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3"/>
    <p:sldMasterId id="2147483919" r:id="rId4"/>
    <p:sldMasterId id="2147483937" r:id="rId5"/>
    <p:sldMasterId id="2147484093" r:id="rId6"/>
  </p:sldMasterIdLst>
  <p:notesMasterIdLst>
    <p:notesMasterId r:id="rId36"/>
  </p:notesMasterIdLst>
  <p:sldIdLst>
    <p:sldId id="336" r:id="rId7"/>
    <p:sldId id="334" r:id="rId8"/>
    <p:sldId id="352" r:id="rId9"/>
    <p:sldId id="353" r:id="rId10"/>
    <p:sldId id="360" r:id="rId11"/>
    <p:sldId id="345" r:id="rId12"/>
    <p:sldId id="346" r:id="rId13"/>
    <p:sldId id="347" r:id="rId14"/>
    <p:sldId id="348" r:id="rId15"/>
    <p:sldId id="349" r:id="rId16"/>
    <p:sldId id="350" r:id="rId17"/>
    <p:sldId id="351" r:id="rId18"/>
    <p:sldId id="361" r:id="rId19"/>
    <p:sldId id="362" r:id="rId20"/>
    <p:sldId id="363" r:id="rId21"/>
    <p:sldId id="364" r:id="rId22"/>
    <p:sldId id="365" r:id="rId23"/>
    <p:sldId id="366" r:id="rId24"/>
    <p:sldId id="367" r:id="rId25"/>
    <p:sldId id="368" r:id="rId26"/>
    <p:sldId id="355" r:id="rId27"/>
    <p:sldId id="356" r:id="rId28"/>
    <p:sldId id="357" r:id="rId29"/>
    <p:sldId id="358" r:id="rId30"/>
    <p:sldId id="359" r:id="rId31"/>
    <p:sldId id="329" r:id="rId32"/>
    <p:sldId id="354" r:id="rId33"/>
    <p:sldId id="330" r:id="rId34"/>
    <p:sldId id="328" r:id="rId3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712177"/>
    <a:srgbClr val="37557C"/>
    <a:srgbClr val="CC4923"/>
    <a:srgbClr val="F2E18C"/>
    <a:srgbClr val="F5B435"/>
    <a:srgbClr val="6C3F21"/>
    <a:srgbClr val="909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9" autoAdjust="0"/>
    <p:restoredTop sz="78971" autoAdjust="0"/>
  </p:normalViewPr>
  <p:slideViewPr>
    <p:cSldViewPr snapToGrid="0">
      <p:cViewPr varScale="1">
        <p:scale>
          <a:sx n="66" d="100"/>
          <a:sy n="66" d="100"/>
        </p:scale>
        <p:origin x="414" y="66"/>
      </p:cViewPr>
      <p:guideLst>
        <p:guide orient="horz" pos="2160"/>
        <p:guide pos="2880"/>
      </p:guideLst>
    </p:cSldViewPr>
  </p:slideViewPr>
  <p:outlineViewPr>
    <p:cViewPr>
      <p:scale>
        <a:sx n="33" d="100"/>
        <a:sy n="33" d="100"/>
      </p:scale>
      <p:origin x="0" y="-12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1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FC4D83-63BB-4507-A868-B783D5ABE74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2B5A3BA-568A-4DEF-B249-F50A5C20B2D8}"/>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3D47B271-1AE6-45BD-BD23-07FF6B427656}" type="datetimeFigureOut">
              <a:rPr lang="en-US"/>
              <a:pPr>
                <a:defRPr/>
              </a:pPr>
              <a:t>9/16/2019</a:t>
            </a:fld>
            <a:endParaRPr lang="en-US"/>
          </a:p>
        </p:txBody>
      </p:sp>
      <p:sp>
        <p:nvSpPr>
          <p:cNvPr id="4" name="Slide Image Placeholder 3">
            <a:extLst>
              <a:ext uri="{FF2B5EF4-FFF2-40B4-BE49-F238E27FC236}">
                <a16:creationId xmlns:a16="http://schemas.microsoft.com/office/drawing/2014/main" id="{735C34BF-741C-4236-97C8-40D30DF8EE67}"/>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D2BE91CA-C2F7-4FA8-B91D-C0B05DEF207A}"/>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CECD380-69A8-4502-8D24-CAA9844ACB86}"/>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244929E-9E5B-4CF1-BFF3-52B8F78A22BC}"/>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9B3BC83E-6558-438F-9176-97DB54BC62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EB14241-27DD-4629-809D-F2A475C1E0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B8BBEB9-FA27-4C82-8A6A-29F6597517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90 minute webinar will define stigma for prevention practitioners and the various levels as which it can occur. The webinar will address common myths associated with substance use disorder that can perpetuate stigma for this population and address changes in terminology and attitude that can emphasize "person-first" rather than the de-humanization of this population. </a:t>
            </a:r>
          </a:p>
          <a:p>
            <a:pPr eaLnBrk="1" hangingPunct="1">
              <a:lnSpc>
                <a:spcPct val="110000"/>
              </a:lnSpc>
              <a:spcBef>
                <a:spcPct val="0"/>
              </a:spcBef>
            </a:pPr>
            <a:endParaRPr lang="en-US" altLang="en-US" sz="1400">
              <a:latin typeface="Arial" panose="020B0604020202020204" pitchFamily="34" charset="0"/>
              <a:cs typeface="Arial" panose="020B0604020202020204" pitchFamily="34" charset="0"/>
            </a:endParaRPr>
          </a:p>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1741C87-C36C-426A-B382-4B05D46F71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290831-3D30-4A07-BED5-749E83171B38}"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DB2F029-BD8D-4EAA-92BF-0C40F5300C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AD893EE-74F9-4BB3-BE91-050DD58ADF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t>Early on in the campaign, we knew that although this would be a unifying message, it needed to be communicated in a diverse manner. EMTs, Fire, and Police have been on the front lines and may not want to hear from another Human Services person about appropriate language. But when the Chief of Police, State EMS Director, or the Fire Marshall speaks, that gives the message more legitimacy and clout. We have good standing relationships with county health departments, local coordinating councils, first responders, and our local universities to help get the message out.</a:t>
            </a:r>
          </a:p>
          <a:p>
            <a:pPr marL="174625" indent="-174625">
              <a:buFontTx/>
              <a:buChar char="-"/>
            </a:pPr>
            <a:endParaRPr lang="en-US" altLang="en-US"/>
          </a:p>
          <a:p>
            <a:pPr marL="174625" indent="-174625">
              <a:buFontTx/>
              <a:buChar char="-"/>
            </a:pPr>
            <a:r>
              <a:rPr lang="en-US" altLang="en-US"/>
              <a:t>The topic of opioid use disorder and addiction is a very heavy subject. Its not something that most folks seek out on their average day, mostly because it can feel depressing, out of control, or perhaps “someone else’s problem”. We understand that not everyone wants to have a conversation in an expo hall or county fair about the stigma of addiction. But what we want them to walk away with a kernel of knowledge that we are out there. The next time the topic of addiction or opioids come up, they may think “Didn’t that guy at the fair last week give me a brochure about this?”.</a:t>
            </a:r>
          </a:p>
        </p:txBody>
      </p:sp>
      <p:sp>
        <p:nvSpPr>
          <p:cNvPr id="4" name="Slide Number Placeholder 3">
            <a:extLst>
              <a:ext uri="{FF2B5EF4-FFF2-40B4-BE49-F238E27FC236}">
                <a16:creationId xmlns:a16="http://schemas.microsoft.com/office/drawing/2014/main" id="{C3D7BD1A-EE5A-44B9-B347-BB1D5DAB858D}"/>
              </a:ext>
            </a:extLst>
          </p:cNvPr>
          <p:cNvSpPr>
            <a:spLocks noGrp="1"/>
          </p:cNvSpPr>
          <p:nvPr>
            <p:ph type="sldNum" sz="quarter" idx="5"/>
          </p:nvPr>
        </p:nvSpPr>
        <p:spPr/>
        <p:txBody>
          <a:bodyPr/>
          <a:lstStyle/>
          <a:p>
            <a:pPr>
              <a:defRPr/>
            </a:pPr>
            <a:fld id="{10BC57A7-0FD3-4A69-8448-0D1712F058E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DF280D5-3D39-47E7-B80B-05B6B89DF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A5F1C98-4062-4227-86D7-96C986E205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t>People have very personal attachments to their feelings regarding the stigma of addiction. Years of stereotypical portrayals on TV, anecdotal horror stories, or even traumatic personal experiences can have a profound effect on a person’s feelings toward addiction. We are not in the business of telling people that their feelings are wrong or misguided. Instead, we want to inform them on the facts and listen to their stories. Sometimes as people talk about their own stigmas, opportunities to explain how the disease factors into their story, or perhaps how hard it is for someone to break free of the stigma surrounding opioid use disorder. We don’t need to convert everyone, but just simply be there to listen and share.</a:t>
            </a:r>
          </a:p>
          <a:p>
            <a:pPr marL="174625" indent="-174625">
              <a:buFontTx/>
              <a:buChar char="-"/>
            </a:pPr>
            <a:endParaRPr lang="en-US" altLang="en-US"/>
          </a:p>
          <a:p>
            <a:pPr marL="174625" indent="-174625">
              <a:buFontTx/>
              <a:buChar char="-"/>
            </a:pPr>
            <a:r>
              <a:rPr lang="en-US" altLang="en-US"/>
              <a:t>Many people use stigmatizing language and have NO IDEA that what they said was potential harmful. They may be more familiar with terms like drug abuser, junkie, or addict and simply repeated those terms. That is why we are not so concerned with correcting everybody’s speech. If a person uses stigmatizing language in conversation, we simply use the correct term when we reply. We are also not in the business of making people defensive or ashamed of themselves. We are changing the way we talk one word at a time.</a:t>
            </a:r>
          </a:p>
          <a:p>
            <a:pPr marL="174625" indent="-174625">
              <a:buFontTx/>
              <a:buChar char="-"/>
            </a:pPr>
            <a:endParaRPr lang="en-US" altLang="en-US"/>
          </a:p>
          <a:p>
            <a:pPr marL="174625" indent="-174625">
              <a:buFontTx/>
              <a:buChar char="-"/>
            </a:pPr>
            <a:r>
              <a:rPr lang="en-US" altLang="en-US" sz="1100"/>
              <a:t>Opioid use disorder is the hot topic right now and rightly so. 130 people die of an overdose in this country everyday. But soon the tides will turn, and stimulants will become the next wave of drugs. Tobacco, alcohol, and other substance use disorders are compiling comparable body counts. We need to get the conversation started with opioids, but it cannot stop there. Substance use disorder is the big picture, and perhaps mental health past that. This needs to be backed up by using destigmatizing language for all addiction disorders. </a:t>
            </a:r>
          </a:p>
        </p:txBody>
      </p:sp>
      <p:sp>
        <p:nvSpPr>
          <p:cNvPr id="4" name="Slide Number Placeholder 3">
            <a:extLst>
              <a:ext uri="{FF2B5EF4-FFF2-40B4-BE49-F238E27FC236}">
                <a16:creationId xmlns:a16="http://schemas.microsoft.com/office/drawing/2014/main" id="{5471E2D1-5B85-471F-9464-D6853A3D5F0C}"/>
              </a:ext>
            </a:extLst>
          </p:cNvPr>
          <p:cNvSpPr>
            <a:spLocks noGrp="1"/>
          </p:cNvSpPr>
          <p:nvPr>
            <p:ph type="sldNum" sz="quarter" idx="5"/>
          </p:nvPr>
        </p:nvSpPr>
        <p:spPr/>
        <p:txBody>
          <a:bodyPr/>
          <a:lstStyle/>
          <a:p>
            <a:pPr>
              <a:defRPr/>
            </a:pPr>
            <a:fld id="{58EDA4F5-056A-4C9D-AC2E-E9A0BFCD4DF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BB0A0C7-371F-4997-8856-3B7E102B4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C99D1D4-8509-4306-8056-DC4F6E660C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t>Stigma is not a number everyone wears on their sleeves. It is hard to judge where public opinion stands without an expensive polling operation. Indiana is aware that 18 months of digital, tv, and radio marketing isn’t going to undo decades worth of stigmatizing beliefs and behaviors. We have to remind ourselves that progress will not be measured today or tomorrow, but potentially years down the road.</a:t>
            </a:r>
          </a:p>
          <a:p>
            <a:pPr marL="174625" indent="-174625">
              <a:buFontTx/>
              <a:buChar char="-"/>
            </a:pPr>
            <a:endParaRPr lang="en-US" altLang="en-US"/>
          </a:p>
          <a:p>
            <a:pPr marL="174625" indent="-174625">
              <a:buFontTx/>
              <a:buChar char="-"/>
            </a:pPr>
            <a:r>
              <a:rPr lang="en-US" altLang="en-US"/>
              <a:t>The FSSA Communication Department in Indiana monitors press clippings to evaluate language use in the media among journalists, policymakers, and medical community. We have consistently seen great results in changing the narrative from the media; away from drug abusers or addicts, but more persons with opioid use disorder. There are still instances of stigmatizing language in the local media, but the positive usually outweighs the negative.</a:t>
            </a:r>
          </a:p>
          <a:p>
            <a:pPr marL="174625" indent="-174625">
              <a:buFontTx/>
              <a:buChar char="-"/>
            </a:pPr>
            <a:endParaRPr lang="en-US" altLang="en-US"/>
          </a:p>
          <a:p>
            <a:pPr marL="174625" indent="-174625">
              <a:buFontTx/>
              <a:buChar char="-"/>
            </a:pPr>
            <a:r>
              <a:rPr lang="en-US" altLang="en-US"/>
              <a:t>The campaign did distribute surveys to stakeholder groups and persons in treatment for opioid use disorder in October 2017, March 2018, and October 2018. There isn’t conclusive data to show progress. We are not discouraged and are currently working to recreate an improved tool for measuring stigma and evaluating distribution methods. </a:t>
            </a:r>
          </a:p>
          <a:p>
            <a:pPr marL="174625" indent="-174625">
              <a:buFontTx/>
              <a:buChar char="-"/>
            </a:pPr>
            <a:endParaRPr lang="en-US" altLang="en-US"/>
          </a:p>
          <a:p>
            <a:pPr marL="174625" indent="-174625">
              <a:buFontTx/>
              <a:buChar char="-"/>
            </a:pPr>
            <a:r>
              <a:rPr lang="en-US" altLang="en-US" b="1" u="sng"/>
              <a:t>Let me end by saying this: </a:t>
            </a:r>
            <a:r>
              <a:rPr lang="en-US" altLang="en-US"/>
              <a:t>We know the message is good and effective in educating the public about opioid use disorder. We’ve seen moderate expansion of our reach in social media and digital marketing. We have data that shows people are seeing and hearing the message, even data on people seeking out the message, but we know we must remain vigilant in finding out if Indiana has moved the needle in reducing stigma. The personal and anecdotal evidence I can share, from face to face conversations with the general public in Indiana is: 1) This campaign is so very needed in our state. People in recovery or working in the addiction field see this type of messaging as effective and a great tool in talking with their peers and patients. 2) We have educated 10s of thousands of people about not only stigmatizing language, but MAT, naloxone, and what is considered an opioid. And 3) We still have a lot of work to do, but we are making a difference. There is always at least one person in a crowd that thinks this is all hogwash or perhaps we are coddling people too much. But that voice is miniscule compared to the hope and gratitude espoused by and for this campaign on a daily basis.</a:t>
            </a:r>
          </a:p>
          <a:p>
            <a:pPr marL="174625" indent="-174625">
              <a:buFontTx/>
              <a:buChar char="-"/>
            </a:pPr>
            <a:endParaRPr lang="en-US" altLang="en-US"/>
          </a:p>
          <a:p>
            <a:pPr marL="174625" indent="-174625">
              <a:buFontTx/>
              <a:buChar char="-"/>
            </a:pPr>
            <a:r>
              <a:rPr lang="en-US" altLang="en-US"/>
              <a:t>Visit knowtheofacts.org and take the pledge today!</a:t>
            </a:r>
          </a:p>
        </p:txBody>
      </p:sp>
      <p:sp>
        <p:nvSpPr>
          <p:cNvPr id="4" name="Slide Number Placeholder 3">
            <a:extLst>
              <a:ext uri="{FF2B5EF4-FFF2-40B4-BE49-F238E27FC236}">
                <a16:creationId xmlns:a16="http://schemas.microsoft.com/office/drawing/2014/main" id="{BC461D87-EB30-4578-BFA0-4569018CC6D8}"/>
              </a:ext>
            </a:extLst>
          </p:cNvPr>
          <p:cNvSpPr>
            <a:spLocks noGrp="1"/>
          </p:cNvSpPr>
          <p:nvPr>
            <p:ph type="sldNum" sz="quarter" idx="5"/>
          </p:nvPr>
        </p:nvSpPr>
        <p:spPr/>
        <p:txBody>
          <a:bodyPr/>
          <a:lstStyle/>
          <a:p>
            <a:pPr>
              <a:defRPr/>
            </a:pPr>
            <a:fld id="{6EF759A9-9FB0-4119-890E-6D0FB3C28D8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5A1506A-48F7-4D28-94DC-C60EB2F844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3C70E7A-6917-42C7-B6BF-660C33D3DA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D5CE8EF-040E-4AB1-9216-3976D5F8F008}"/>
              </a:ext>
            </a:extLst>
          </p:cNvPr>
          <p:cNvSpPr>
            <a:spLocks noGrp="1"/>
          </p:cNvSpPr>
          <p:nvPr>
            <p:ph type="sldNum" sz="quarter" idx="5"/>
          </p:nvPr>
        </p:nvSpPr>
        <p:spPr/>
        <p:txBody>
          <a:bodyPr/>
          <a:lstStyle/>
          <a:p>
            <a:pPr>
              <a:defRPr/>
            </a:pPr>
            <a:fld id="{2C594F0E-5945-40EF-8C8C-C8271144DCB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325EBC0-6AF6-4398-9D90-661D07642F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583F9E9-510E-48EC-B0A0-F12D21DF02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0B5E294-4AB8-4A67-8DD3-2CF554C2DF51}"/>
              </a:ext>
            </a:extLst>
          </p:cNvPr>
          <p:cNvSpPr>
            <a:spLocks noGrp="1"/>
          </p:cNvSpPr>
          <p:nvPr>
            <p:ph type="sldNum" sz="quarter" idx="5"/>
          </p:nvPr>
        </p:nvSpPr>
        <p:spPr/>
        <p:txBody>
          <a:bodyPr/>
          <a:lstStyle/>
          <a:p>
            <a:pPr>
              <a:defRPr/>
            </a:pPr>
            <a:fld id="{F9A1DAE6-F6DD-41AB-849E-F17897C61C8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49E0533-48E4-405F-96BA-39A3FCDF8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4747483-0C3F-42E8-996F-3ED2FF765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30BB032-B007-4A1A-831B-7FF42F6433CA}"/>
              </a:ext>
            </a:extLst>
          </p:cNvPr>
          <p:cNvSpPr>
            <a:spLocks noGrp="1"/>
          </p:cNvSpPr>
          <p:nvPr>
            <p:ph type="sldNum" sz="quarter" idx="5"/>
          </p:nvPr>
        </p:nvSpPr>
        <p:spPr/>
        <p:txBody>
          <a:bodyPr/>
          <a:lstStyle/>
          <a:p>
            <a:pPr>
              <a:defRPr/>
            </a:pPr>
            <a:fld id="{D8AB1BE3-0C63-41AC-9708-AE6B7844A64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1152BA8-070D-42D1-BF33-722C834CC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9C21A2C-7E9E-4166-982D-1B447F5CF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D3EC3A9-BD47-481B-AD49-B363A83DDDEC}"/>
              </a:ext>
            </a:extLst>
          </p:cNvPr>
          <p:cNvSpPr>
            <a:spLocks noGrp="1"/>
          </p:cNvSpPr>
          <p:nvPr>
            <p:ph type="sldNum" sz="quarter" idx="5"/>
          </p:nvPr>
        </p:nvSpPr>
        <p:spPr/>
        <p:txBody>
          <a:bodyPr/>
          <a:lstStyle/>
          <a:p>
            <a:pPr>
              <a:defRPr/>
            </a:pPr>
            <a:fld id="{ED99A712-9980-4866-9154-E8D4597D4A0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ECD0C3E-7CF4-485A-BC62-72346DD698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9329B41-A2F0-4879-86F3-441EEA0142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AD2C766-027E-4540-8B00-E8BDA7FC03C0}"/>
              </a:ext>
            </a:extLst>
          </p:cNvPr>
          <p:cNvSpPr>
            <a:spLocks noGrp="1"/>
          </p:cNvSpPr>
          <p:nvPr>
            <p:ph type="sldNum" sz="quarter" idx="5"/>
          </p:nvPr>
        </p:nvSpPr>
        <p:spPr/>
        <p:txBody>
          <a:bodyPr/>
          <a:lstStyle/>
          <a:p>
            <a:pPr>
              <a:defRPr/>
            </a:pPr>
            <a:fld id="{879371CB-D4DF-482A-BB25-635645639CE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D2F4D78-80DA-414C-B23C-C5C07EE00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DA1B5F34-6159-43CF-928E-3DC24EA45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48678F3-71B8-4682-976A-C82C27E08AA1}"/>
              </a:ext>
            </a:extLst>
          </p:cNvPr>
          <p:cNvSpPr>
            <a:spLocks noGrp="1"/>
          </p:cNvSpPr>
          <p:nvPr>
            <p:ph type="sldNum" sz="quarter" idx="5"/>
          </p:nvPr>
        </p:nvSpPr>
        <p:spPr/>
        <p:txBody>
          <a:bodyPr/>
          <a:lstStyle/>
          <a:p>
            <a:pPr>
              <a:defRPr/>
            </a:pPr>
            <a:fld id="{213F90FF-A9EF-42E1-A884-336ECA837D9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F1F32E2-34EA-4789-B81A-C13382027A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5ED12C4C-5AC3-4BCF-93DC-9157F816F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6D1099D-2478-446D-A1D1-80A4CB87102D}"/>
              </a:ext>
            </a:extLst>
          </p:cNvPr>
          <p:cNvSpPr>
            <a:spLocks noGrp="1"/>
          </p:cNvSpPr>
          <p:nvPr>
            <p:ph type="sldNum" sz="quarter" idx="5"/>
          </p:nvPr>
        </p:nvSpPr>
        <p:spPr/>
        <p:txBody>
          <a:bodyPr/>
          <a:lstStyle/>
          <a:p>
            <a:pPr>
              <a:defRPr/>
            </a:pPr>
            <a:fld id="{8400F328-3867-43D2-B186-EBD1880C1D3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02EAA74-D66E-4FBA-9781-88F5271296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D633EC4-07A3-4B25-9E3B-6F28384388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0"/>
              </a:spcBef>
            </a:pPr>
            <a:endParaRPr lang="en-US" altLang="en-US" sz="1400">
              <a:latin typeface="Arial" panose="020B0604020202020204" pitchFamily="34" charset="0"/>
              <a:cs typeface="Arial" panose="020B0604020202020204" pitchFamily="34" charset="0"/>
            </a:endParaRPr>
          </a:p>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E61C7D49-274B-4BD3-813B-B8A0FE38B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A23531-B4CC-48C8-8AFB-F12BF508DEEA}" type="slidenum">
              <a:rPr lang="en-US" altLang="en-US" smtClean="0">
                <a:solidFill>
                  <a:srgbClr val="000000"/>
                </a:solidFill>
              </a:rPr>
              <a:pPr fontAlgn="base">
                <a:spcBef>
                  <a:spcPct val="0"/>
                </a:spcBef>
                <a:spcAft>
                  <a:spcPct val="0"/>
                </a:spcAft>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F4D7539-7218-4564-B537-AFB936DE17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CAA9E3D-DF56-45E2-B4AD-7026548B1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64ABE92-5088-43E2-A8D9-0F3D5CA24005}"/>
              </a:ext>
            </a:extLst>
          </p:cNvPr>
          <p:cNvSpPr>
            <a:spLocks noGrp="1"/>
          </p:cNvSpPr>
          <p:nvPr>
            <p:ph type="sldNum" sz="quarter" idx="5"/>
          </p:nvPr>
        </p:nvSpPr>
        <p:spPr/>
        <p:txBody>
          <a:bodyPr/>
          <a:lstStyle/>
          <a:p>
            <a:pPr>
              <a:defRPr/>
            </a:pPr>
            <a:fld id="{08E58C67-3F1C-45D5-BF92-42B6413261E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F2CA230-8A1B-4132-BFE3-92FBA0C5ED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0FA8D1A-8712-45D7-8A3E-93E9152E7A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a:extLst>
              <a:ext uri="{FF2B5EF4-FFF2-40B4-BE49-F238E27FC236}">
                <a16:creationId xmlns:a16="http://schemas.microsoft.com/office/drawing/2014/main" id="{4F923A60-04EC-463D-AA7A-042E2549E0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4BDEF6-9C57-47AC-8CBD-067950D63A49}"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1B755FB-5D16-4DD7-B60B-88094EE00A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AD60B1D-693E-45AB-AF38-0995B4DA6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7F446DD7-2719-4443-8F12-3679F46D4A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0AA10F-8F10-4060-8BA2-92CC64611B65}"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1D174EE-DAE6-4486-81B0-A641B96776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1AB2E9B-0D39-48E0-8AE8-C87D78DAD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a16="http://schemas.microsoft.com/office/drawing/2014/main" id="{143235FB-2755-4F01-B83C-85C4F85933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2ADACC-99B1-4D6A-BEF3-665143E2B244}"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8E0F350-5835-4DD9-BD3A-5F83ED88B7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54DFBFB-4B0D-4201-9642-7F5F8A7DAA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Arial" panose="020B0604020202020204" pitchFamily="34" charset="0"/>
              <a:cs typeface="Arial" panose="020B0604020202020204" pitchFamily="34" charset="0"/>
            </a:endParaRPr>
          </a:p>
        </p:txBody>
      </p:sp>
      <p:sp>
        <p:nvSpPr>
          <p:cNvPr id="72708" name="Slide Number Placeholder 3">
            <a:extLst>
              <a:ext uri="{FF2B5EF4-FFF2-40B4-BE49-F238E27FC236}">
                <a16:creationId xmlns:a16="http://schemas.microsoft.com/office/drawing/2014/main" id="{9A392FA7-61EC-42B6-B869-41D1A63EA8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9938" indent="-295275">
              <a:defRPr>
                <a:solidFill>
                  <a:schemeClr val="tx1"/>
                </a:solidFill>
                <a:latin typeface="Calibri" panose="020F0502020204030204" pitchFamily="34" charset="0"/>
              </a:defRPr>
            </a:lvl2pPr>
            <a:lvl3pPr marL="1184275" indent="-234950">
              <a:defRPr>
                <a:solidFill>
                  <a:schemeClr val="tx1"/>
                </a:solidFill>
                <a:latin typeface="Calibri" panose="020F0502020204030204" pitchFamily="34" charset="0"/>
              </a:defRPr>
            </a:lvl3pPr>
            <a:lvl4pPr marL="1660525" indent="-234950">
              <a:defRPr>
                <a:solidFill>
                  <a:schemeClr val="tx1"/>
                </a:solidFill>
                <a:latin typeface="Calibri" panose="020F0502020204030204" pitchFamily="34" charset="0"/>
              </a:defRPr>
            </a:lvl4pPr>
            <a:lvl5pPr marL="2135188" indent="-234950">
              <a:defRPr>
                <a:solidFill>
                  <a:schemeClr val="tx1"/>
                </a:solidFill>
                <a:latin typeface="Calibri" panose="020F0502020204030204" pitchFamily="34" charset="0"/>
              </a:defRPr>
            </a:lvl5pPr>
            <a:lvl6pPr marL="2592388" indent="-234950" defTabSz="457200" eaLnBrk="0" fontAlgn="base" hangingPunct="0">
              <a:spcBef>
                <a:spcPct val="0"/>
              </a:spcBef>
              <a:spcAft>
                <a:spcPct val="0"/>
              </a:spcAft>
              <a:defRPr>
                <a:solidFill>
                  <a:schemeClr val="tx1"/>
                </a:solidFill>
                <a:latin typeface="Calibri" panose="020F0502020204030204" pitchFamily="34" charset="0"/>
              </a:defRPr>
            </a:lvl6pPr>
            <a:lvl7pPr marL="3049588" indent="-234950" defTabSz="457200" eaLnBrk="0" fontAlgn="base" hangingPunct="0">
              <a:spcBef>
                <a:spcPct val="0"/>
              </a:spcBef>
              <a:spcAft>
                <a:spcPct val="0"/>
              </a:spcAft>
              <a:defRPr>
                <a:solidFill>
                  <a:schemeClr val="tx1"/>
                </a:solidFill>
                <a:latin typeface="Calibri" panose="020F0502020204030204" pitchFamily="34" charset="0"/>
              </a:defRPr>
            </a:lvl7pPr>
            <a:lvl8pPr marL="3506788" indent="-234950" defTabSz="457200" eaLnBrk="0" fontAlgn="base" hangingPunct="0">
              <a:spcBef>
                <a:spcPct val="0"/>
              </a:spcBef>
              <a:spcAft>
                <a:spcPct val="0"/>
              </a:spcAft>
              <a:defRPr>
                <a:solidFill>
                  <a:schemeClr val="tx1"/>
                </a:solidFill>
                <a:latin typeface="Calibri" panose="020F0502020204030204" pitchFamily="34" charset="0"/>
              </a:defRPr>
            </a:lvl8pPr>
            <a:lvl9pPr marL="3963988" indent="-23495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DE74A5-FA36-4711-838B-3F121DFE1497}"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3BDFF12-35E6-476A-8707-89D7BDD8F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0450DCC-EC8F-4892-9053-D6A20ED33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8D9BF2A-8CDF-4297-B49C-FA9D7ACA1BD6}"/>
              </a:ext>
            </a:extLst>
          </p:cNvPr>
          <p:cNvSpPr>
            <a:spLocks noGrp="1"/>
          </p:cNvSpPr>
          <p:nvPr>
            <p:ph type="sldNum" sz="quarter" idx="5"/>
          </p:nvPr>
        </p:nvSpPr>
        <p:spPr/>
        <p:txBody>
          <a:bodyPr/>
          <a:lstStyle/>
          <a:p>
            <a:pPr>
              <a:defRPr/>
            </a:pPr>
            <a:fld id="{C677F282-DDE5-46FD-9141-745B7A4A1A17}"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1AA79F9-2C46-4641-BBCE-B0C7CA50A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09F9EF0-F1E2-4F10-BBD9-63C222A9C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38AAFBD-7B87-4B4E-ABCB-6FE74F36E33B}"/>
              </a:ext>
            </a:extLst>
          </p:cNvPr>
          <p:cNvSpPr>
            <a:spLocks noGrp="1"/>
          </p:cNvSpPr>
          <p:nvPr>
            <p:ph type="sldNum" sz="quarter" idx="5"/>
          </p:nvPr>
        </p:nvSpPr>
        <p:spPr/>
        <p:txBody>
          <a:bodyPr/>
          <a:lstStyle/>
          <a:p>
            <a:pPr>
              <a:defRPr/>
            </a:pPr>
            <a:fld id="{E274E5B7-DF15-484B-954B-E9BC5E4D6F5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8FA73F5-73C7-4490-80FB-056B29CB4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08FA4F7-4744-4E90-8CCB-32AEB66E4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Educational anti-stigma interventions present factual information about the stigmatized condition with the goal of correcting misinformation or contradicting negative attitudes and beliefs. They counter inaccurate stereotypes or myths by replacing them with factual information. </a:t>
            </a:r>
          </a:p>
          <a:p>
            <a:endParaRPr lang="en-US" altLang="en-US"/>
          </a:p>
          <a:p>
            <a:r>
              <a:rPr lang="en-US" altLang="en-US"/>
              <a:t>Mental health literacy programs are a common educational strategy. Educators, health professionals, and policy makers have recognized the important role of schools in addressing the mental health needs of young people and have endorsed the implementation of school mental health programs (Wei et al., 2013). </a:t>
            </a:r>
          </a:p>
          <a:p>
            <a:endParaRPr lang="en-US" altLang="en-US"/>
          </a:p>
          <a:p>
            <a:r>
              <a:rPr lang="en-US" altLang="en-US"/>
              <a:t>Across a wide range of stigmatizing conditions, people without the stigmatized conditions have little meaningful contact with those who have these conditions. Lack of contact fosters discomfort, distrust, and fear (Cook et al., 2014). Contact interventions aim to overcome this interpersonal divide and facilitate positive interaction and connection between these groups (Shera, 1996). In contact-based behavioral health anti-stigma interventions, people with lived experience of mental illness or substance use disorders interact with the public describing their challenges and stories of success. These strategies are aimed at reducing public stigma on a person-to-person basis but have also been shown to benefit self-stigma by creating a sense of empowerment and boosting self-esteem (Corrigan et al., 2013) A systematic review of anti-stigma programs aimed at college students by Yamaguchi and colleagues (2013) found that in-person contact and video contact were the most effective intervention types for changing attitudes and reducing social distance. Corrigan and colleagues (2012) found that in-person contact is superior to video contact, with in-person contact having twice the effect size as video contact. A systematic review of 13 studies found that education and contact-based interventions are commonly used for stigma related to substance use disorders (Livingston et al., 2012), but because of the overall dearth of studies with this focus, it is not possible to draw firm conclusions about the value of contactbased interventions over educational interventions. The preponderance of available evidence suggests that interventions that combine contact with education will be most effective. </a:t>
            </a:r>
          </a:p>
          <a:p>
            <a:endParaRPr lang="en-US" altLang="en-US"/>
          </a:p>
          <a:p>
            <a:r>
              <a:rPr lang="en-US" altLang="en-US"/>
              <a:t>Because contact-based strategies can be used to reduce both public and self-stigma, there is a wide range of potential intervention targets. One approach to integrating contact-based interventions into day-to-day activities is through the use of peer services (see Chapter 3). Peer service Copyright © National Academy of Sciences. All rights reserved. Ending Discrimination Against People with Mental and Substance Use Disorders: The Evidence for Stigma Change APPROACHES TO REDUCING STIGMA 75 providers are people with lived experience who work as health care team members and foster the provision of nonjudgmental, nondiscriminatory services while openly identifying their own experiences. When integrated into service-provision teams, peers can help others to identify problems and suggest effective coping strategies (Armstrong et al., 1995; Corrigan and Phelan, 2004; Davidson et al., 1999; Gates et al., 1998; Mowbray, 1997). </a:t>
            </a:r>
          </a:p>
          <a:p>
            <a:endParaRPr lang="en-US" altLang="en-US"/>
          </a:p>
          <a:p>
            <a:r>
              <a:rPr lang="en-US" altLang="en-US"/>
              <a:t>Protest messaging and advocacy can help to engage and activate “fence sitters”—people who have some investment in behavioral health stigma change but limited knowledge about how to translate their beliefs into action. A call to action can also energize unengaged stakeholders by raising awareness about the harmful effects of stigma. Group protests also provide opportunities for stakeholders to meet and develop a sense of solidarity and common purpose</a:t>
            </a:r>
          </a:p>
          <a:p>
            <a:endParaRPr lang="en-US" altLang="en-US"/>
          </a:p>
          <a:p>
            <a:r>
              <a:rPr lang="en-US" altLang="en-US"/>
              <a:t>Multidisciplinary, multilevel ecological approaches are needed to understand and address structural stigma and to engage groups and organizations, including lawyers, journalists, educators, and business and property owners, to address the root causes of structural stigma. </a:t>
            </a:r>
          </a:p>
          <a:p>
            <a:endParaRPr lang="en-US" altLang="en-US"/>
          </a:p>
          <a:p>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CB4FFE89-B974-4E6C-A7D1-A74129637B42}"/>
              </a:ext>
            </a:extLst>
          </p:cNvPr>
          <p:cNvSpPr>
            <a:spLocks noGrp="1"/>
          </p:cNvSpPr>
          <p:nvPr>
            <p:ph type="sldNum" sz="quarter" idx="5"/>
          </p:nvPr>
        </p:nvSpPr>
        <p:spPr/>
        <p:txBody>
          <a:bodyPr/>
          <a:lstStyle/>
          <a:p>
            <a:pPr>
              <a:defRPr/>
            </a:pPr>
            <a:fld id="{219C769F-1C04-4ED7-8A53-715BF577CDB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7CE6190-A186-4ACC-B15B-9111F254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825F80F-1C3C-4EEE-BFEA-1515D37D4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Educational anti-stigma interventions present factual information about the stigmatized condition with the goal of correcting misinformation or contradicting negative attitudes and beliefs. They counter inaccurate stereotypes or myths by replacing them with factual information. </a:t>
            </a:r>
          </a:p>
          <a:p>
            <a:endParaRPr lang="en-US" altLang="en-US"/>
          </a:p>
          <a:p>
            <a:r>
              <a:rPr lang="en-US" altLang="en-US"/>
              <a:t>Mental health literacy programs are a common educational strategy. Educators, health professionals, and policy makers have recognized the important role of schools in addressing the mental health needs of young people and have endorsed the implementation of school mental health programs (Wei et al., 2013). </a:t>
            </a:r>
          </a:p>
          <a:p>
            <a:endParaRPr lang="en-US" altLang="en-US"/>
          </a:p>
          <a:p>
            <a:r>
              <a:rPr lang="en-US" altLang="en-US"/>
              <a:t>Across a wide range of stigmatizing conditions, people without the stigmatized conditions have little meaningful contact with those who have these conditions. Lack of contact fosters discomfort, distrust, and fear (Cook et al., 2014). Contact interventions aim to overcome this interpersonal divide and facilitate positive interaction and connection between these groups (Shera, 1996). In contact-based behavioral health anti-stigma interventions, people with lived experience of mental illness or substance use disorders interact with the public describing their challenges and stories of success. These strategies are aimed at reducing public stigma on a person-to-person basis but have also been shown to benefit self-stigma by creating a sense of empowerment and boosting self-esteem (Corrigan et al., 2013) A systematic review of anti-stigma programs aimed at college students by Yamaguchi and colleagues (2013) found that in-person contact and video contact were the most effective intervention types for changing attitudes and reducing social distance. Corrigan and colleagues (2012) found that in-person contact is superior to video contact, with in-person contact having twice the effect size as video contact. A systematic review of 13 studies found that education and contact-based interventions are commonly used for stigma related to substance use disorders (Livingston et al., 2012), but because of the overall dearth of studies with this focus, it is not possible to draw firm conclusions about the value of contactbased interventions over educational interventions. The preponderance of available evidence suggests that interventions that combine contact with education will be most effective. </a:t>
            </a:r>
          </a:p>
          <a:p>
            <a:endParaRPr lang="en-US" altLang="en-US"/>
          </a:p>
          <a:p>
            <a:r>
              <a:rPr lang="en-US" altLang="en-US"/>
              <a:t>Because contact-based strategies can be used to reduce both public and self-stigma, there is a wide range of potential intervention targets. One approach to integrating contact-based interventions into day-to-day activities is through the use of peer services (see Chapter 3). Peer service Copyright © National Academy of Sciences. All rights reserved. Ending Discrimination Against People with Mental and Substance Use Disorders: The Evidence for Stigma Change APPROACHES TO REDUCING STIGMA 75 providers are people with lived experience who work as health care team members and foster the provision of nonjudgmental, nondiscriminatory services while openly identifying their own experiences. When integrated into service-provision teams, peers can help others to identify problems and suggest effective coping strategies (Armstrong et al., 1995; Corrigan and Phelan, 2004; Davidson et al., 1999; Gates et al., 1998; Mowbray, 1997). </a:t>
            </a:r>
          </a:p>
          <a:p>
            <a:endParaRPr lang="en-US" altLang="en-US"/>
          </a:p>
          <a:p>
            <a:r>
              <a:rPr lang="en-US" altLang="en-US"/>
              <a:t>Protest messaging and advocacy can help to engage and activate “fence sitters”—people who have some investment in behavioral health stigma change but limited knowledge about how to translate their beliefs into action. A call to action can also energize unengaged stakeholders by raising awareness about the harmful effects of stigma. Group protests also provide opportunities for stakeholders to meet and develop a sense of solidarity and common purpose</a:t>
            </a:r>
          </a:p>
          <a:p>
            <a:endParaRPr lang="en-US" altLang="en-US"/>
          </a:p>
          <a:p>
            <a:r>
              <a:rPr lang="en-US" altLang="en-US"/>
              <a:t>Multidisciplinary, multilevel ecological approaches are needed to understand and address structural stigma and to engage groups and organizations, including lawyers, journalists, educators, and business and property owners, to address the root causes of structural stigma. </a:t>
            </a:r>
          </a:p>
          <a:p>
            <a:endParaRPr lang="en-US" altLang="en-US"/>
          </a:p>
          <a:p>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392AFBE2-C70C-4DC2-A785-8AC69C157C2B}"/>
              </a:ext>
            </a:extLst>
          </p:cNvPr>
          <p:cNvSpPr>
            <a:spLocks noGrp="1"/>
          </p:cNvSpPr>
          <p:nvPr>
            <p:ph type="sldNum" sz="quarter" idx="5"/>
          </p:nvPr>
        </p:nvSpPr>
        <p:spPr/>
        <p:txBody>
          <a:bodyPr/>
          <a:lstStyle/>
          <a:p>
            <a:pPr>
              <a:defRPr/>
            </a:pPr>
            <a:fld id="{21ADBA8D-D298-4497-A159-E0201174EE5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990D3C8-EFDD-4301-8B66-D5418C67F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591E493-1931-4CEC-950F-297938778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1F497D"/>
                </a:solidFill>
                <a:cs typeface="Calibri" panose="020F0502020204030204" pitchFamily="34" charset="0"/>
              </a:rPr>
              <a:t>Mark Loggins</a:t>
            </a:r>
            <a:endParaRPr lang="en-US" altLang="en-US" sz="1400">
              <a:latin typeface="Times New Roman" panose="02020603050405020304" pitchFamily="18" charset="0"/>
              <a:cs typeface="Calibri" panose="020F0502020204030204" pitchFamily="34" charset="0"/>
            </a:endParaRPr>
          </a:p>
          <a:p>
            <a:pPr>
              <a:spcBef>
                <a:spcPct val="0"/>
              </a:spcBef>
            </a:pPr>
            <a:r>
              <a:rPr lang="en-US" altLang="en-US">
                <a:solidFill>
                  <a:srgbClr val="1F497D"/>
                </a:solidFill>
                <a:cs typeface="Calibri" panose="020F0502020204030204" pitchFamily="34" charset="0"/>
              </a:rPr>
              <a:t>State Opioid Response Grant Director</a:t>
            </a:r>
            <a:endParaRPr lang="en-US" altLang="en-US" sz="1400">
              <a:latin typeface="Times New Roman" panose="02020603050405020304" pitchFamily="18" charset="0"/>
              <a:cs typeface="Calibri" panose="020F0502020204030204" pitchFamily="34" charset="0"/>
            </a:endParaRPr>
          </a:p>
          <a:p>
            <a:pPr>
              <a:spcBef>
                <a:spcPct val="0"/>
              </a:spcBef>
            </a:pPr>
            <a:r>
              <a:rPr lang="en-US" altLang="en-US">
                <a:solidFill>
                  <a:srgbClr val="1F497D"/>
                </a:solidFill>
                <a:cs typeface="Calibri" panose="020F0502020204030204" pitchFamily="34" charset="0"/>
              </a:rPr>
              <a:t>Division of Mental Health and Addiction</a:t>
            </a:r>
            <a:endParaRPr lang="en-US" altLang="en-US" sz="1400">
              <a:latin typeface="Times New Roman" panose="02020603050405020304" pitchFamily="18" charset="0"/>
              <a:cs typeface="Calibri" panose="020F0502020204030204" pitchFamily="34" charset="0"/>
            </a:endParaRPr>
          </a:p>
          <a:p>
            <a:pPr>
              <a:spcBef>
                <a:spcPct val="0"/>
              </a:spcBef>
            </a:pPr>
            <a:r>
              <a:rPr lang="en-US" altLang="en-US">
                <a:solidFill>
                  <a:srgbClr val="1F497D"/>
                </a:solidFill>
                <a:cs typeface="Calibri" panose="020F0502020204030204" pitchFamily="34" charset="0"/>
              </a:rPr>
              <a:t>Indiana Family and Social Services Administration</a:t>
            </a:r>
            <a:endParaRPr lang="en-US" altLang="en-US" sz="1400">
              <a:latin typeface="Times New Roman" panose="02020603050405020304" pitchFamily="18" charset="0"/>
              <a:cs typeface="Calibri" panose="020F0502020204030204" pitchFamily="34" charset="0"/>
            </a:endParaRPr>
          </a:p>
          <a:p>
            <a:pPr>
              <a:spcBef>
                <a:spcPct val="0"/>
              </a:spcBef>
            </a:pPr>
            <a:endParaRPr lang="en-US" altLang="en-US" sz="1400">
              <a:latin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DFB10F5-BADE-4301-A66D-00CDAB736369}"/>
              </a:ext>
            </a:extLst>
          </p:cNvPr>
          <p:cNvSpPr>
            <a:spLocks noGrp="1"/>
          </p:cNvSpPr>
          <p:nvPr>
            <p:ph type="sldNum" sz="quarter" idx="5"/>
          </p:nvPr>
        </p:nvSpPr>
        <p:spPr/>
        <p:txBody>
          <a:bodyPr/>
          <a:lstStyle/>
          <a:p>
            <a:pPr>
              <a:defRPr/>
            </a:pPr>
            <a:fld id="{EE81B5E2-7D9E-46DF-A307-DF94813B5E7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F2EE7A8-0719-4116-8B18-24CB317E52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0DFB208-12B2-4DD1-8839-36B8FCDA66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opioid crisis has had a devastating impact on the State of Indiana, much like the rest of the country.</a:t>
            </a:r>
          </a:p>
          <a:p>
            <a:endParaRPr lang="en-US" altLang="en-US"/>
          </a:p>
          <a:p>
            <a:r>
              <a:rPr lang="en-US" altLang="en-US"/>
              <a:t>In assessing the needs of the state for addressing this epidemic, a number of the usual suspects surfaced. Indiana needed more treatment providers in both urban and rural areas; it needed better access to care in terms of payer source and Medicaid expansion; needed to bolster its availability of naloxone to lay-persons and first responders; it needed to expand and strengthen its PDMP to cover more providers. </a:t>
            </a:r>
          </a:p>
          <a:p>
            <a:endParaRPr lang="en-US" altLang="en-US"/>
          </a:p>
          <a:p>
            <a:r>
              <a:rPr lang="en-US" altLang="en-US"/>
              <a:t>But experts and key stakeholders in the community also noted the role of stigma in preventing people from seeking treatment for opioid use disorder. The state of Indiana sought to not only address the stigma of opioid use disorder through a statewide campaign, but also educate the public about what opioid use disorder is… and what it is not.</a:t>
            </a:r>
          </a:p>
          <a:p>
            <a:endParaRPr lang="en-US" altLang="en-US"/>
          </a:p>
          <a:p>
            <a:r>
              <a:rPr lang="en-US" altLang="en-US"/>
              <a:t>The State of Indiana planned and launched this campaign in the Fall of 2017. This campaign is a cross agency collaboration with the Family and Social Services Administration, Indiana State Department of Health, and the Governor Eric Holcomb’s Office as part of the Next Level Recovery Initiative.</a:t>
            </a:r>
          </a:p>
          <a:p>
            <a:endParaRPr lang="en-US" altLang="en-US"/>
          </a:p>
          <a:p>
            <a:endParaRPr lang="en-US" altLang="en-US"/>
          </a:p>
        </p:txBody>
      </p:sp>
      <p:sp>
        <p:nvSpPr>
          <p:cNvPr id="4" name="Slide Number Placeholder 3">
            <a:extLst>
              <a:ext uri="{FF2B5EF4-FFF2-40B4-BE49-F238E27FC236}">
                <a16:creationId xmlns:a16="http://schemas.microsoft.com/office/drawing/2014/main" id="{9551C6D2-68D9-4C5D-B04C-8AE1E93E6076}"/>
              </a:ext>
            </a:extLst>
          </p:cNvPr>
          <p:cNvSpPr>
            <a:spLocks noGrp="1"/>
          </p:cNvSpPr>
          <p:nvPr>
            <p:ph type="sldNum" sz="quarter" idx="5"/>
          </p:nvPr>
        </p:nvSpPr>
        <p:spPr/>
        <p:txBody>
          <a:bodyPr/>
          <a:lstStyle/>
          <a:p>
            <a:pPr>
              <a:defRPr/>
            </a:pPr>
            <a:fld id="{39A82B70-169C-4B97-AB37-63AD3729864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1998023-CD61-4A70-BD2E-5915283EC1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8A74D4D-8459-4FCA-8C5B-0AFEA7330B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t>Know the O Facts has sought to educate the public about the facts of Opioid Use Disorder.</a:t>
            </a:r>
          </a:p>
          <a:p>
            <a:endParaRPr lang="en-US" altLang="en-US" sz="1000"/>
          </a:p>
          <a:p>
            <a:r>
              <a:rPr lang="en-US" altLang="en-US" sz="1000"/>
              <a:t>Fact 1) Opioid Use Disorder is a disease</a:t>
            </a:r>
          </a:p>
          <a:p>
            <a:r>
              <a:rPr lang="en-US" altLang="en-US" sz="1000"/>
              <a:t>	- As the use of opioids increases, dramatic changes in brain function increases and the increased desire and planning on how to get opioids becomes an obsession. These changes to the brain are caused by opioid use disorder. Neuroscientists have concluded that it is a chronic brain disease, precipitated by long-term changes to the biological structures of the brain.</a:t>
            </a:r>
          </a:p>
          <a:p>
            <a:endParaRPr lang="en-US" altLang="en-US" sz="1000"/>
          </a:p>
          <a:p>
            <a:endParaRPr lang="en-US" altLang="en-US" sz="1000"/>
          </a:p>
          <a:p>
            <a:r>
              <a:rPr lang="en-US" altLang="en-US" sz="1000"/>
              <a:t>Fact 2) There is Treatment</a:t>
            </a:r>
          </a:p>
          <a:p>
            <a:r>
              <a:rPr lang="en-US" altLang="en-US" sz="1000"/>
              <a:t>	- The most effective method of treatment for an opioid use disorder is called medication-assisted treatment (MAT). MAT is the combination of three FDA-approved medications and counseling and cognitive behavioral therapy. The State of Indiana currently has 18 active Opioid Treatment Programs, with 5 more planned to open in the next year.</a:t>
            </a:r>
          </a:p>
          <a:p>
            <a:endParaRPr lang="en-US" altLang="en-US" sz="1000"/>
          </a:p>
          <a:p>
            <a:r>
              <a:rPr lang="en-US" altLang="en-US" sz="1000"/>
              <a:t>Fact 3) Recovery is possible</a:t>
            </a:r>
          </a:p>
          <a:p>
            <a:r>
              <a:rPr lang="en-US" altLang="en-US" sz="1000"/>
              <a:t>	- Recovery is a process of change through which people improve their health and wellness, live self-directed lives, and strive to reach their full potential. There are four major dimensions that support recovery: Health, Home, Purpose, and Community. Through restoring the quality of these four dimensions, a person receiving treatment for opioid use disorder can indeed recover to live a full and healthy life.</a:t>
            </a:r>
          </a:p>
          <a:p>
            <a:endParaRPr lang="en-US" altLang="en-US"/>
          </a:p>
          <a:p>
            <a:r>
              <a:rPr lang="en-US" altLang="en-US"/>
              <a:t>While we understand opioid use disorder is a more complex issue, these 3 facts should be the foundation that the general public should build upon. With this knowledge, comes the opportunity for understanding and empathy for people dealing with this disease.</a:t>
            </a:r>
          </a:p>
        </p:txBody>
      </p:sp>
      <p:sp>
        <p:nvSpPr>
          <p:cNvPr id="4" name="Slide Number Placeholder 3">
            <a:extLst>
              <a:ext uri="{FF2B5EF4-FFF2-40B4-BE49-F238E27FC236}">
                <a16:creationId xmlns:a16="http://schemas.microsoft.com/office/drawing/2014/main" id="{0D3483EE-5FE2-4512-9775-267F197B8B1E}"/>
              </a:ext>
            </a:extLst>
          </p:cNvPr>
          <p:cNvSpPr>
            <a:spLocks noGrp="1"/>
          </p:cNvSpPr>
          <p:nvPr>
            <p:ph type="sldNum" sz="quarter" idx="5"/>
          </p:nvPr>
        </p:nvSpPr>
        <p:spPr/>
        <p:txBody>
          <a:bodyPr/>
          <a:lstStyle/>
          <a:p>
            <a:pPr>
              <a:defRPr/>
            </a:pPr>
            <a:fld id="{A7348762-67AC-4E82-87FB-5C0A75C4EC7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4BFB9BF-BA0B-43F8-884D-79C941737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B57D80A-74A4-451D-8CB3-288F56EA1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next key message in the Know The O Facts campaign is that reducing stigmatizing language can go a long way to getting more people to treatment. Language matters, whether we think about it or not. Terms like: junkie, druggie, abuser are words that deprive the humanity from a person suffering from this disease.</a:t>
            </a:r>
          </a:p>
          <a:p>
            <a:endParaRPr lang="en-US" altLang="en-US"/>
          </a:p>
          <a:p>
            <a:r>
              <a:rPr lang="en-US" altLang="en-US"/>
              <a:t>Person first, humanizing language encourages more empathy for people suffering from this disease. Nobody should be solely defined by their disease.</a:t>
            </a:r>
          </a:p>
          <a:p>
            <a:endParaRPr lang="en-US" altLang="en-US"/>
          </a:p>
          <a:p>
            <a:r>
              <a:rPr lang="en-US" altLang="en-US"/>
              <a:t>Other terms and sentiments about treatment, recovery, and setbacks can be harmful for someone who may need help themselves, or perhaps a loved one. Nobody would feel comfortable seeking help for their disease, if that meant they were immediately cast aside and degraded. We </a:t>
            </a:r>
            <a:r>
              <a:rPr lang="en-US" altLang="en-US" b="1" u="sng"/>
              <a:t>should</a:t>
            </a:r>
            <a:r>
              <a:rPr lang="en-US" altLang="en-US"/>
              <a:t> encourage and empathize with those who need help.</a:t>
            </a:r>
          </a:p>
        </p:txBody>
      </p:sp>
      <p:sp>
        <p:nvSpPr>
          <p:cNvPr id="4" name="Slide Number Placeholder 3">
            <a:extLst>
              <a:ext uri="{FF2B5EF4-FFF2-40B4-BE49-F238E27FC236}">
                <a16:creationId xmlns:a16="http://schemas.microsoft.com/office/drawing/2014/main" id="{EC97A7FA-C44B-437C-878D-A6E452376D8E}"/>
              </a:ext>
            </a:extLst>
          </p:cNvPr>
          <p:cNvSpPr>
            <a:spLocks noGrp="1"/>
          </p:cNvSpPr>
          <p:nvPr>
            <p:ph type="sldNum" sz="quarter" idx="5"/>
          </p:nvPr>
        </p:nvSpPr>
        <p:spPr/>
        <p:txBody>
          <a:bodyPr/>
          <a:lstStyle/>
          <a:p>
            <a:pPr>
              <a:defRPr/>
            </a:pPr>
            <a:fld id="{19D2C88F-5A9B-4CB4-BB07-3DB6C595F94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640C02B-F3A9-4C69-BF80-14BCC22F11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B55F56-9EB0-4F5D-8B1B-F19B62AC5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b="1" u="sng"/>
              <a:t>Education: </a:t>
            </a:r>
            <a:r>
              <a:rPr lang="en-US" altLang="en-US"/>
              <a:t>We all need a basic understanding of the disease. From opinionated personalities and media outlets, there is a plethora of information and language out there. Most folks have heard of opioids, heroin, or fentanyl… but who knows what context they heard it in. We educate the public about the 3 basic facts and allow for further information to be filtered through that context.</a:t>
            </a:r>
          </a:p>
          <a:p>
            <a:pPr marL="174625" indent="-174625">
              <a:buFontTx/>
              <a:buChar char="-"/>
            </a:pPr>
            <a:endParaRPr lang="en-US" altLang="en-US"/>
          </a:p>
          <a:p>
            <a:pPr marL="174625" indent="-174625">
              <a:buFontTx/>
              <a:buChar char="-"/>
            </a:pPr>
            <a:r>
              <a:rPr lang="en-US" altLang="en-US" b="1" u="sng"/>
              <a:t>Language Matters: </a:t>
            </a:r>
            <a:r>
              <a:rPr lang="en-US" altLang="en-US"/>
              <a:t>I like to tell people that we can change the way we talk about opioid use disorder “one word at a time”. We want to offer person first language as not only a de-stigmatizing strategy, but also because the terms are more accurate and recovery oriented.</a:t>
            </a:r>
          </a:p>
          <a:p>
            <a:pPr marL="174625" indent="-174625">
              <a:buFontTx/>
              <a:buChar char="-"/>
            </a:pPr>
            <a:endParaRPr lang="en-US" altLang="en-US"/>
          </a:p>
          <a:p>
            <a:pPr marL="174625" indent="-174625">
              <a:buFontTx/>
              <a:buChar char="-"/>
            </a:pPr>
            <a:r>
              <a:rPr lang="en-US" altLang="en-US" b="1" u="sng"/>
              <a:t>Take the Pledge: </a:t>
            </a:r>
            <a:r>
              <a:rPr lang="en-US" altLang="en-US"/>
              <a:t>Our one call to action is that we encourage the public to Take the Pledge to reduce stigma. This is an mostly anonymous, symbolic act to pledge your support for reducing stigma.</a:t>
            </a:r>
          </a:p>
          <a:p>
            <a:pPr marL="174625" indent="-174625">
              <a:buFontTx/>
              <a:buChar char="-"/>
            </a:pPr>
            <a:endParaRPr lang="en-US" altLang="en-US"/>
          </a:p>
          <a:p>
            <a:pPr marL="174625" indent="-174625">
              <a:buFontTx/>
              <a:buChar char="-"/>
            </a:pPr>
            <a:r>
              <a:rPr lang="en-US" altLang="en-US" b="1" u="sng"/>
              <a:t>Outreach Materials: </a:t>
            </a:r>
            <a:r>
              <a:rPr lang="en-US" altLang="en-US"/>
              <a:t>We have created outreach material that can be accessed on website, but also have outreach contacts than send material out or be onsite to distribute the material</a:t>
            </a:r>
          </a:p>
          <a:p>
            <a:pPr marL="174625" indent="-174625">
              <a:buFontTx/>
              <a:buChar char="-"/>
            </a:pPr>
            <a:endParaRPr lang="en-US" altLang="en-US"/>
          </a:p>
          <a:p>
            <a:pPr marL="174625" indent="-174625">
              <a:buFontTx/>
              <a:buChar char="-"/>
            </a:pPr>
            <a:r>
              <a:rPr lang="en-US" altLang="en-US" b="1" u="sng"/>
              <a:t>Social Media: </a:t>
            </a:r>
            <a:r>
              <a:rPr lang="en-US" altLang="en-US"/>
              <a:t>We have worked with our Communications Department to make sure Know the O Facts is active on Twitter and Facebook. We have daily posts with uplifting messages, personal recovery stories, and reminders to use person first language</a:t>
            </a:r>
          </a:p>
        </p:txBody>
      </p:sp>
      <p:sp>
        <p:nvSpPr>
          <p:cNvPr id="4" name="Slide Number Placeholder 3">
            <a:extLst>
              <a:ext uri="{FF2B5EF4-FFF2-40B4-BE49-F238E27FC236}">
                <a16:creationId xmlns:a16="http://schemas.microsoft.com/office/drawing/2014/main" id="{EFE34AD8-3D58-4FA0-BFD5-D4C72C12CD6A}"/>
              </a:ext>
            </a:extLst>
          </p:cNvPr>
          <p:cNvSpPr>
            <a:spLocks noGrp="1"/>
          </p:cNvSpPr>
          <p:nvPr>
            <p:ph type="sldNum" sz="quarter" idx="5"/>
          </p:nvPr>
        </p:nvSpPr>
        <p:spPr/>
        <p:txBody>
          <a:bodyPr/>
          <a:lstStyle/>
          <a:p>
            <a:pPr>
              <a:defRPr/>
            </a:pPr>
            <a:fld id="{EB4022FB-88FB-4870-BEDD-81CE5DA3206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DCF520B-1D17-4020-9698-214494C35BC3}"/>
              </a:ext>
            </a:extLst>
          </p:cNvPr>
          <p:cNvSpPr>
            <a:spLocks noGrp="1"/>
          </p:cNvSpPr>
          <p:nvPr>
            <p:ph type="dt" sz="half" idx="10"/>
          </p:nvPr>
        </p:nvSpPr>
        <p:spPr/>
        <p:txBody>
          <a:bodyPr/>
          <a:lstStyle>
            <a:lvl1pPr>
              <a:defRPr/>
            </a:lvl1pPr>
          </a:lstStyle>
          <a:p>
            <a:pPr>
              <a:defRPr/>
            </a:pPr>
            <a:fld id="{D9820146-4972-4307-BCF8-00398EA3069D}" type="datetime1">
              <a:rPr lang="en-US"/>
              <a:pPr>
                <a:defRPr/>
              </a:pPr>
              <a:t>9/16/2019</a:t>
            </a:fld>
            <a:endParaRPr lang="en-US"/>
          </a:p>
        </p:txBody>
      </p:sp>
      <p:sp>
        <p:nvSpPr>
          <p:cNvPr id="5" name="Footer Placeholder 4">
            <a:extLst>
              <a:ext uri="{FF2B5EF4-FFF2-40B4-BE49-F238E27FC236}">
                <a16:creationId xmlns:a16="http://schemas.microsoft.com/office/drawing/2014/main" id="{15AA8F62-7520-4147-BFD8-EE323C2736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983340-5827-460C-9750-A227D2981C90}"/>
              </a:ext>
            </a:extLst>
          </p:cNvPr>
          <p:cNvSpPr>
            <a:spLocks noGrp="1"/>
          </p:cNvSpPr>
          <p:nvPr>
            <p:ph type="sldNum" sz="quarter" idx="12"/>
          </p:nvPr>
        </p:nvSpPr>
        <p:spPr/>
        <p:txBody>
          <a:bodyPr/>
          <a:lstStyle>
            <a:lvl1pPr>
              <a:defRPr/>
            </a:lvl1pPr>
          </a:lstStyle>
          <a:p>
            <a:pPr>
              <a:defRPr/>
            </a:pPr>
            <a:fld id="{0BCA8672-D425-40DD-BD80-2A5DBFE94C5B}" type="slidenum">
              <a:rPr lang="en-US"/>
              <a:pPr>
                <a:defRPr/>
              </a:pPr>
              <a:t>‹#›</a:t>
            </a:fld>
            <a:endParaRPr lang="en-US"/>
          </a:p>
        </p:txBody>
      </p:sp>
    </p:spTree>
    <p:extLst>
      <p:ext uri="{BB962C8B-B14F-4D97-AF65-F5344CB8AC3E}">
        <p14:creationId xmlns:p14="http://schemas.microsoft.com/office/powerpoint/2010/main" val="225371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80A6D4E-FB10-460C-B397-3E0A08D8C19F}"/>
              </a:ext>
            </a:extLst>
          </p:cNvPr>
          <p:cNvSpPr>
            <a:spLocks noGrp="1"/>
          </p:cNvSpPr>
          <p:nvPr>
            <p:ph type="dt" sz="half" idx="10"/>
          </p:nvPr>
        </p:nvSpPr>
        <p:spPr/>
        <p:txBody>
          <a:bodyPr/>
          <a:lstStyle>
            <a:lvl1pPr>
              <a:defRPr/>
            </a:lvl1pPr>
          </a:lstStyle>
          <a:p>
            <a:pPr>
              <a:defRPr/>
            </a:pPr>
            <a:fld id="{F3314172-6F56-43BB-B758-E0FB50A30DBB}" type="datetime1">
              <a:rPr lang="en-US"/>
              <a:pPr>
                <a:defRPr/>
              </a:pPr>
              <a:t>9/16/2019</a:t>
            </a:fld>
            <a:endParaRPr lang="en-US"/>
          </a:p>
        </p:txBody>
      </p:sp>
      <p:sp>
        <p:nvSpPr>
          <p:cNvPr id="6" name="Footer Placeholder 4">
            <a:extLst>
              <a:ext uri="{FF2B5EF4-FFF2-40B4-BE49-F238E27FC236}">
                <a16:creationId xmlns:a16="http://schemas.microsoft.com/office/drawing/2014/main" id="{70DEB79A-FFEC-41F8-BEBE-BEA6E3D9A3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7F3DD1-5CF7-438C-ACDC-347F504FA19C}"/>
              </a:ext>
            </a:extLst>
          </p:cNvPr>
          <p:cNvSpPr>
            <a:spLocks noGrp="1"/>
          </p:cNvSpPr>
          <p:nvPr>
            <p:ph type="sldNum" sz="quarter" idx="12"/>
          </p:nvPr>
        </p:nvSpPr>
        <p:spPr/>
        <p:txBody>
          <a:bodyPr/>
          <a:lstStyle>
            <a:lvl1pPr>
              <a:defRPr/>
            </a:lvl1pPr>
          </a:lstStyle>
          <a:p>
            <a:pPr>
              <a:defRPr/>
            </a:pPr>
            <a:fld id="{4698B736-5C6A-4637-B918-62C13EDEE9CC}" type="slidenum">
              <a:rPr lang="en-US"/>
              <a:pPr>
                <a:defRPr/>
              </a:pPr>
              <a:t>‹#›</a:t>
            </a:fld>
            <a:endParaRPr lang="en-US"/>
          </a:p>
        </p:txBody>
      </p:sp>
    </p:spTree>
    <p:extLst>
      <p:ext uri="{BB962C8B-B14F-4D97-AF65-F5344CB8AC3E}">
        <p14:creationId xmlns:p14="http://schemas.microsoft.com/office/powerpoint/2010/main" val="310707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024874F-F42D-4929-A696-DC0608D4FBF8}"/>
              </a:ext>
            </a:extLst>
          </p:cNvPr>
          <p:cNvSpPr>
            <a:spLocks noGrp="1"/>
          </p:cNvSpPr>
          <p:nvPr>
            <p:ph type="dt" sz="half" idx="10"/>
          </p:nvPr>
        </p:nvSpPr>
        <p:spPr/>
        <p:txBody>
          <a:bodyPr/>
          <a:lstStyle>
            <a:lvl1pPr>
              <a:defRPr/>
            </a:lvl1pPr>
          </a:lstStyle>
          <a:p>
            <a:pPr>
              <a:defRPr/>
            </a:pPr>
            <a:fld id="{2C779AAB-AF8D-4896-ACE1-CDDDFDD36D5A}" type="datetime1">
              <a:rPr lang="en-US"/>
              <a:pPr>
                <a:defRPr/>
              </a:pPr>
              <a:t>9/16/2019</a:t>
            </a:fld>
            <a:endParaRPr lang="en-US"/>
          </a:p>
        </p:txBody>
      </p:sp>
      <p:sp>
        <p:nvSpPr>
          <p:cNvPr id="6" name="Footer Placeholder 4">
            <a:extLst>
              <a:ext uri="{FF2B5EF4-FFF2-40B4-BE49-F238E27FC236}">
                <a16:creationId xmlns:a16="http://schemas.microsoft.com/office/drawing/2014/main" id="{DA4C648A-DACE-4616-AAB1-749BD10A87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C17EDE-5668-46AB-80E9-4716044456E4}"/>
              </a:ext>
            </a:extLst>
          </p:cNvPr>
          <p:cNvSpPr>
            <a:spLocks noGrp="1"/>
          </p:cNvSpPr>
          <p:nvPr>
            <p:ph type="sldNum" sz="quarter" idx="12"/>
          </p:nvPr>
        </p:nvSpPr>
        <p:spPr/>
        <p:txBody>
          <a:bodyPr/>
          <a:lstStyle>
            <a:lvl1pPr>
              <a:defRPr/>
            </a:lvl1pPr>
          </a:lstStyle>
          <a:p>
            <a:pPr>
              <a:defRPr/>
            </a:pPr>
            <a:fld id="{254DD651-AB60-4501-BDFA-4401923A1EFD}" type="slidenum">
              <a:rPr lang="en-US"/>
              <a:pPr>
                <a:defRPr/>
              </a:pPr>
              <a:t>‹#›</a:t>
            </a:fld>
            <a:endParaRPr lang="en-US"/>
          </a:p>
        </p:txBody>
      </p:sp>
    </p:spTree>
    <p:extLst>
      <p:ext uri="{BB962C8B-B14F-4D97-AF65-F5344CB8AC3E}">
        <p14:creationId xmlns:p14="http://schemas.microsoft.com/office/powerpoint/2010/main" val="329295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1A7117-6063-44D5-AFCA-252F9D7B412E}"/>
              </a:ext>
            </a:extLst>
          </p:cNvPr>
          <p:cNvSpPr>
            <a:spLocks noGrp="1"/>
          </p:cNvSpPr>
          <p:nvPr>
            <p:ph type="dt" sz="half" idx="10"/>
          </p:nvPr>
        </p:nvSpPr>
        <p:spPr/>
        <p:txBody>
          <a:bodyPr/>
          <a:lstStyle>
            <a:lvl1pPr>
              <a:defRPr/>
            </a:lvl1pPr>
          </a:lstStyle>
          <a:p>
            <a:pPr>
              <a:defRPr/>
            </a:pPr>
            <a:fld id="{B9C315C1-9670-4C94-9094-839B3AE42A50}" type="datetime1">
              <a:rPr lang="en-US"/>
              <a:pPr>
                <a:defRPr/>
              </a:pPr>
              <a:t>9/16/2019</a:t>
            </a:fld>
            <a:endParaRPr lang="en-US"/>
          </a:p>
        </p:txBody>
      </p:sp>
      <p:sp>
        <p:nvSpPr>
          <p:cNvPr id="5" name="Footer Placeholder 4">
            <a:extLst>
              <a:ext uri="{FF2B5EF4-FFF2-40B4-BE49-F238E27FC236}">
                <a16:creationId xmlns:a16="http://schemas.microsoft.com/office/drawing/2014/main" id="{4AAEE13C-E31C-4AF8-B70A-13900CD7CB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4CEB8C-628B-4F18-A050-3A0E92CFBD7A}"/>
              </a:ext>
            </a:extLst>
          </p:cNvPr>
          <p:cNvSpPr>
            <a:spLocks noGrp="1"/>
          </p:cNvSpPr>
          <p:nvPr>
            <p:ph type="sldNum" sz="quarter" idx="12"/>
          </p:nvPr>
        </p:nvSpPr>
        <p:spPr/>
        <p:txBody>
          <a:bodyPr/>
          <a:lstStyle>
            <a:lvl1pPr>
              <a:defRPr/>
            </a:lvl1pPr>
          </a:lstStyle>
          <a:p>
            <a:pPr>
              <a:defRPr/>
            </a:pPr>
            <a:fld id="{A2EAE5B6-02E7-4108-844A-ED53584C11AC}" type="slidenum">
              <a:rPr lang="en-US"/>
              <a:pPr>
                <a:defRPr/>
              </a:pPr>
              <a:t>‹#›</a:t>
            </a:fld>
            <a:endParaRPr lang="en-US"/>
          </a:p>
        </p:txBody>
      </p:sp>
    </p:spTree>
    <p:extLst>
      <p:ext uri="{BB962C8B-B14F-4D97-AF65-F5344CB8AC3E}">
        <p14:creationId xmlns:p14="http://schemas.microsoft.com/office/powerpoint/2010/main" val="83036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B08379-6EA6-46F9-9F4B-91174311C950}"/>
              </a:ext>
            </a:extLst>
          </p:cNvPr>
          <p:cNvSpPr>
            <a:spLocks noGrp="1"/>
          </p:cNvSpPr>
          <p:nvPr>
            <p:ph type="dt" sz="half" idx="10"/>
          </p:nvPr>
        </p:nvSpPr>
        <p:spPr/>
        <p:txBody>
          <a:bodyPr/>
          <a:lstStyle>
            <a:lvl1pPr>
              <a:defRPr/>
            </a:lvl1pPr>
          </a:lstStyle>
          <a:p>
            <a:pPr>
              <a:defRPr/>
            </a:pPr>
            <a:fld id="{81CD23C6-7AA3-4903-BD37-87CD587A883E}" type="datetime1">
              <a:rPr lang="en-US"/>
              <a:pPr>
                <a:defRPr/>
              </a:pPr>
              <a:t>9/16/2019</a:t>
            </a:fld>
            <a:endParaRPr lang="en-US"/>
          </a:p>
        </p:txBody>
      </p:sp>
      <p:sp>
        <p:nvSpPr>
          <p:cNvPr id="5" name="Footer Placeholder 4">
            <a:extLst>
              <a:ext uri="{FF2B5EF4-FFF2-40B4-BE49-F238E27FC236}">
                <a16:creationId xmlns:a16="http://schemas.microsoft.com/office/drawing/2014/main" id="{8DF5D7B0-ED30-48FD-B4E8-C6B60B36A9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1316D6-32AA-410E-9094-A2AF2068537E}"/>
              </a:ext>
            </a:extLst>
          </p:cNvPr>
          <p:cNvSpPr>
            <a:spLocks noGrp="1"/>
          </p:cNvSpPr>
          <p:nvPr>
            <p:ph type="sldNum" sz="quarter" idx="12"/>
          </p:nvPr>
        </p:nvSpPr>
        <p:spPr/>
        <p:txBody>
          <a:bodyPr/>
          <a:lstStyle>
            <a:lvl1pPr>
              <a:defRPr/>
            </a:lvl1pPr>
          </a:lstStyle>
          <a:p>
            <a:pPr>
              <a:defRPr/>
            </a:pPr>
            <a:fld id="{7E1E9777-F25E-4FE9-812C-8E6067337E6E}" type="slidenum">
              <a:rPr lang="en-US"/>
              <a:pPr>
                <a:defRPr/>
              </a:pPr>
              <a:t>‹#›</a:t>
            </a:fld>
            <a:endParaRPr lang="en-US"/>
          </a:p>
        </p:txBody>
      </p:sp>
    </p:spTree>
    <p:extLst>
      <p:ext uri="{BB962C8B-B14F-4D97-AF65-F5344CB8AC3E}">
        <p14:creationId xmlns:p14="http://schemas.microsoft.com/office/powerpoint/2010/main" val="319421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2201"/>
          </a:xfrm>
        </p:spPr>
        <p:txBody>
          <a:bodyPr/>
          <a:lstStyle/>
          <a:p>
            <a:r>
              <a:rPr lang="en-US"/>
              <a:t>Click to edit Master title style</a:t>
            </a:r>
          </a:p>
        </p:txBody>
      </p:sp>
      <p:sp>
        <p:nvSpPr>
          <p:cNvPr id="3" name="Date Placeholder 3">
            <a:extLst>
              <a:ext uri="{FF2B5EF4-FFF2-40B4-BE49-F238E27FC236}">
                <a16:creationId xmlns:a16="http://schemas.microsoft.com/office/drawing/2014/main" id="{6795D8CA-1443-4A40-BEA6-F4549E3CA6F2}"/>
              </a:ext>
            </a:extLst>
          </p:cNvPr>
          <p:cNvSpPr>
            <a:spLocks noGrp="1"/>
          </p:cNvSpPr>
          <p:nvPr>
            <p:ph type="dt" sz="half" idx="10"/>
          </p:nvPr>
        </p:nvSpPr>
        <p:spPr/>
        <p:txBody>
          <a:bodyPr/>
          <a:lstStyle>
            <a:lvl1pPr>
              <a:defRPr/>
            </a:lvl1pPr>
          </a:lstStyle>
          <a:p>
            <a:pPr>
              <a:defRPr/>
            </a:pPr>
            <a:fld id="{CD1FB337-E211-40B1-AAAE-D9BDC4C62A8B}" type="datetime1">
              <a:rPr lang="en-US"/>
              <a:pPr>
                <a:defRPr/>
              </a:pPr>
              <a:t>9/16/2019</a:t>
            </a:fld>
            <a:endParaRPr lang="en-US"/>
          </a:p>
        </p:txBody>
      </p:sp>
      <p:sp>
        <p:nvSpPr>
          <p:cNvPr id="4" name="Footer Placeholder 4">
            <a:extLst>
              <a:ext uri="{FF2B5EF4-FFF2-40B4-BE49-F238E27FC236}">
                <a16:creationId xmlns:a16="http://schemas.microsoft.com/office/drawing/2014/main" id="{133EDCF0-CEEE-44A2-A0E4-D9C8916E9C8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DCFF0E1-30B3-48C3-8C59-DB86D12D804A}"/>
              </a:ext>
            </a:extLst>
          </p:cNvPr>
          <p:cNvSpPr>
            <a:spLocks noGrp="1"/>
          </p:cNvSpPr>
          <p:nvPr>
            <p:ph type="sldNum" sz="quarter" idx="12"/>
          </p:nvPr>
        </p:nvSpPr>
        <p:spPr/>
        <p:txBody>
          <a:bodyPr/>
          <a:lstStyle>
            <a:lvl1pPr>
              <a:defRPr/>
            </a:lvl1pPr>
          </a:lstStyle>
          <a:p>
            <a:pPr>
              <a:defRPr/>
            </a:pPr>
            <a:fld id="{3E1EF1BB-0385-4729-96BE-320F9D85163F}" type="slidenum">
              <a:rPr lang="en-US"/>
              <a:pPr>
                <a:defRPr/>
              </a:pPr>
              <a:t>‹#›</a:t>
            </a:fld>
            <a:endParaRPr lang="en-US"/>
          </a:p>
        </p:txBody>
      </p:sp>
    </p:spTree>
    <p:extLst>
      <p:ext uri="{BB962C8B-B14F-4D97-AF65-F5344CB8AC3E}">
        <p14:creationId xmlns:p14="http://schemas.microsoft.com/office/powerpoint/2010/main" val="34612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49707" y="1713490"/>
            <a:ext cx="36576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5246762" y="1713490"/>
            <a:ext cx="3570685" cy="3454400"/>
          </a:xfrm>
        </p:spPr>
        <p:txBody>
          <a:bodyPr rtlCol="0">
            <a:normAutofit/>
          </a:bodyPr>
          <a:lstStyle/>
          <a:p>
            <a:pPr lvl="0"/>
            <a:endParaRPr lang="en-US" noProof="0"/>
          </a:p>
        </p:txBody>
      </p:sp>
      <p:sp>
        <p:nvSpPr>
          <p:cNvPr id="5" name="Picture Placeholder 7"/>
          <p:cNvSpPr>
            <a:spLocks noGrp="1"/>
          </p:cNvSpPr>
          <p:nvPr>
            <p:ph type="pic" sz="quarter" idx="12"/>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57759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243219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2308"/>
            <a:ext cx="9143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3526023"/>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668648"/>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668643"/>
            <a:ext cx="2677716" cy="1392918"/>
          </a:xfrm>
        </p:spPr>
        <p:txBody>
          <a:bodyPr rtlCol="0">
            <a:normAutofit/>
          </a:bodyPr>
          <a:lstStyle/>
          <a:p>
            <a:pPr lvl="0"/>
            <a:endParaRPr lang="en-US" noProof="0"/>
          </a:p>
        </p:txBody>
      </p:sp>
      <p:sp>
        <p:nvSpPr>
          <p:cNvPr id="17" name="Picture Placeholder 16"/>
          <p:cNvSpPr>
            <a:spLocks noGrp="1"/>
          </p:cNvSpPr>
          <p:nvPr>
            <p:ph type="pic" sz="quarter" idx="14"/>
          </p:nvPr>
        </p:nvSpPr>
        <p:spPr>
          <a:xfrm>
            <a:off x="5801916" y="3526018"/>
            <a:ext cx="2681478" cy="1389888"/>
          </a:xfrm>
        </p:spPr>
        <p:txBody>
          <a:bodyPr rtlCol="0">
            <a:normAutofit/>
          </a:bodyPr>
          <a:lstStyle/>
          <a:p>
            <a:pPr lvl="0"/>
            <a:endParaRPr lang="en-US" noProof="0"/>
          </a:p>
        </p:txBody>
      </p:sp>
      <p:sp>
        <p:nvSpPr>
          <p:cNvPr id="8" name="Picture Placeholder 7"/>
          <p:cNvSpPr>
            <a:spLocks noGrp="1"/>
          </p:cNvSpPr>
          <p:nvPr>
            <p:ph type="pic" sz="quarter" idx="15"/>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069691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25E625-E2F2-4FFA-AFFC-1FCFA65DD836}"/>
              </a:ext>
            </a:extLst>
          </p:cNvPr>
          <p:cNvSpPr>
            <a:spLocks noGrp="1"/>
          </p:cNvSpPr>
          <p:nvPr>
            <p:ph type="dt" sz="half" idx="10"/>
          </p:nvPr>
        </p:nvSpPr>
        <p:spPr/>
        <p:txBody>
          <a:bodyPr/>
          <a:lstStyle>
            <a:lvl1pPr>
              <a:defRPr/>
            </a:lvl1pPr>
          </a:lstStyle>
          <a:p>
            <a:pPr>
              <a:defRPr/>
            </a:pPr>
            <a:fld id="{7316FD54-BB8B-4AC0-8D09-6B24252BF7AA}" type="datetime1">
              <a:rPr lang="en-US"/>
              <a:pPr>
                <a:defRPr/>
              </a:pPr>
              <a:t>9/16/2019</a:t>
            </a:fld>
            <a:endParaRPr lang="en-US"/>
          </a:p>
        </p:txBody>
      </p:sp>
      <p:sp>
        <p:nvSpPr>
          <p:cNvPr id="4" name="Footer Placeholder 4">
            <a:extLst>
              <a:ext uri="{FF2B5EF4-FFF2-40B4-BE49-F238E27FC236}">
                <a16:creationId xmlns:a16="http://schemas.microsoft.com/office/drawing/2014/main" id="{48CE57DE-D039-494A-9304-84938BCC8D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C8326-0101-4126-A26B-A56813A1F2B6}"/>
              </a:ext>
            </a:extLst>
          </p:cNvPr>
          <p:cNvSpPr>
            <a:spLocks noGrp="1"/>
          </p:cNvSpPr>
          <p:nvPr>
            <p:ph type="sldNum" sz="quarter" idx="12"/>
          </p:nvPr>
        </p:nvSpPr>
        <p:spPr/>
        <p:txBody>
          <a:bodyPr/>
          <a:lstStyle>
            <a:lvl1pPr>
              <a:defRPr/>
            </a:lvl1pPr>
          </a:lstStyle>
          <a:p>
            <a:pPr>
              <a:defRPr/>
            </a:pPr>
            <a:fld id="{22E9E1AB-0599-41DF-8EAB-8A9C626BFD20}" type="slidenum">
              <a:rPr lang="en-US"/>
              <a:pPr>
                <a:defRPr/>
              </a:pPr>
              <a:t>‹#›</a:t>
            </a:fld>
            <a:endParaRPr lang="en-US"/>
          </a:p>
        </p:txBody>
      </p:sp>
    </p:spTree>
    <p:extLst>
      <p:ext uri="{BB962C8B-B14F-4D97-AF65-F5344CB8AC3E}">
        <p14:creationId xmlns:p14="http://schemas.microsoft.com/office/powerpoint/2010/main" val="4218890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DC7320-1280-4F15-BBDE-B73CA6AE10B1}"/>
              </a:ext>
            </a:extLst>
          </p:cNvPr>
          <p:cNvSpPr>
            <a:spLocks noGrp="1"/>
          </p:cNvSpPr>
          <p:nvPr>
            <p:ph type="dt" sz="half" idx="10"/>
          </p:nvPr>
        </p:nvSpPr>
        <p:spPr/>
        <p:txBody>
          <a:bodyPr/>
          <a:lstStyle>
            <a:lvl1pPr>
              <a:defRPr/>
            </a:lvl1pPr>
          </a:lstStyle>
          <a:p>
            <a:pPr>
              <a:defRPr/>
            </a:pPr>
            <a:fld id="{9E336026-0871-40AA-B6BD-C8FC88F38720}" type="datetime1">
              <a:rPr lang="en-US"/>
              <a:pPr>
                <a:defRPr/>
              </a:pPr>
              <a:t>9/16/2019</a:t>
            </a:fld>
            <a:endParaRPr lang="en-US"/>
          </a:p>
        </p:txBody>
      </p:sp>
      <p:sp>
        <p:nvSpPr>
          <p:cNvPr id="3" name="Footer Placeholder 4">
            <a:extLst>
              <a:ext uri="{FF2B5EF4-FFF2-40B4-BE49-F238E27FC236}">
                <a16:creationId xmlns:a16="http://schemas.microsoft.com/office/drawing/2014/main" id="{E371FED3-02C9-42F8-984C-114524A0E4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1E79F2-87AF-416F-97E4-18E35A47BE66}"/>
              </a:ext>
            </a:extLst>
          </p:cNvPr>
          <p:cNvSpPr>
            <a:spLocks noGrp="1"/>
          </p:cNvSpPr>
          <p:nvPr>
            <p:ph type="sldNum" sz="quarter" idx="12"/>
          </p:nvPr>
        </p:nvSpPr>
        <p:spPr/>
        <p:txBody>
          <a:bodyPr/>
          <a:lstStyle>
            <a:lvl1pPr>
              <a:defRPr/>
            </a:lvl1pPr>
          </a:lstStyle>
          <a:p>
            <a:pPr>
              <a:defRPr/>
            </a:pPr>
            <a:fld id="{B56A29BC-A44E-4509-9DD3-3B775DC6B4C2}" type="slidenum">
              <a:rPr lang="en-US"/>
              <a:pPr>
                <a:defRPr/>
              </a:pPr>
              <a:t>‹#›</a:t>
            </a:fld>
            <a:endParaRPr lang="en-US"/>
          </a:p>
        </p:txBody>
      </p:sp>
    </p:spTree>
    <p:extLst>
      <p:ext uri="{BB962C8B-B14F-4D97-AF65-F5344CB8AC3E}">
        <p14:creationId xmlns:p14="http://schemas.microsoft.com/office/powerpoint/2010/main" val="164978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952"/>
            <a:ext cx="7886700" cy="91600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5001CE-DA85-4F52-B635-21F04E5DFDBE}"/>
              </a:ext>
            </a:extLst>
          </p:cNvPr>
          <p:cNvSpPr>
            <a:spLocks noGrp="1"/>
          </p:cNvSpPr>
          <p:nvPr>
            <p:ph type="dt" sz="half" idx="10"/>
          </p:nvPr>
        </p:nvSpPr>
        <p:spPr/>
        <p:txBody>
          <a:bodyPr/>
          <a:lstStyle>
            <a:lvl1pPr>
              <a:defRPr/>
            </a:lvl1pPr>
          </a:lstStyle>
          <a:p>
            <a:pPr>
              <a:defRPr/>
            </a:pPr>
            <a:fld id="{C8E69600-4F92-4EDA-AD1A-D4D86D295AE7}" type="datetime1">
              <a:rPr lang="en-US"/>
              <a:pPr>
                <a:defRPr/>
              </a:pPr>
              <a:t>9/16/2019</a:t>
            </a:fld>
            <a:endParaRPr lang="en-US"/>
          </a:p>
        </p:txBody>
      </p:sp>
      <p:sp>
        <p:nvSpPr>
          <p:cNvPr id="5" name="Footer Placeholder 4">
            <a:extLst>
              <a:ext uri="{FF2B5EF4-FFF2-40B4-BE49-F238E27FC236}">
                <a16:creationId xmlns:a16="http://schemas.microsoft.com/office/drawing/2014/main" id="{B4EC1CEA-5A8A-47E2-BFE6-BD25520479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62827-BC39-4321-A717-24E5B8BAC4F8}"/>
              </a:ext>
            </a:extLst>
          </p:cNvPr>
          <p:cNvSpPr>
            <a:spLocks noGrp="1"/>
          </p:cNvSpPr>
          <p:nvPr>
            <p:ph type="sldNum" sz="quarter" idx="12"/>
          </p:nvPr>
        </p:nvSpPr>
        <p:spPr/>
        <p:txBody>
          <a:bodyPr/>
          <a:lstStyle>
            <a:lvl1pPr>
              <a:defRPr/>
            </a:lvl1pPr>
          </a:lstStyle>
          <a:p>
            <a:pPr>
              <a:defRPr/>
            </a:pPr>
            <a:fld id="{AA78B396-B237-44F3-9E99-DF34D09C26FA}" type="slidenum">
              <a:rPr lang="en-US"/>
              <a:pPr>
                <a:defRPr/>
              </a:pPr>
              <a:t>‹#›</a:t>
            </a:fld>
            <a:endParaRPr lang="en-US"/>
          </a:p>
        </p:txBody>
      </p:sp>
    </p:spTree>
    <p:extLst>
      <p:ext uri="{BB962C8B-B14F-4D97-AF65-F5344CB8AC3E}">
        <p14:creationId xmlns:p14="http://schemas.microsoft.com/office/powerpoint/2010/main" val="3045957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ECD24A-8467-48E6-A0B1-592EE575D054}"/>
              </a:ext>
            </a:extLst>
          </p:cNvPr>
          <p:cNvSpPr>
            <a:spLocks noGrp="1"/>
          </p:cNvSpPr>
          <p:nvPr>
            <p:ph type="dt" sz="half" idx="10"/>
          </p:nvPr>
        </p:nvSpPr>
        <p:spPr/>
        <p:txBody>
          <a:bodyPr/>
          <a:lstStyle>
            <a:lvl1pPr>
              <a:defRPr/>
            </a:lvl1pPr>
          </a:lstStyle>
          <a:p>
            <a:pPr>
              <a:defRPr/>
            </a:pPr>
            <a:fld id="{7DA9043C-9005-4C1A-8436-00A7D97334A9}" type="datetime1">
              <a:rPr lang="en-US"/>
              <a:pPr>
                <a:defRPr/>
              </a:pPr>
              <a:t>9/16/2019</a:t>
            </a:fld>
            <a:endParaRPr lang="en-US"/>
          </a:p>
        </p:txBody>
      </p:sp>
      <p:sp>
        <p:nvSpPr>
          <p:cNvPr id="3" name="Footer Placeholder 4">
            <a:extLst>
              <a:ext uri="{FF2B5EF4-FFF2-40B4-BE49-F238E27FC236}">
                <a16:creationId xmlns:a16="http://schemas.microsoft.com/office/drawing/2014/main" id="{1592D0C6-1C45-487F-8617-A0902A3E4C6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909BDA0-7794-4ACE-B9CE-ABAECE32F9BE}"/>
              </a:ext>
            </a:extLst>
          </p:cNvPr>
          <p:cNvSpPr>
            <a:spLocks noGrp="1"/>
          </p:cNvSpPr>
          <p:nvPr>
            <p:ph type="sldNum" sz="quarter" idx="12"/>
          </p:nvPr>
        </p:nvSpPr>
        <p:spPr/>
        <p:txBody>
          <a:bodyPr/>
          <a:lstStyle>
            <a:lvl1pPr>
              <a:defRPr/>
            </a:lvl1pPr>
          </a:lstStyle>
          <a:p>
            <a:pPr>
              <a:defRPr/>
            </a:pPr>
            <a:fld id="{BC4E334C-92FB-460A-8D72-8F7DC3522026}" type="slidenum">
              <a:rPr lang="en-US"/>
              <a:pPr>
                <a:defRPr/>
              </a:pPr>
              <a:t>‹#›</a:t>
            </a:fld>
            <a:endParaRPr lang="en-US"/>
          </a:p>
        </p:txBody>
      </p:sp>
    </p:spTree>
    <p:extLst>
      <p:ext uri="{BB962C8B-B14F-4D97-AF65-F5344CB8AC3E}">
        <p14:creationId xmlns:p14="http://schemas.microsoft.com/office/powerpoint/2010/main" val="301651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04627D7-92A9-4A63-BFE4-28507A082007}"/>
              </a:ext>
            </a:extLst>
          </p:cNvPr>
          <p:cNvSpPr>
            <a:spLocks noGrp="1"/>
          </p:cNvSpPr>
          <p:nvPr>
            <p:ph type="dt" sz="half" idx="10"/>
          </p:nvPr>
        </p:nvSpPr>
        <p:spPr/>
        <p:txBody>
          <a:bodyPr/>
          <a:lstStyle>
            <a:lvl1pPr>
              <a:defRPr/>
            </a:lvl1pPr>
          </a:lstStyle>
          <a:p>
            <a:pPr>
              <a:defRPr/>
            </a:pPr>
            <a:fld id="{577AF92E-B54D-4E10-8A3E-0D4C3ED62010}" type="datetime1">
              <a:rPr lang="en-US"/>
              <a:pPr>
                <a:defRPr/>
              </a:pPr>
              <a:t>9/16/2019</a:t>
            </a:fld>
            <a:endParaRPr lang="en-US"/>
          </a:p>
        </p:txBody>
      </p:sp>
      <p:sp>
        <p:nvSpPr>
          <p:cNvPr id="6" name="Footer Placeholder 4">
            <a:extLst>
              <a:ext uri="{FF2B5EF4-FFF2-40B4-BE49-F238E27FC236}">
                <a16:creationId xmlns:a16="http://schemas.microsoft.com/office/drawing/2014/main" id="{AF93DA37-47E3-44DC-B8DF-807CEA9482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0F2241-556E-407C-91F2-83952A74AAA1}"/>
              </a:ext>
            </a:extLst>
          </p:cNvPr>
          <p:cNvSpPr>
            <a:spLocks noGrp="1"/>
          </p:cNvSpPr>
          <p:nvPr>
            <p:ph type="sldNum" sz="quarter" idx="12"/>
          </p:nvPr>
        </p:nvSpPr>
        <p:spPr/>
        <p:txBody>
          <a:bodyPr/>
          <a:lstStyle>
            <a:lvl1pPr>
              <a:defRPr/>
            </a:lvl1pPr>
          </a:lstStyle>
          <a:p>
            <a:pPr>
              <a:defRPr/>
            </a:pPr>
            <a:fld id="{38B0E466-BD98-4146-AAA2-A5E3EE7E7755}" type="slidenum">
              <a:rPr lang="en-US"/>
              <a:pPr>
                <a:defRPr/>
              </a:pPr>
              <a:t>‹#›</a:t>
            </a:fld>
            <a:endParaRPr lang="en-US"/>
          </a:p>
        </p:txBody>
      </p:sp>
    </p:spTree>
    <p:extLst>
      <p:ext uri="{BB962C8B-B14F-4D97-AF65-F5344CB8AC3E}">
        <p14:creationId xmlns:p14="http://schemas.microsoft.com/office/powerpoint/2010/main" val="211990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32477F0-AE36-4CD9-BEE7-0517405DA1F0}"/>
              </a:ext>
            </a:extLst>
          </p:cNvPr>
          <p:cNvSpPr>
            <a:spLocks noGrp="1"/>
          </p:cNvSpPr>
          <p:nvPr>
            <p:ph type="dt" sz="half" idx="10"/>
          </p:nvPr>
        </p:nvSpPr>
        <p:spPr/>
        <p:txBody>
          <a:bodyPr/>
          <a:lstStyle>
            <a:lvl1pPr>
              <a:defRPr/>
            </a:lvl1pPr>
          </a:lstStyle>
          <a:p>
            <a:pPr>
              <a:defRPr/>
            </a:pPr>
            <a:fld id="{31321190-3581-4F6B-B12B-8F8231534BE3}" type="datetime1">
              <a:rPr lang="en-US"/>
              <a:pPr>
                <a:defRPr/>
              </a:pPr>
              <a:t>9/16/2019</a:t>
            </a:fld>
            <a:endParaRPr lang="en-US"/>
          </a:p>
        </p:txBody>
      </p:sp>
      <p:sp>
        <p:nvSpPr>
          <p:cNvPr id="6" name="Footer Placeholder 4">
            <a:extLst>
              <a:ext uri="{FF2B5EF4-FFF2-40B4-BE49-F238E27FC236}">
                <a16:creationId xmlns:a16="http://schemas.microsoft.com/office/drawing/2014/main" id="{0FE945DE-D4D2-4F91-B366-4312A02264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D2BF53-D735-422F-93B5-51BFCD44267D}"/>
              </a:ext>
            </a:extLst>
          </p:cNvPr>
          <p:cNvSpPr>
            <a:spLocks noGrp="1"/>
          </p:cNvSpPr>
          <p:nvPr>
            <p:ph type="sldNum" sz="quarter" idx="12"/>
          </p:nvPr>
        </p:nvSpPr>
        <p:spPr/>
        <p:txBody>
          <a:bodyPr/>
          <a:lstStyle>
            <a:lvl1pPr>
              <a:defRPr/>
            </a:lvl1pPr>
          </a:lstStyle>
          <a:p>
            <a:pPr>
              <a:defRPr/>
            </a:pPr>
            <a:fld id="{1D549DD9-4F51-4B2D-A72F-BED92B380AA9}" type="slidenum">
              <a:rPr lang="en-US"/>
              <a:pPr>
                <a:defRPr/>
              </a:pPr>
              <a:t>‹#›</a:t>
            </a:fld>
            <a:endParaRPr lang="en-US"/>
          </a:p>
        </p:txBody>
      </p:sp>
    </p:spTree>
    <p:extLst>
      <p:ext uri="{BB962C8B-B14F-4D97-AF65-F5344CB8AC3E}">
        <p14:creationId xmlns:p14="http://schemas.microsoft.com/office/powerpoint/2010/main" val="1355344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153A46-4651-46EE-9EA1-31C50F8D06B7}"/>
              </a:ext>
            </a:extLst>
          </p:cNvPr>
          <p:cNvSpPr>
            <a:spLocks noGrp="1"/>
          </p:cNvSpPr>
          <p:nvPr>
            <p:ph type="dt" sz="half" idx="10"/>
          </p:nvPr>
        </p:nvSpPr>
        <p:spPr/>
        <p:txBody>
          <a:bodyPr/>
          <a:lstStyle>
            <a:lvl1pPr>
              <a:defRPr/>
            </a:lvl1pPr>
          </a:lstStyle>
          <a:p>
            <a:pPr>
              <a:defRPr/>
            </a:pPr>
            <a:fld id="{DF857EB9-90BB-42C6-A260-9E321FA39723}" type="datetime1">
              <a:rPr lang="en-US"/>
              <a:pPr>
                <a:defRPr/>
              </a:pPr>
              <a:t>9/16/2019</a:t>
            </a:fld>
            <a:endParaRPr lang="en-US"/>
          </a:p>
        </p:txBody>
      </p:sp>
      <p:sp>
        <p:nvSpPr>
          <p:cNvPr id="5" name="Footer Placeholder 4">
            <a:extLst>
              <a:ext uri="{FF2B5EF4-FFF2-40B4-BE49-F238E27FC236}">
                <a16:creationId xmlns:a16="http://schemas.microsoft.com/office/drawing/2014/main" id="{CF18CC2C-9B65-486A-8A08-18882BB693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D6D9B4-512A-4632-86C6-80B04317AA71}"/>
              </a:ext>
            </a:extLst>
          </p:cNvPr>
          <p:cNvSpPr>
            <a:spLocks noGrp="1"/>
          </p:cNvSpPr>
          <p:nvPr>
            <p:ph type="sldNum" sz="quarter" idx="12"/>
          </p:nvPr>
        </p:nvSpPr>
        <p:spPr/>
        <p:txBody>
          <a:bodyPr/>
          <a:lstStyle>
            <a:lvl1pPr>
              <a:defRPr/>
            </a:lvl1pPr>
          </a:lstStyle>
          <a:p>
            <a:pPr>
              <a:defRPr/>
            </a:pPr>
            <a:fld id="{384ACF07-CD73-4C2C-B5E2-6B510E32EC49}" type="slidenum">
              <a:rPr lang="en-US"/>
              <a:pPr>
                <a:defRPr/>
              </a:pPr>
              <a:t>‹#›</a:t>
            </a:fld>
            <a:endParaRPr lang="en-US"/>
          </a:p>
        </p:txBody>
      </p:sp>
    </p:spTree>
    <p:extLst>
      <p:ext uri="{BB962C8B-B14F-4D97-AF65-F5344CB8AC3E}">
        <p14:creationId xmlns:p14="http://schemas.microsoft.com/office/powerpoint/2010/main" val="2825195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181403-E0BD-42CF-865A-3BC93C0C4CD9}"/>
              </a:ext>
            </a:extLst>
          </p:cNvPr>
          <p:cNvSpPr>
            <a:spLocks noGrp="1"/>
          </p:cNvSpPr>
          <p:nvPr>
            <p:ph type="dt" sz="half" idx="10"/>
          </p:nvPr>
        </p:nvSpPr>
        <p:spPr/>
        <p:txBody>
          <a:bodyPr/>
          <a:lstStyle>
            <a:lvl1pPr>
              <a:defRPr/>
            </a:lvl1pPr>
          </a:lstStyle>
          <a:p>
            <a:pPr>
              <a:defRPr/>
            </a:pPr>
            <a:fld id="{B64BF24D-B564-4A1B-B079-ABDB801E8916}" type="datetime1">
              <a:rPr lang="en-US"/>
              <a:pPr>
                <a:defRPr/>
              </a:pPr>
              <a:t>9/16/2019</a:t>
            </a:fld>
            <a:endParaRPr lang="en-US"/>
          </a:p>
        </p:txBody>
      </p:sp>
      <p:sp>
        <p:nvSpPr>
          <p:cNvPr id="5" name="Footer Placeholder 4">
            <a:extLst>
              <a:ext uri="{FF2B5EF4-FFF2-40B4-BE49-F238E27FC236}">
                <a16:creationId xmlns:a16="http://schemas.microsoft.com/office/drawing/2014/main" id="{6840566D-F82B-4376-BA1B-341FAE904B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5C7-F184-4CAA-89C1-01B48B1E5303}"/>
              </a:ext>
            </a:extLst>
          </p:cNvPr>
          <p:cNvSpPr>
            <a:spLocks noGrp="1"/>
          </p:cNvSpPr>
          <p:nvPr>
            <p:ph type="sldNum" sz="quarter" idx="12"/>
          </p:nvPr>
        </p:nvSpPr>
        <p:spPr/>
        <p:txBody>
          <a:bodyPr/>
          <a:lstStyle>
            <a:lvl1pPr>
              <a:defRPr/>
            </a:lvl1pPr>
          </a:lstStyle>
          <a:p>
            <a:pPr>
              <a:defRPr/>
            </a:pPr>
            <a:fld id="{94D908D0-9946-4EA2-A5FA-E96A936CD870}" type="slidenum">
              <a:rPr lang="en-US"/>
              <a:pPr>
                <a:defRPr/>
              </a:pPr>
              <a:t>‹#›</a:t>
            </a:fld>
            <a:endParaRPr lang="en-US"/>
          </a:p>
        </p:txBody>
      </p:sp>
    </p:spTree>
    <p:extLst>
      <p:ext uri="{BB962C8B-B14F-4D97-AF65-F5344CB8AC3E}">
        <p14:creationId xmlns:p14="http://schemas.microsoft.com/office/powerpoint/2010/main" val="1947360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2201"/>
          </a:xfrm>
        </p:spPr>
        <p:txBody>
          <a:bodyPr/>
          <a:lstStyle/>
          <a:p>
            <a:r>
              <a:rPr lang="en-US"/>
              <a:t>Click to edit Master title style</a:t>
            </a:r>
          </a:p>
        </p:txBody>
      </p:sp>
      <p:sp>
        <p:nvSpPr>
          <p:cNvPr id="3" name="Date Placeholder 3">
            <a:extLst>
              <a:ext uri="{FF2B5EF4-FFF2-40B4-BE49-F238E27FC236}">
                <a16:creationId xmlns:a16="http://schemas.microsoft.com/office/drawing/2014/main" id="{665A0F2E-4F4B-413D-B125-56D410DA5F76}"/>
              </a:ext>
            </a:extLst>
          </p:cNvPr>
          <p:cNvSpPr>
            <a:spLocks noGrp="1"/>
          </p:cNvSpPr>
          <p:nvPr>
            <p:ph type="dt" sz="half" idx="10"/>
          </p:nvPr>
        </p:nvSpPr>
        <p:spPr/>
        <p:txBody>
          <a:bodyPr/>
          <a:lstStyle>
            <a:lvl1pPr>
              <a:defRPr/>
            </a:lvl1pPr>
          </a:lstStyle>
          <a:p>
            <a:pPr>
              <a:defRPr/>
            </a:pPr>
            <a:fld id="{E1BEB743-A5F9-4537-96F0-EBD4D0E55056}" type="datetime1">
              <a:rPr lang="en-US"/>
              <a:pPr>
                <a:defRPr/>
              </a:pPr>
              <a:t>9/16/2019</a:t>
            </a:fld>
            <a:endParaRPr lang="en-US"/>
          </a:p>
        </p:txBody>
      </p:sp>
      <p:sp>
        <p:nvSpPr>
          <p:cNvPr id="4" name="Footer Placeholder 4">
            <a:extLst>
              <a:ext uri="{FF2B5EF4-FFF2-40B4-BE49-F238E27FC236}">
                <a16:creationId xmlns:a16="http://schemas.microsoft.com/office/drawing/2014/main" id="{2B87913A-B268-4E5C-A5CE-B007733B1B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9EE48C2-5DF8-4BF1-9E63-1EBC2EA8113F}"/>
              </a:ext>
            </a:extLst>
          </p:cNvPr>
          <p:cNvSpPr>
            <a:spLocks noGrp="1"/>
          </p:cNvSpPr>
          <p:nvPr>
            <p:ph type="sldNum" sz="quarter" idx="12"/>
          </p:nvPr>
        </p:nvSpPr>
        <p:spPr/>
        <p:txBody>
          <a:bodyPr/>
          <a:lstStyle>
            <a:lvl1pPr>
              <a:defRPr/>
            </a:lvl1pPr>
          </a:lstStyle>
          <a:p>
            <a:pPr>
              <a:defRPr/>
            </a:pPr>
            <a:fld id="{63BE668F-FE5E-4F3A-943C-2EC28E72DEAE}" type="slidenum">
              <a:rPr lang="en-US"/>
              <a:pPr>
                <a:defRPr/>
              </a:pPr>
              <a:t>‹#›</a:t>
            </a:fld>
            <a:endParaRPr lang="en-US"/>
          </a:p>
        </p:txBody>
      </p:sp>
    </p:spTree>
    <p:extLst>
      <p:ext uri="{BB962C8B-B14F-4D97-AF65-F5344CB8AC3E}">
        <p14:creationId xmlns:p14="http://schemas.microsoft.com/office/powerpoint/2010/main" val="2481362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7ED9BA43-7F02-4B6D-953F-6521C9B694D8}"/>
              </a:ext>
            </a:extLst>
          </p:cNvPr>
          <p:cNvPicPr>
            <a:picLocks noChangeAspect="1"/>
          </p:cNvPicPr>
          <p:nvPr userDrawn="1"/>
        </p:nvPicPr>
        <p:blipFill>
          <a:blip r:embed="rId2">
            <a:extLst>
              <a:ext uri="{28A0092B-C50C-407E-A947-70E740481C1C}">
                <a14:useLocalDpi xmlns:a14="http://schemas.microsoft.com/office/drawing/2010/main" val="0"/>
              </a:ext>
            </a:extLst>
          </a:blip>
          <a:srcRect b="10555"/>
          <a:stretch>
            <a:fillRect/>
          </a:stretch>
        </p:blipFill>
        <p:spPr bwMode="auto">
          <a:xfrm>
            <a:off x="6548438" y="5791200"/>
            <a:ext cx="25955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49707" y="1713490"/>
            <a:ext cx="3657600" cy="345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5246762" y="1713490"/>
            <a:ext cx="3570685" cy="3454400"/>
          </a:xfrm>
          <a:prstGeom prst="rect">
            <a:avLst/>
          </a:prstGeom>
        </p:spPr>
        <p:txBody>
          <a:bodyPr rtlCol="0">
            <a:normAutofit/>
          </a:bodyPr>
          <a:lstStyle/>
          <a:p>
            <a:pPr lvl="0"/>
            <a:endParaRPr lang="en-US" noProof="0"/>
          </a:p>
        </p:txBody>
      </p:sp>
      <p:sp>
        <p:nvSpPr>
          <p:cNvPr id="5" name="Picture Placeholder 7"/>
          <p:cNvSpPr>
            <a:spLocks noGrp="1"/>
          </p:cNvSpPr>
          <p:nvPr>
            <p:ph type="pic" sz="quarter" idx="12"/>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14812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AAED0256-3E72-48C3-BA1B-02D19F2D8B46}"/>
              </a:ext>
            </a:extLst>
          </p:cNvPr>
          <p:cNvPicPr>
            <a:picLocks noChangeAspect="1"/>
          </p:cNvPicPr>
          <p:nvPr userDrawn="1"/>
        </p:nvPicPr>
        <p:blipFill>
          <a:blip r:embed="rId2">
            <a:extLst>
              <a:ext uri="{28A0092B-C50C-407E-A947-70E740481C1C}">
                <a14:useLocalDpi xmlns:a14="http://schemas.microsoft.com/office/drawing/2010/main" val="0"/>
              </a:ext>
            </a:extLst>
          </a:blip>
          <a:srcRect b="10555"/>
          <a:stretch>
            <a:fillRect/>
          </a:stretch>
        </p:blipFill>
        <p:spPr bwMode="auto">
          <a:xfrm>
            <a:off x="6481763" y="5775325"/>
            <a:ext cx="26622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40579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A5CC1619-EFFA-4754-A657-91E85B32DD5A}"/>
              </a:ext>
            </a:extLst>
          </p:cNvPr>
          <p:cNvPicPr>
            <a:picLocks noChangeAspect="1"/>
          </p:cNvPicPr>
          <p:nvPr userDrawn="1"/>
        </p:nvPicPr>
        <p:blipFill>
          <a:blip r:embed="rId2">
            <a:extLst>
              <a:ext uri="{28A0092B-C50C-407E-A947-70E740481C1C}">
                <a14:useLocalDpi xmlns:a14="http://schemas.microsoft.com/office/drawing/2010/main" val="0"/>
              </a:ext>
            </a:extLst>
          </a:blip>
          <a:srcRect b="10555"/>
          <a:stretch>
            <a:fillRect/>
          </a:stretch>
        </p:blipFill>
        <p:spPr bwMode="auto">
          <a:xfrm>
            <a:off x="6115050" y="5791200"/>
            <a:ext cx="30289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308"/>
            <a:ext cx="9143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3526023"/>
            <a:ext cx="3092054" cy="13938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668648"/>
            <a:ext cx="3092054" cy="13938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668643"/>
            <a:ext cx="2677716" cy="1392918"/>
          </a:xfrm>
          <a:prstGeom prst="rect">
            <a:avLst/>
          </a:prstGeom>
        </p:spPr>
        <p:txBody>
          <a:bodyPr rtlCol="0">
            <a:normAutofit/>
          </a:bodyPr>
          <a:lstStyle/>
          <a:p>
            <a:pPr lvl="0"/>
            <a:endParaRPr lang="en-US" noProof="0"/>
          </a:p>
        </p:txBody>
      </p:sp>
      <p:sp>
        <p:nvSpPr>
          <p:cNvPr id="17" name="Picture Placeholder 16"/>
          <p:cNvSpPr>
            <a:spLocks noGrp="1"/>
          </p:cNvSpPr>
          <p:nvPr>
            <p:ph type="pic" sz="quarter" idx="14"/>
          </p:nvPr>
        </p:nvSpPr>
        <p:spPr>
          <a:xfrm>
            <a:off x="5801916" y="3526018"/>
            <a:ext cx="2681478" cy="1389888"/>
          </a:xfrm>
          <a:prstGeom prst="rect">
            <a:avLst/>
          </a:prstGeom>
        </p:spPr>
        <p:txBody>
          <a:bodyPr rtlCol="0">
            <a:normAutofit/>
          </a:bodyPr>
          <a:lstStyle/>
          <a:p>
            <a:pPr lvl="0"/>
            <a:endParaRPr lang="en-US" noProof="0"/>
          </a:p>
        </p:txBody>
      </p:sp>
      <p:sp>
        <p:nvSpPr>
          <p:cNvPr id="8" name="Picture Placeholder 7"/>
          <p:cNvSpPr>
            <a:spLocks noGrp="1"/>
          </p:cNvSpPr>
          <p:nvPr>
            <p:ph type="pic" sz="quarter" idx="15"/>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2017669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13AF3CD-D5BA-473D-AF1F-331A0DC8BE82}"/>
              </a:ext>
            </a:extLst>
          </p:cNvPr>
          <p:cNvSpPr>
            <a:spLocks noGrp="1"/>
          </p:cNvSpPr>
          <p:nvPr>
            <p:ph type="dt" sz="half" idx="10"/>
          </p:nvPr>
        </p:nvSpPr>
        <p:spPr/>
        <p:txBody>
          <a:bodyPr/>
          <a:lstStyle>
            <a:lvl1pPr>
              <a:defRPr/>
            </a:lvl1pPr>
          </a:lstStyle>
          <a:p>
            <a:pPr>
              <a:defRPr/>
            </a:pPr>
            <a:fld id="{13EC6045-CDAF-42EC-B325-726CEE056638}" type="datetime1">
              <a:rPr lang="en-US"/>
              <a:pPr>
                <a:defRPr/>
              </a:pPr>
              <a:t>9/16/2019</a:t>
            </a:fld>
            <a:endParaRPr lang="en-US"/>
          </a:p>
        </p:txBody>
      </p:sp>
      <p:sp>
        <p:nvSpPr>
          <p:cNvPr id="4" name="Footer Placeholder 4">
            <a:extLst>
              <a:ext uri="{FF2B5EF4-FFF2-40B4-BE49-F238E27FC236}">
                <a16:creationId xmlns:a16="http://schemas.microsoft.com/office/drawing/2014/main" id="{69C03A1E-E3A8-4515-B7B3-90B0AE5A50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63A841-B3F1-4426-A183-0B61A5FB79E9}"/>
              </a:ext>
            </a:extLst>
          </p:cNvPr>
          <p:cNvSpPr>
            <a:spLocks noGrp="1"/>
          </p:cNvSpPr>
          <p:nvPr>
            <p:ph type="sldNum" sz="quarter" idx="12"/>
          </p:nvPr>
        </p:nvSpPr>
        <p:spPr/>
        <p:txBody>
          <a:bodyPr/>
          <a:lstStyle>
            <a:lvl1pPr>
              <a:defRPr/>
            </a:lvl1pPr>
          </a:lstStyle>
          <a:p>
            <a:pPr>
              <a:defRPr/>
            </a:pPr>
            <a:fld id="{8FED0293-6281-4F3D-897E-1E7127800758}" type="slidenum">
              <a:rPr lang="en-US"/>
              <a:pPr>
                <a:defRPr/>
              </a:pPr>
              <a:t>‹#›</a:t>
            </a:fld>
            <a:endParaRPr lang="en-US"/>
          </a:p>
        </p:txBody>
      </p:sp>
    </p:spTree>
    <p:extLst>
      <p:ext uri="{BB962C8B-B14F-4D97-AF65-F5344CB8AC3E}">
        <p14:creationId xmlns:p14="http://schemas.microsoft.com/office/powerpoint/2010/main" val="10068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78142"/>
            <a:ext cx="7886700" cy="46407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6075" indent="-346075">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E5FCC36-B9F7-44E6-969F-434C06D2DEBD}"/>
              </a:ext>
            </a:extLst>
          </p:cNvPr>
          <p:cNvSpPr>
            <a:spLocks noGrp="1"/>
          </p:cNvSpPr>
          <p:nvPr>
            <p:ph type="dt" sz="half" idx="10"/>
          </p:nvPr>
        </p:nvSpPr>
        <p:spPr/>
        <p:txBody>
          <a:bodyPr/>
          <a:lstStyle>
            <a:lvl1pPr>
              <a:defRPr/>
            </a:lvl1pPr>
          </a:lstStyle>
          <a:p>
            <a:pPr>
              <a:defRPr/>
            </a:pPr>
            <a:fld id="{0CB49004-E2E1-4078-9478-6AA04C196E94}" type="datetime1">
              <a:rPr lang="en-US"/>
              <a:pPr>
                <a:defRPr/>
              </a:pPr>
              <a:t>9/16/2019</a:t>
            </a:fld>
            <a:endParaRPr lang="en-US"/>
          </a:p>
        </p:txBody>
      </p:sp>
      <p:sp>
        <p:nvSpPr>
          <p:cNvPr id="5" name="Footer Placeholder 4">
            <a:extLst>
              <a:ext uri="{FF2B5EF4-FFF2-40B4-BE49-F238E27FC236}">
                <a16:creationId xmlns:a16="http://schemas.microsoft.com/office/drawing/2014/main" id="{23090279-8571-4F70-A552-71D4723CA5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62582D-A3D8-4A18-891A-A5263CA63E42}"/>
              </a:ext>
            </a:extLst>
          </p:cNvPr>
          <p:cNvSpPr>
            <a:spLocks noGrp="1"/>
          </p:cNvSpPr>
          <p:nvPr>
            <p:ph type="sldNum" sz="quarter" idx="12"/>
          </p:nvPr>
        </p:nvSpPr>
        <p:spPr/>
        <p:txBody>
          <a:bodyPr/>
          <a:lstStyle>
            <a:lvl1pPr>
              <a:defRPr/>
            </a:lvl1pPr>
          </a:lstStyle>
          <a:p>
            <a:pPr>
              <a:defRPr/>
            </a:pPr>
            <a:fld id="{18B9E7A6-E29C-47AA-ADA9-497F506FD164}" type="slidenum">
              <a:rPr lang="en-US"/>
              <a:pPr>
                <a:defRPr/>
              </a:pPr>
              <a:t>‹#›</a:t>
            </a:fld>
            <a:endParaRPr lang="en-US"/>
          </a:p>
        </p:txBody>
      </p:sp>
    </p:spTree>
    <p:extLst>
      <p:ext uri="{BB962C8B-B14F-4D97-AF65-F5344CB8AC3E}">
        <p14:creationId xmlns:p14="http://schemas.microsoft.com/office/powerpoint/2010/main" val="4021534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23D40D-86F6-40E0-B4ED-10E00B28A583}"/>
              </a:ext>
            </a:extLst>
          </p:cNvPr>
          <p:cNvSpPr>
            <a:spLocks noGrp="1"/>
          </p:cNvSpPr>
          <p:nvPr>
            <p:ph type="dt" sz="half" idx="10"/>
          </p:nvPr>
        </p:nvSpPr>
        <p:spPr/>
        <p:txBody>
          <a:bodyPr/>
          <a:lstStyle>
            <a:lvl1pPr>
              <a:defRPr/>
            </a:lvl1pPr>
          </a:lstStyle>
          <a:p>
            <a:pPr>
              <a:defRPr/>
            </a:pPr>
            <a:fld id="{F90C7F8F-13CB-4EB6-ACC0-D95D8DEFAC97}" type="datetime1">
              <a:rPr lang="en-US"/>
              <a:pPr>
                <a:defRPr/>
              </a:pPr>
              <a:t>9/16/2019</a:t>
            </a:fld>
            <a:endParaRPr lang="en-US"/>
          </a:p>
        </p:txBody>
      </p:sp>
      <p:sp>
        <p:nvSpPr>
          <p:cNvPr id="3" name="Footer Placeholder 4">
            <a:extLst>
              <a:ext uri="{FF2B5EF4-FFF2-40B4-BE49-F238E27FC236}">
                <a16:creationId xmlns:a16="http://schemas.microsoft.com/office/drawing/2014/main" id="{579776A3-969B-459B-80B1-18EDE0EC7B9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D99CCA-B32D-4221-973B-4CA2AF740D4C}"/>
              </a:ext>
            </a:extLst>
          </p:cNvPr>
          <p:cNvSpPr>
            <a:spLocks noGrp="1"/>
          </p:cNvSpPr>
          <p:nvPr>
            <p:ph type="sldNum" sz="quarter" idx="12"/>
          </p:nvPr>
        </p:nvSpPr>
        <p:spPr/>
        <p:txBody>
          <a:bodyPr/>
          <a:lstStyle>
            <a:lvl1pPr>
              <a:defRPr/>
            </a:lvl1pPr>
          </a:lstStyle>
          <a:p>
            <a:pPr>
              <a:defRPr/>
            </a:pPr>
            <a:fld id="{779CDAC9-C5D6-4ECC-A0D0-F6A5B3B78A38}" type="slidenum">
              <a:rPr lang="en-US"/>
              <a:pPr>
                <a:defRPr/>
              </a:pPr>
              <a:t>‹#›</a:t>
            </a:fld>
            <a:endParaRPr lang="en-US"/>
          </a:p>
        </p:txBody>
      </p:sp>
    </p:spTree>
    <p:extLst>
      <p:ext uri="{BB962C8B-B14F-4D97-AF65-F5344CB8AC3E}">
        <p14:creationId xmlns:p14="http://schemas.microsoft.com/office/powerpoint/2010/main" val="324797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62A891-DBB6-4F2D-8E02-2B5C8D47BABB}"/>
              </a:ext>
            </a:extLst>
          </p:cNvPr>
          <p:cNvSpPr>
            <a:spLocks noGrp="1"/>
          </p:cNvSpPr>
          <p:nvPr>
            <p:ph type="dt" sz="half" idx="10"/>
          </p:nvPr>
        </p:nvSpPr>
        <p:spPr/>
        <p:txBody>
          <a:bodyPr/>
          <a:lstStyle>
            <a:lvl1pPr>
              <a:defRPr/>
            </a:lvl1pPr>
          </a:lstStyle>
          <a:p>
            <a:pPr>
              <a:defRPr/>
            </a:pPr>
            <a:fld id="{A8E94B1D-3BF7-479A-8EAA-96EDE776E13F}" type="datetime1">
              <a:rPr lang="en-US"/>
              <a:pPr>
                <a:defRPr/>
              </a:pPr>
              <a:t>9/16/2019</a:t>
            </a:fld>
            <a:endParaRPr lang="en-US"/>
          </a:p>
        </p:txBody>
      </p:sp>
      <p:sp>
        <p:nvSpPr>
          <p:cNvPr id="3" name="Footer Placeholder 4">
            <a:extLst>
              <a:ext uri="{FF2B5EF4-FFF2-40B4-BE49-F238E27FC236}">
                <a16:creationId xmlns:a16="http://schemas.microsoft.com/office/drawing/2014/main" id="{49F577B0-5AE8-4647-B2DD-80BA2FEA0B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507C89-37A3-4C2A-9506-F244AD3F3898}"/>
              </a:ext>
            </a:extLst>
          </p:cNvPr>
          <p:cNvSpPr>
            <a:spLocks noGrp="1"/>
          </p:cNvSpPr>
          <p:nvPr>
            <p:ph type="sldNum" sz="quarter" idx="12"/>
          </p:nvPr>
        </p:nvSpPr>
        <p:spPr/>
        <p:txBody>
          <a:bodyPr/>
          <a:lstStyle>
            <a:lvl1pPr>
              <a:defRPr/>
            </a:lvl1pPr>
          </a:lstStyle>
          <a:p>
            <a:pPr>
              <a:defRPr/>
            </a:pPr>
            <a:fld id="{895FC262-7263-46FF-8022-BD5B664CB40B}" type="slidenum">
              <a:rPr lang="en-US"/>
              <a:pPr>
                <a:defRPr/>
              </a:pPr>
              <a:t>‹#›</a:t>
            </a:fld>
            <a:endParaRPr lang="en-US"/>
          </a:p>
        </p:txBody>
      </p:sp>
    </p:spTree>
    <p:extLst>
      <p:ext uri="{BB962C8B-B14F-4D97-AF65-F5344CB8AC3E}">
        <p14:creationId xmlns:p14="http://schemas.microsoft.com/office/powerpoint/2010/main" val="569400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A7ED627-6261-4E44-81E0-74F418B23182}"/>
              </a:ext>
            </a:extLst>
          </p:cNvPr>
          <p:cNvSpPr>
            <a:spLocks noGrp="1"/>
          </p:cNvSpPr>
          <p:nvPr>
            <p:ph type="dt" sz="half" idx="10"/>
          </p:nvPr>
        </p:nvSpPr>
        <p:spPr/>
        <p:txBody>
          <a:bodyPr/>
          <a:lstStyle>
            <a:lvl1pPr>
              <a:defRPr/>
            </a:lvl1pPr>
          </a:lstStyle>
          <a:p>
            <a:pPr>
              <a:defRPr/>
            </a:pPr>
            <a:fld id="{FDB85523-F98A-45C9-9868-1B404D640B64}" type="datetime1">
              <a:rPr lang="en-US"/>
              <a:pPr>
                <a:defRPr/>
              </a:pPr>
              <a:t>9/16/2019</a:t>
            </a:fld>
            <a:endParaRPr lang="en-US"/>
          </a:p>
        </p:txBody>
      </p:sp>
      <p:sp>
        <p:nvSpPr>
          <p:cNvPr id="6" name="Footer Placeholder 4">
            <a:extLst>
              <a:ext uri="{FF2B5EF4-FFF2-40B4-BE49-F238E27FC236}">
                <a16:creationId xmlns:a16="http://schemas.microsoft.com/office/drawing/2014/main" id="{DAD87A23-7DE5-4685-98D1-CFB826D09D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410337-2D90-4A48-B8DE-E56250AAA457}"/>
              </a:ext>
            </a:extLst>
          </p:cNvPr>
          <p:cNvSpPr>
            <a:spLocks noGrp="1"/>
          </p:cNvSpPr>
          <p:nvPr>
            <p:ph type="sldNum" sz="quarter" idx="12"/>
          </p:nvPr>
        </p:nvSpPr>
        <p:spPr/>
        <p:txBody>
          <a:bodyPr/>
          <a:lstStyle>
            <a:lvl1pPr>
              <a:defRPr/>
            </a:lvl1pPr>
          </a:lstStyle>
          <a:p>
            <a:pPr>
              <a:defRPr/>
            </a:pPr>
            <a:fld id="{B9FD34F3-4F98-458C-86E5-2F4AE36BA9FD}" type="slidenum">
              <a:rPr lang="en-US"/>
              <a:pPr>
                <a:defRPr/>
              </a:pPr>
              <a:t>‹#›</a:t>
            </a:fld>
            <a:endParaRPr lang="en-US"/>
          </a:p>
        </p:txBody>
      </p:sp>
    </p:spTree>
    <p:extLst>
      <p:ext uri="{BB962C8B-B14F-4D97-AF65-F5344CB8AC3E}">
        <p14:creationId xmlns:p14="http://schemas.microsoft.com/office/powerpoint/2010/main" val="2861025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12D700F-5C5E-481F-ABBF-59F96686614C}"/>
              </a:ext>
            </a:extLst>
          </p:cNvPr>
          <p:cNvSpPr>
            <a:spLocks noGrp="1"/>
          </p:cNvSpPr>
          <p:nvPr>
            <p:ph type="dt" sz="half" idx="10"/>
          </p:nvPr>
        </p:nvSpPr>
        <p:spPr/>
        <p:txBody>
          <a:bodyPr/>
          <a:lstStyle>
            <a:lvl1pPr>
              <a:defRPr/>
            </a:lvl1pPr>
          </a:lstStyle>
          <a:p>
            <a:pPr>
              <a:defRPr/>
            </a:pPr>
            <a:fld id="{DAFF10AE-75D6-47AA-963C-3F53F4F3BFEB}" type="datetime1">
              <a:rPr lang="en-US"/>
              <a:pPr>
                <a:defRPr/>
              </a:pPr>
              <a:t>9/16/2019</a:t>
            </a:fld>
            <a:endParaRPr lang="en-US"/>
          </a:p>
        </p:txBody>
      </p:sp>
      <p:sp>
        <p:nvSpPr>
          <p:cNvPr id="6" name="Footer Placeholder 4">
            <a:extLst>
              <a:ext uri="{FF2B5EF4-FFF2-40B4-BE49-F238E27FC236}">
                <a16:creationId xmlns:a16="http://schemas.microsoft.com/office/drawing/2014/main" id="{FBB17CDF-3466-4226-9C46-F098A4950C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77338C-52DC-4C4F-90D2-E0E82513D7F2}"/>
              </a:ext>
            </a:extLst>
          </p:cNvPr>
          <p:cNvSpPr>
            <a:spLocks noGrp="1"/>
          </p:cNvSpPr>
          <p:nvPr>
            <p:ph type="sldNum" sz="quarter" idx="12"/>
          </p:nvPr>
        </p:nvSpPr>
        <p:spPr/>
        <p:txBody>
          <a:bodyPr/>
          <a:lstStyle>
            <a:lvl1pPr>
              <a:defRPr/>
            </a:lvl1pPr>
          </a:lstStyle>
          <a:p>
            <a:pPr>
              <a:defRPr/>
            </a:pPr>
            <a:fld id="{D5B2FB34-2059-49B0-A6BB-69AF4955149C}" type="slidenum">
              <a:rPr lang="en-US"/>
              <a:pPr>
                <a:defRPr/>
              </a:pPr>
              <a:t>‹#›</a:t>
            </a:fld>
            <a:endParaRPr lang="en-US"/>
          </a:p>
        </p:txBody>
      </p:sp>
    </p:spTree>
    <p:extLst>
      <p:ext uri="{BB962C8B-B14F-4D97-AF65-F5344CB8AC3E}">
        <p14:creationId xmlns:p14="http://schemas.microsoft.com/office/powerpoint/2010/main" val="3262990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BE4B49-2AC4-4DB9-8383-B0E29662144C}"/>
              </a:ext>
            </a:extLst>
          </p:cNvPr>
          <p:cNvSpPr>
            <a:spLocks noGrp="1"/>
          </p:cNvSpPr>
          <p:nvPr>
            <p:ph type="dt" sz="half" idx="10"/>
          </p:nvPr>
        </p:nvSpPr>
        <p:spPr/>
        <p:txBody>
          <a:bodyPr/>
          <a:lstStyle>
            <a:lvl1pPr>
              <a:defRPr/>
            </a:lvl1pPr>
          </a:lstStyle>
          <a:p>
            <a:pPr>
              <a:defRPr/>
            </a:pPr>
            <a:fld id="{1FE4DBE9-D2D5-41FC-B117-AFDC7B57023D}" type="datetime1">
              <a:rPr lang="en-US"/>
              <a:pPr>
                <a:defRPr/>
              </a:pPr>
              <a:t>9/16/2019</a:t>
            </a:fld>
            <a:endParaRPr lang="en-US"/>
          </a:p>
        </p:txBody>
      </p:sp>
      <p:sp>
        <p:nvSpPr>
          <p:cNvPr id="5" name="Footer Placeholder 4">
            <a:extLst>
              <a:ext uri="{FF2B5EF4-FFF2-40B4-BE49-F238E27FC236}">
                <a16:creationId xmlns:a16="http://schemas.microsoft.com/office/drawing/2014/main" id="{067C8715-B00C-423B-9AA6-9D3AD304C1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F25022-D5A0-48F6-857C-60CCF4D0D685}"/>
              </a:ext>
            </a:extLst>
          </p:cNvPr>
          <p:cNvSpPr>
            <a:spLocks noGrp="1"/>
          </p:cNvSpPr>
          <p:nvPr>
            <p:ph type="sldNum" sz="quarter" idx="12"/>
          </p:nvPr>
        </p:nvSpPr>
        <p:spPr/>
        <p:txBody>
          <a:bodyPr/>
          <a:lstStyle>
            <a:lvl1pPr>
              <a:defRPr/>
            </a:lvl1pPr>
          </a:lstStyle>
          <a:p>
            <a:pPr>
              <a:defRPr/>
            </a:pPr>
            <a:fld id="{E4502A82-6694-48F2-B2C8-4B760C327CB4}" type="slidenum">
              <a:rPr lang="en-US"/>
              <a:pPr>
                <a:defRPr/>
              </a:pPr>
              <a:t>‹#›</a:t>
            </a:fld>
            <a:endParaRPr lang="en-US"/>
          </a:p>
        </p:txBody>
      </p:sp>
    </p:spTree>
    <p:extLst>
      <p:ext uri="{BB962C8B-B14F-4D97-AF65-F5344CB8AC3E}">
        <p14:creationId xmlns:p14="http://schemas.microsoft.com/office/powerpoint/2010/main" val="625832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61D280E-A8E6-475C-87F7-8ADF87297880}"/>
              </a:ext>
            </a:extLst>
          </p:cNvPr>
          <p:cNvSpPr>
            <a:spLocks noGrp="1"/>
          </p:cNvSpPr>
          <p:nvPr>
            <p:ph type="dt" sz="half" idx="10"/>
          </p:nvPr>
        </p:nvSpPr>
        <p:spPr/>
        <p:txBody>
          <a:bodyPr/>
          <a:lstStyle>
            <a:lvl1pPr>
              <a:defRPr/>
            </a:lvl1pPr>
          </a:lstStyle>
          <a:p>
            <a:pPr>
              <a:defRPr/>
            </a:pPr>
            <a:fld id="{43AA953C-E7E5-4631-9D0B-859E806BDA5A}" type="datetime1">
              <a:rPr lang="en-US"/>
              <a:pPr>
                <a:defRPr/>
              </a:pPr>
              <a:t>9/16/2019</a:t>
            </a:fld>
            <a:endParaRPr lang="en-US"/>
          </a:p>
        </p:txBody>
      </p:sp>
      <p:sp>
        <p:nvSpPr>
          <p:cNvPr id="5" name="Footer Placeholder 4">
            <a:extLst>
              <a:ext uri="{FF2B5EF4-FFF2-40B4-BE49-F238E27FC236}">
                <a16:creationId xmlns:a16="http://schemas.microsoft.com/office/drawing/2014/main" id="{BC611B13-A4FE-459D-817E-F618E579A5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D6789D-DFE6-4A44-B1EF-1E4445B0FCFB}"/>
              </a:ext>
            </a:extLst>
          </p:cNvPr>
          <p:cNvSpPr>
            <a:spLocks noGrp="1"/>
          </p:cNvSpPr>
          <p:nvPr>
            <p:ph type="sldNum" sz="quarter" idx="12"/>
          </p:nvPr>
        </p:nvSpPr>
        <p:spPr/>
        <p:txBody>
          <a:bodyPr/>
          <a:lstStyle>
            <a:lvl1pPr>
              <a:defRPr/>
            </a:lvl1pPr>
          </a:lstStyle>
          <a:p>
            <a:pPr>
              <a:defRPr/>
            </a:pPr>
            <a:fld id="{1D46E48F-3261-4153-AB09-A5BF09583E4A}" type="slidenum">
              <a:rPr lang="en-US"/>
              <a:pPr>
                <a:defRPr/>
              </a:pPr>
              <a:t>‹#›</a:t>
            </a:fld>
            <a:endParaRPr lang="en-US"/>
          </a:p>
        </p:txBody>
      </p:sp>
    </p:spTree>
    <p:extLst>
      <p:ext uri="{BB962C8B-B14F-4D97-AF65-F5344CB8AC3E}">
        <p14:creationId xmlns:p14="http://schemas.microsoft.com/office/powerpoint/2010/main" val="2966836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2201"/>
          </a:xfrm>
        </p:spPr>
        <p:txBody>
          <a:bodyPr/>
          <a:lstStyle/>
          <a:p>
            <a:r>
              <a:rPr lang="en-US"/>
              <a:t>Click to edit Master title style</a:t>
            </a:r>
          </a:p>
        </p:txBody>
      </p:sp>
      <p:sp>
        <p:nvSpPr>
          <p:cNvPr id="3" name="Date Placeholder 3">
            <a:extLst>
              <a:ext uri="{FF2B5EF4-FFF2-40B4-BE49-F238E27FC236}">
                <a16:creationId xmlns:a16="http://schemas.microsoft.com/office/drawing/2014/main" id="{A4AD64DA-AB05-4F03-B24F-D2F0EF5B6B4B}"/>
              </a:ext>
            </a:extLst>
          </p:cNvPr>
          <p:cNvSpPr>
            <a:spLocks noGrp="1"/>
          </p:cNvSpPr>
          <p:nvPr>
            <p:ph type="dt" sz="half" idx="10"/>
          </p:nvPr>
        </p:nvSpPr>
        <p:spPr/>
        <p:txBody>
          <a:bodyPr/>
          <a:lstStyle>
            <a:lvl1pPr>
              <a:defRPr/>
            </a:lvl1pPr>
          </a:lstStyle>
          <a:p>
            <a:pPr>
              <a:defRPr/>
            </a:pPr>
            <a:fld id="{89293962-6A64-4CDA-9CBC-72BB141E268F}" type="datetime1">
              <a:rPr lang="en-US"/>
              <a:pPr>
                <a:defRPr/>
              </a:pPr>
              <a:t>9/16/2019</a:t>
            </a:fld>
            <a:endParaRPr lang="en-US"/>
          </a:p>
        </p:txBody>
      </p:sp>
      <p:sp>
        <p:nvSpPr>
          <p:cNvPr id="4" name="Footer Placeholder 4">
            <a:extLst>
              <a:ext uri="{FF2B5EF4-FFF2-40B4-BE49-F238E27FC236}">
                <a16:creationId xmlns:a16="http://schemas.microsoft.com/office/drawing/2014/main" id="{3766E9B6-C90A-4FF4-A571-D71BCC2CFB4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EDEF88E-DF58-4F7C-98E5-AC92B49A1924}"/>
              </a:ext>
            </a:extLst>
          </p:cNvPr>
          <p:cNvSpPr>
            <a:spLocks noGrp="1"/>
          </p:cNvSpPr>
          <p:nvPr>
            <p:ph type="sldNum" sz="quarter" idx="12"/>
          </p:nvPr>
        </p:nvSpPr>
        <p:spPr/>
        <p:txBody>
          <a:bodyPr/>
          <a:lstStyle>
            <a:lvl1pPr>
              <a:defRPr/>
            </a:lvl1pPr>
          </a:lstStyle>
          <a:p>
            <a:pPr>
              <a:defRPr/>
            </a:pPr>
            <a:fld id="{AC2FB1E6-1D38-4E48-97A8-80425E2455B5}" type="slidenum">
              <a:rPr lang="en-US"/>
              <a:pPr>
                <a:defRPr/>
              </a:pPr>
              <a:t>‹#›</a:t>
            </a:fld>
            <a:endParaRPr lang="en-US"/>
          </a:p>
        </p:txBody>
      </p:sp>
    </p:spTree>
    <p:extLst>
      <p:ext uri="{BB962C8B-B14F-4D97-AF65-F5344CB8AC3E}">
        <p14:creationId xmlns:p14="http://schemas.microsoft.com/office/powerpoint/2010/main" val="3602264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367AC3D-9F04-456C-8679-410511591B6B}"/>
              </a:ext>
            </a:extLst>
          </p:cNvPr>
          <p:cNvPicPr>
            <a:picLocks noChangeAspect="1"/>
          </p:cNvPicPr>
          <p:nvPr userDrawn="1"/>
        </p:nvPicPr>
        <p:blipFill>
          <a:blip r:embed="rId2">
            <a:extLst>
              <a:ext uri="{28A0092B-C50C-407E-A947-70E740481C1C}">
                <a14:useLocalDpi xmlns:a14="http://schemas.microsoft.com/office/drawing/2010/main" val="0"/>
              </a:ext>
            </a:extLst>
          </a:blip>
          <a:srcRect b="10555"/>
          <a:stretch>
            <a:fillRect/>
          </a:stretch>
        </p:blipFill>
        <p:spPr bwMode="auto">
          <a:xfrm>
            <a:off x="6548438" y="5791200"/>
            <a:ext cx="25955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49707" y="1713490"/>
            <a:ext cx="3657600" cy="345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5246762" y="1713490"/>
            <a:ext cx="3570685" cy="3454400"/>
          </a:xfrm>
          <a:prstGeom prst="rect">
            <a:avLst/>
          </a:prstGeom>
        </p:spPr>
        <p:txBody>
          <a:bodyPr rtlCol="0">
            <a:normAutofit/>
          </a:bodyPr>
          <a:lstStyle/>
          <a:p>
            <a:pPr lvl="0"/>
            <a:endParaRPr lang="en-US" noProof="0"/>
          </a:p>
        </p:txBody>
      </p:sp>
      <p:sp>
        <p:nvSpPr>
          <p:cNvPr id="5" name="Picture Placeholder 7"/>
          <p:cNvSpPr>
            <a:spLocks noGrp="1"/>
          </p:cNvSpPr>
          <p:nvPr>
            <p:ph type="pic" sz="quarter" idx="12"/>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802399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6E54BB6-1F75-4A09-8939-799614D3563B}"/>
              </a:ext>
            </a:extLst>
          </p:cNvPr>
          <p:cNvPicPr>
            <a:picLocks noChangeAspect="1"/>
          </p:cNvPicPr>
          <p:nvPr userDrawn="1"/>
        </p:nvPicPr>
        <p:blipFill>
          <a:blip r:embed="rId2">
            <a:extLst>
              <a:ext uri="{28A0092B-C50C-407E-A947-70E740481C1C}">
                <a14:useLocalDpi xmlns:a14="http://schemas.microsoft.com/office/drawing/2010/main" val="0"/>
              </a:ext>
            </a:extLst>
          </a:blip>
          <a:srcRect b="10555"/>
          <a:stretch>
            <a:fillRect/>
          </a:stretch>
        </p:blipFill>
        <p:spPr bwMode="auto">
          <a:xfrm>
            <a:off x="6115050" y="5791200"/>
            <a:ext cx="30289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2759658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5D1C840-AA0B-49BE-BEFB-CBEE6102794A}"/>
              </a:ext>
            </a:extLst>
          </p:cNvPr>
          <p:cNvPicPr>
            <a:picLocks noChangeAspect="1"/>
          </p:cNvPicPr>
          <p:nvPr userDrawn="1"/>
        </p:nvPicPr>
        <p:blipFill>
          <a:blip r:embed="rId2">
            <a:extLst>
              <a:ext uri="{28A0092B-C50C-407E-A947-70E740481C1C}">
                <a14:useLocalDpi xmlns:a14="http://schemas.microsoft.com/office/drawing/2010/main" val="0"/>
              </a:ext>
            </a:extLst>
          </a:blip>
          <a:srcRect b="10555"/>
          <a:stretch>
            <a:fillRect/>
          </a:stretch>
        </p:blipFill>
        <p:spPr bwMode="auto">
          <a:xfrm>
            <a:off x="6115050" y="5791200"/>
            <a:ext cx="30289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308"/>
            <a:ext cx="9143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3526023"/>
            <a:ext cx="3092054" cy="13938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668648"/>
            <a:ext cx="3092054" cy="13938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668643"/>
            <a:ext cx="2677716" cy="1392918"/>
          </a:xfrm>
          <a:prstGeom prst="rect">
            <a:avLst/>
          </a:prstGeom>
        </p:spPr>
        <p:txBody>
          <a:bodyPr rtlCol="0">
            <a:normAutofit/>
          </a:bodyPr>
          <a:lstStyle/>
          <a:p>
            <a:pPr lvl="0"/>
            <a:endParaRPr lang="en-US" noProof="0"/>
          </a:p>
        </p:txBody>
      </p:sp>
      <p:sp>
        <p:nvSpPr>
          <p:cNvPr id="17" name="Picture Placeholder 16"/>
          <p:cNvSpPr>
            <a:spLocks noGrp="1"/>
          </p:cNvSpPr>
          <p:nvPr>
            <p:ph type="pic" sz="quarter" idx="14"/>
          </p:nvPr>
        </p:nvSpPr>
        <p:spPr>
          <a:xfrm>
            <a:off x="5801916" y="3526018"/>
            <a:ext cx="2681478" cy="1389888"/>
          </a:xfrm>
          <a:prstGeom prst="rect">
            <a:avLst/>
          </a:prstGeom>
        </p:spPr>
        <p:txBody>
          <a:bodyPr rtlCol="0">
            <a:normAutofit/>
          </a:bodyPr>
          <a:lstStyle/>
          <a:p>
            <a:pPr lvl="0"/>
            <a:endParaRPr lang="en-US" noProof="0"/>
          </a:p>
        </p:txBody>
      </p:sp>
      <p:sp>
        <p:nvSpPr>
          <p:cNvPr id="8" name="Picture Placeholder 7"/>
          <p:cNvSpPr>
            <a:spLocks noGrp="1"/>
          </p:cNvSpPr>
          <p:nvPr>
            <p:ph type="pic" sz="quarter" idx="15"/>
          </p:nvPr>
        </p:nvSpPr>
        <p:spPr>
          <a:xfrm>
            <a:off x="114300" y="6151563"/>
            <a:ext cx="3927475" cy="706437"/>
          </a:xfrm>
          <a:prstGeom prst="rect">
            <a:avLst/>
          </a:prstGeo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2011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CD2394-3466-4B04-8FED-684FB75184D4}"/>
              </a:ext>
            </a:extLst>
          </p:cNvPr>
          <p:cNvSpPr>
            <a:spLocks noGrp="1"/>
          </p:cNvSpPr>
          <p:nvPr>
            <p:ph type="dt" sz="half" idx="10"/>
          </p:nvPr>
        </p:nvSpPr>
        <p:spPr/>
        <p:txBody>
          <a:bodyPr/>
          <a:lstStyle>
            <a:lvl1pPr>
              <a:defRPr/>
            </a:lvl1pPr>
          </a:lstStyle>
          <a:p>
            <a:pPr>
              <a:defRPr/>
            </a:pPr>
            <a:fld id="{66D2D90E-4E55-4173-B9E6-BDCD9940EFD4}" type="datetime1">
              <a:rPr lang="en-US"/>
              <a:pPr>
                <a:defRPr/>
              </a:pPr>
              <a:t>9/16/2019</a:t>
            </a:fld>
            <a:endParaRPr lang="en-US"/>
          </a:p>
        </p:txBody>
      </p:sp>
      <p:sp>
        <p:nvSpPr>
          <p:cNvPr id="5" name="Footer Placeholder 4">
            <a:extLst>
              <a:ext uri="{FF2B5EF4-FFF2-40B4-BE49-F238E27FC236}">
                <a16:creationId xmlns:a16="http://schemas.microsoft.com/office/drawing/2014/main" id="{CF14A5F7-F3B4-4E71-8285-A291A0FD7E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D25E11-5AB6-40E4-9DBF-A86AD701B65D}"/>
              </a:ext>
            </a:extLst>
          </p:cNvPr>
          <p:cNvSpPr>
            <a:spLocks noGrp="1"/>
          </p:cNvSpPr>
          <p:nvPr>
            <p:ph type="sldNum" sz="quarter" idx="12"/>
          </p:nvPr>
        </p:nvSpPr>
        <p:spPr/>
        <p:txBody>
          <a:bodyPr/>
          <a:lstStyle>
            <a:lvl1pPr>
              <a:defRPr/>
            </a:lvl1pPr>
          </a:lstStyle>
          <a:p>
            <a:pPr>
              <a:defRPr/>
            </a:pPr>
            <a:fld id="{60AFEB43-9C3C-4E44-B31D-4D9AF7138CC0}" type="slidenum">
              <a:rPr lang="en-US"/>
              <a:pPr>
                <a:defRPr/>
              </a:pPr>
              <a:t>‹#›</a:t>
            </a:fld>
            <a:endParaRPr lang="en-US"/>
          </a:p>
        </p:txBody>
      </p:sp>
    </p:spTree>
    <p:extLst>
      <p:ext uri="{BB962C8B-B14F-4D97-AF65-F5344CB8AC3E}">
        <p14:creationId xmlns:p14="http://schemas.microsoft.com/office/powerpoint/2010/main" val="1782791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2DE0C7A-154B-44B8-9ECE-6A815F249448}"/>
              </a:ext>
            </a:extLst>
          </p:cNvPr>
          <p:cNvSpPr>
            <a:spLocks noGrp="1"/>
          </p:cNvSpPr>
          <p:nvPr>
            <p:ph type="dt" sz="half" idx="10"/>
          </p:nvPr>
        </p:nvSpPr>
        <p:spPr/>
        <p:txBody>
          <a:bodyPr/>
          <a:lstStyle>
            <a:lvl1pPr>
              <a:defRPr/>
            </a:lvl1pPr>
          </a:lstStyle>
          <a:p>
            <a:pPr>
              <a:defRPr/>
            </a:pPr>
            <a:fld id="{27FE1B53-D1B4-4D57-A072-A9566B4579D3}" type="datetime1">
              <a:rPr lang="en-US"/>
              <a:pPr>
                <a:defRPr/>
              </a:pPr>
              <a:t>9/16/2019</a:t>
            </a:fld>
            <a:endParaRPr lang="en-US"/>
          </a:p>
        </p:txBody>
      </p:sp>
      <p:sp>
        <p:nvSpPr>
          <p:cNvPr id="5" name="Footer Placeholder 4">
            <a:extLst>
              <a:ext uri="{FF2B5EF4-FFF2-40B4-BE49-F238E27FC236}">
                <a16:creationId xmlns:a16="http://schemas.microsoft.com/office/drawing/2014/main" id="{884613C2-3A63-495F-A929-332435C6DA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21FCE4-3B4D-4606-89B0-A40C06216D04}"/>
              </a:ext>
            </a:extLst>
          </p:cNvPr>
          <p:cNvSpPr>
            <a:spLocks noGrp="1"/>
          </p:cNvSpPr>
          <p:nvPr>
            <p:ph type="sldNum" sz="quarter" idx="12"/>
          </p:nvPr>
        </p:nvSpPr>
        <p:spPr/>
        <p:txBody>
          <a:bodyPr/>
          <a:lstStyle>
            <a:lvl1pPr>
              <a:defRPr/>
            </a:lvl1pPr>
          </a:lstStyle>
          <a:p>
            <a:pPr>
              <a:defRPr/>
            </a:pPr>
            <a:fld id="{2009B8C8-8158-4D66-A001-3ABFA7524BE9}" type="slidenum">
              <a:rPr lang="en-US"/>
              <a:pPr>
                <a:defRPr/>
              </a:pPr>
              <a:t>‹#›</a:t>
            </a:fld>
            <a:endParaRPr lang="en-US"/>
          </a:p>
        </p:txBody>
      </p:sp>
    </p:spTree>
    <p:extLst>
      <p:ext uri="{BB962C8B-B14F-4D97-AF65-F5344CB8AC3E}">
        <p14:creationId xmlns:p14="http://schemas.microsoft.com/office/powerpoint/2010/main" val="3864538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952"/>
            <a:ext cx="7886700" cy="91600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C4A28B-1DAB-42CC-B963-A24D2881535E}"/>
              </a:ext>
            </a:extLst>
          </p:cNvPr>
          <p:cNvSpPr>
            <a:spLocks noGrp="1"/>
          </p:cNvSpPr>
          <p:nvPr>
            <p:ph type="dt" sz="half" idx="10"/>
          </p:nvPr>
        </p:nvSpPr>
        <p:spPr/>
        <p:txBody>
          <a:bodyPr/>
          <a:lstStyle>
            <a:lvl1pPr>
              <a:defRPr/>
            </a:lvl1pPr>
          </a:lstStyle>
          <a:p>
            <a:pPr>
              <a:defRPr/>
            </a:pPr>
            <a:fld id="{F8662DC4-9E0F-44BE-A688-BD6DFD980F73}" type="datetime1">
              <a:rPr lang="en-US"/>
              <a:pPr>
                <a:defRPr/>
              </a:pPr>
              <a:t>9/16/2019</a:t>
            </a:fld>
            <a:endParaRPr lang="en-US"/>
          </a:p>
        </p:txBody>
      </p:sp>
      <p:sp>
        <p:nvSpPr>
          <p:cNvPr id="5" name="Footer Placeholder 4">
            <a:extLst>
              <a:ext uri="{FF2B5EF4-FFF2-40B4-BE49-F238E27FC236}">
                <a16:creationId xmlns:a16="http://schemas.microsoft.com/office/drawing/2014/main" id="{08DF9E83-289A-4C88-8DA4-EAA6C9DA3A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F33F9F-CA68-4F8C-A18F-29FC0ECA30FB}"/>
              </a:ext>
            </a:extLst>
          </p:cNvPr>
          <p:cNvSpPr>
            <a:spLocks noGrp="1"/>
          </p:cNvSpPr>
          <p:nvPr>
            <p:ph type="sldNum" sz="quarter" idx="12"/>
          </p:nvPr>
        </p:nvSpPr>
        <p:spPr/>
        <p:txBody>
          <a:bodyPr/>
          <a:lstStyle>
            <a:lvl1pPr>
              <a:defRPr/>
            </a:lvl1pPr>
          </a:lstStyle>
          <a:p>
            <a:pPr>
              <a:defRPr/>
            </a:pPr>
            <a:fld id="{BF2FBF1E-9671-4538-9D0A-2F9CE1D7B5C9}" type="slidenum">
              <a:rPr lang="en-US"/>
              <a:pPr>
                <a:defRPr/>
              </a:pPr>
              <a:t>‹#›</a:t>
            </a:fld>
            <a:endParaRPr lang="en-US"/>
          </a:p>
        </p:txBody>
      </p:sp>
    </p:spTree>
    <p:extLst>
      <p:ext uri="{BB962C8B-B14F-4D97-AF65-F5344CB8AC3E}">
        <p14:creationId xmlns:p14="http://schemas.microsoft.com/office/powerpoint/2010/main" val="3595746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78142"/>
            <a:ext cx="7886700" cy="46407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6075" indent="-346075">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D7505C-7DDE-41D6-8957-0266E10D2BFB}"/>
              </a:ext>
            </a:extLst>
          </p:cNvPr>
          <p:cNvSpPr>
            <a:spLocks noGrp="1"/>
          </p:cNvSpPr>
          <p:nvPr>
            <p:ph type="dt" sz="half" idx="10"/>
          </p:nvPr>
        </p:nvSpPr>
        <p:spPr/>
        <p:txBody>
          <a:bodyPr/>
          <a:lstStyle>
            <a:lvl1pPr>
              <a:defRPr/>
            </a:lvl1pPr>
          </a:lstStyle>
          <a:p>
            <a:pPr>
              <a:defRPr/>
            </a:pPr>
            <a:fld id="{CE3281C1-6022-45DB-8D8E-5F12A9A41A72}" type="datetime1">
              <a:rPr lang="en-US"/>
              <a:pPr>
                <a:defRPr/>
              </a:pPr>
              <a:t>9/16/2019</a:t>
            </a:fld>
            <a:endParaRPr lang="en-US"/>
          </a:p>
        </p:txBody>
      </p:sp>
      <p:sp>
        <p:nvSpPr>
          <p:cNvPr id="5" name="Footer Placeholder 4">
            <a:extLst>
              <a:ext uri="{FF2B5EF4-FFF2-40B4-BE49-F238E27FC236}">
                <a16:creationId xmlns:a16="http://schemas.microsoft.com/office/drawing/2014/main" id="{B5CAE861-64F5-4EDC-A625-7DBB24EC8B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6088E6-35B7-4D26-8CCF-44BB3064CD60}"/>
              </a:ext>
            </a:extLst>
          </p:cNvPr>
          <p:cNvSpPr>
            <a:spLocks noGrp="1"/>
          </p:cNvSpPr>
          <p:nvPr>
            <p:ph type="sldNum" sz="quarter" idx="12"/>
          </p:nvPr>
        </p:nvSpPr>
        <p:spPr/>
        <p:txBody>
          <a:bodyPr/>
          <a:lstStyle>
            <a:lvl1pPr>
              <a:defRPr/>
            </a:lvl1pPr>
          </a:lstStyle>
          <a:p>
            <a:pPr>
              <a:defRPr/>
            </a:pPr>
            <a:fld id="{F641F258-013E-4E3A-B44D-41E00CD5F224}" type="slidenum">
              <a:rPr lang="en-US"/>
              <a:pPr>
                <a:defRPr/>
              </a:pPr>
              <a:t>‹#›</a:t>
            </a:fld>
            <a:endParaRPr lang="en-US"/>
          </a:p>
        </p:txBody>
      </p:sp>
    </p:spTree>
    <p:extLst>
      <p:ext uri="{BB962C8B-B14F-4D97-AF65-F5344CB8AC3E}">
        <p14:creationId xmlns:p14="http://schemas.microsoft.com/office/powerpoint/2010/main" val="1475463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4081DF-3C4F-4C46-A9E2-DB85D33CEAC5}"/>
              </a:ext>
            </a:extLst>
          </p:cNvPr>
          <p:cNvSpPr>
            <a:spLocks noGrp="1"/>
          </p:cNvSpPr>
          <p:nvPr>
            <p:ph type="dt" sz="half" idx="10"/>
          </p:nvPr>
        </p:nvSpPr>
        <p:spPr/>
        <p:txBody>
          <a:bodyPr/>
          <a:lstStyle>
            <a:lvl1pPr>
              <a:defRPr/>
            </a:lvl1pPr>
          </a:lstStyle>
          <a:p>
            <a:pPr>
              <a:defRPr/>
            </a:pPr>
            <a:fld id="{C9CFE1C4-3F15-4317-93CB-9BEC9288A6F7}" type="datetime1">
              <a:rPr lang="en-US"/>
              <a:pPr>
                <a:defRPr/>
              </a:pPr>
              <a:t>9/16/2019</a:t>
            </a:fld>
            <a:endParaRPr lang="en-US"/>
          </a:p>
        </p:txBody>
      </p:sp>
      <p:sp>
        <p:nvSpPr>
          <p:cNvPr id="5" name="Footer Placeholder 4">
            <a:extLst>
              <a:ext uri="{FF2B5EF4-FFF2-40B4-BE49-F238E27FC236}">
                <a16:creationId xmlns:a16="http://schemas.microsoft.com/office/drawing/2014/main" id="{5BE1FBC8-C9C4-47DB-A927-C33493E83C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33C551-D54F-4941-BDA0-28C6E2F6BD31}"/>
              </a:ext>
            </a:extLst>
          </p:cNvPr>
          <p:cNvSpPr>
            <a:spLocks noGrp="1"/>
          </p:cNvSpPr>
          <p:nvPr>
            <p:ph type="sldNum" sz="quarter" idx="12"/>
          </p:nvPr>
        </p:nvSpPr>
        <p:spPr/>
        <p:txBody>
          <a:bodyPr/>
          <a:lstStyle>
            <a:lvl1pPr>
              <a:defRPr/>
            </a:lvl1pPr>
          </a:lstStyle>
          <a:p>
            <a:pPr>
              <a:defRPr/>
            </a:pPr>
            <a:fld id="{A5A0623C-3193-4CCE-82C6-290000B8DBBB}" type="slidenum">
              <a:rPr lang="en-US"/>
              <a:pPr>
                <a:defRPr/>
              </a:pPr>
              <a:t>‹#›</a:t>
            </a:fld>
            <a:endParaRPr lang="en-US"/>
          </a:p>
        </p:txBody>
      </p:sp>
    </p:spTree>
    <p:extLst>
      <p:ext uri="{BB962C8B-B14F-4D97-AF65-F5344CB8AC3E}">
        <p14:creationId xmlns:p14="http://schemas.microsoft.com/office/powerpoint/2010/main" val="2151801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B20B5B2-59C0-4882-B1E6-05A99756DEE0}"/>
              </a:ext>
            </a:extLst>
          </p:cNvPr>
          <p:cNvSpPr>
            <a:spLocks noGrp="1"/>
          </p:cNvSpPr>
          <p:nvPr>
            <p:ph type="dt" sz="half" idx="10"/>
          </p:nvPr>
        </p:nvSpPr>
        <p:spPr/>
        <p:txBody>
          <a:bodyPr/>
          <a:lstStyle>
            <a:lvl1pPr>
              <a:defRPr/>
            </a:lvl1pPr>
          </a:lstStyle>
          <a:p>
            <a:pPr>
              <a:defRPr/>
            </a:pPr>
            <a:fld id="{009B3D2D-C2AD-43AB-819C-038B72D1A8D1}" type="datetime1">
              <a:rPr lang="en-US"/>
              <a:pPr>
                <a:defRPr/>
              </a:pPr>
              <a:t>9/16/2019</a:t>
            </a:fld>
            <a:endParaRPr lang="en-US"/>
          </a:p>
        </p:txBody>
      </p:sp>
      <p:sp>
        <p:nvSpPr>
          <p:cNvPr id="6" name="Footer Placeholder 4">
            <a:extLst>
              <a:ext uri="{FF2B5EF4-FFF2-40B4-BE49-F238E27FC236}">
                <a16:creationId xmlns:a16="http://schemas.microsoft.com/office/drawing/2014/main" id="{3BB482AB-DAC9-4DD8-AC93-1F61E65B7A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2CBB91-2DDB-4814-B698-7DF4F559CBA4}"/>
              </a:ext>
            </a:extLst>
          </p:cNvPr>
          <p:cNvSpPr>
            <a:spLocks noGrp="1"/>
          </p:cNvSpPr>
          <p:nvPr>
            <p:ph type="sldNum" sz="quarter" idx="12"/>
          </p:nvPr>
        </p:nvSpPr>
        <p:spPr/>
        <p:txBody>
          <a:bodyPr/>
          <a:lstStyle>
            <a:lvl1pPr>
              <a:defRPr/>
            </a:lvl1pPr>
          </a:lstStyle>
          <a:p>
            <a:pPr>
              <a:defRPr/>
            </a:pPr>
            <a:fld id="{7DF15114-1AEE-4C7B-80CF-CC5EECAE6090}" type="slidenum">
              <a:rPr lang="en-US"/>
              <a:pPr>
                <a:defRPr/>
              </a:pPr>
              <a:t>‹#›</a:t>
            </a:fld>
            <a:endParaRPr lang="en-US"/>
          </a:p>
        </p:txBody>
      </p:sp>
    </p:spTree>
    <p:extLst>
      <p:ext uri="{BB962C8B-B14F-4D97-AF65-F5344CB8AC3E}">
        <p14:creationId xmlns:p14="http://schemas.microsoft.com/office/powerpoint/2010/main" val="969815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63916FA-2E37-42CB-959A-68354D759AF0}"/>
              </a:ext>
            </a:extLst>
          </p:cNvPr>
          <p:cNvSpPr>
            <a:spLocks noGrp="1"/>
          </p:cNvSpPr>
          <p:nvPr>
            <p:ph type="dt" sz="half" idx="10"/>
          </p:nvPr>
        </p:nvSpPr>
        <p:spPr/>
        <p:txBody>
          <a:bodyPr/>
          <a:lstStyle>
            <a:lvl1pPr>
              <a:defRPr/>
            </a:lvl1pPr>
          </a:lstStyle>
          <a:p>
            <a:pPr>
              <a:defRPr/>
            </a:pPr>
            <a:fld id="{7CC5129F-79C8-4E54-A46D-0D1D16EDABB2}" type="datetime1">
              <a:rPr lang="en-US"/>
              <a:pPr>
                <a:defRPr/>
              </a:pPr>
              <a:t>9/16/2019</a:t>
            </a:fld>
            <a:endParaRPr lang="en-US"/>
          </a:p>
        </p:txBody>
      </p:sp>
      <p:sp>
        <p:nvSpPr>
          <p:cNvPr id="8" name="Footer Placeholder 4">
            <a:extLst>
              <a:ext uri="{FF2B5EF4-FFF2-40B4-BE49-F238E27FC236}">
                <a16:creationId xmlns:a16="http://schemas.microsoft.com/office/drawing/2014/main" id="{A5CE827A-E48A-438F-AD70-9A5104D1D4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F664F84-2F72-493B-9FCF-0FFAED7E7656}"/>
              </a:ext>
            </a:extLst>
          </p:cNvPr>
          <p:cNvSpPr>
            <a:spLocks noGrp="1"/>
          </p:cNvSpPr>
          <p:nvPr>
            <p:ph type="sldNum" sz="quarter" idx="12"/>
          </p:nvPr>
        </p:nvSpPr>
        <p:spPr/>
        <p:txBody>
          <a:bodyPr/>
          <a:lstStyle>
            <a:lvl1pPr>
              <a:defRPr/>
            </a:lvl1pPr>
          </a:lstStyle>
          <a:p>
            <a:pPr>
              <a:defRPr/>
            </a:pPr>
            <a:fld id="{9BBA0C9B-CA77-44DC-A4C5-773C9388326B}" type="slidenum">
              <a:rPr lang="en-US"/>
              <a:pPr>
                <a:defRPr/>
              </a:pPr>
              <a:t>‹#›</a:t>
            </a:fld>
            <a:endParaRPr lang="en-US"/>
          </a:p>
        </p:txBody>
      </p:sp>
    </p:spTree>
    <p:extLst>
      <p:ext uri="{BB962C8B-B14F-4D97-AF65-F5344CB8AC3E}">
        <p14:creationId xmlns:p14="http://schemas.microsoft.com/office/powerpoint/2010/main" val="1838648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0BD23AE-5A3D-4748-8512-CEA86783F6A0}"/>
              </a:ext>
            </a:extLst>
          </p:cNvPr>
          <p:cNvSpPr>
            <a:spLocks noGrp="1"/>
          </p:cNvSpPr>
          <p:nvPr>
            <p:ph type="dt" sz="half" idx="10"/>
          </p:nvPr>
        </p:nvSpPr>
        <p:spPr/>
        <p:txBody>
          <a:bodyPr/>
          <a:lstStyle>
            <a:lvl1pPr>
              <a:defRPr/>
            </a:lvl1pPr>
          </a:lstStyle>
          <a:p>
            <a:pPr>
              <a:defRPr/>
            </a:pPr>
            <a:fld id="{98FB4720-8586-4F63-A6FB-66202CF88748}" type="datetime1">
              <a:rPr lang="en-US"/>
              <a:pPr>
                <a:defRPr/>
              </a:pPr>
              <a:t>9/16/2019</a:t>
            </a:fld>
            <a:endParaRPr lang="en-US"/>
          </a:p>
        </p:txBody>
      </p:sp>
      <p:sp>
        <p:nvSpPr>
          <p:cNvPr id="4" name="Footer Placeholder 4">
            <a:extLst>
              <a:ext uri="{FF2B5EF4-FFF2-40B4-BE49-F238E27FC236}">
                <a16:creationId xmlns:a16="http://schemas.microsoft.com/office/drawing/2014/main" id="{79B6986E-B478-4ACE-9962-EE3225A083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909DD5-94C2-40AB-84D6-A93D80A25B0C}"/>
              </a:ext>
            </a:extLst>
          </p:cNvPr>
          <p:cNvSpPr>
            <a:spLocks noGrp="1"/>
          </p:cNvSpPr>
          <p:nvPr>
            <p:ph type="sldNum" sz="quarter" idx="12"/>
          </p:nvPr>
        </p:nvSpPr>
        <p:spPr/>
        <p:txBody>
          <a:bodyPr/>
          <a:lstStyle>
            <a:lvl1pPr>
              <a:defRPr/>
            </a:lvl1pPr>
          </a:lstStyle>
          <a:p>
            <a:pPr>
              <a:defRPr/>
            </a:pPr>
            <a:fld id="{D3440228-7885-4AE5-9075-E2190CCC6FCE}" type="slidenum">
              <a:rPr lang="en-US"/>
              <a:pPr>
                <a:defRPr/>
              </a:pPr>
              <a:t>‹#›</a:t>
            </a:fld>
            <a:endParaRPr lang="en-US"/>
          </a:p>
        </p:txBody>
      </p:sp>
    </p:spTree>
    <p:extLst>
      <p:ext uri="{BB962C8B-B14F-4D97-AF65-F5344CB8AC3E}">
        <p14:creationId xmlns:p14="http://schemas.microsoft.com/office/powerpoint/2010/main" val="1653684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441BAF-653D-4122-9119-18285957147D}"/>
              </a:ext>
            </a:extLst>
          </p:cNvPr>
          <p:cNvSpPr>
            <a:spLocks noGrp="1"/>
          </p:cNvSpPr>
          <p:nvPr>
            <p:ph type="dt" sz="half" idx="10"/>
          </p:nvPr>
        </p:nvSpPr>
        <p:spPr/>
        <p:txBody>
          <a:bodyPr/>
          <a:lstStyle>
            <a:lvl1pPr>
              <a:defRPr/>
            </a:lvl1pPr>
          </a:lstStyle>
          <a:p>
            <a:pPr>
              <a:defRPr/>
            </a:pPr>
            <a:fld id="{F2D0A3BC-D7D3-4ED3-90FD-3868CBF529C3}" type="datetime1">
              <a:rPr lang="en-US"/>
              <a:pPr>
                <a:defRPr/>
              </a:pPr>
              <a:t>9/16/2019</a:t>
            </a:fld>
            <a:endParaRPr lang="en-US"/>
          </a:p>
        </p:txBody>
      </p:sp>
      <p:sp>
        <p:nvSpPr>
          <p:cNvPr id="3" name="Footer Placeholder 4">
            <a:extLst>
              <a:ext uri="{FF2B5EF4-FFF2-40B4-BE49-F238E27FC236}">
                <a16:creationId xmlns:a16="http://schemas.microsoft.com/office/drawing/2014/main" id="{6ACF512E-5DD0-4231-837D-EDA077D9835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4F405A4-1C6A-43D7-8BC9-6A1388288C66}"/>
              </a:ext>
            </a:extLst>
          </p:cNvPr>
          <p:cNvSpPr>
            <a:spLocks noGrp="1"/>
          </p:cNvSpPr>
          <p:nvPr>
            <p:ph type="sldNum" sz="quarter" idx="12"/>
          </p:nvPr>
        </p:nvSpPr>
        <p:spPr/>
        <p:txBody>
          <a:bodyPr/>
          <a:lstStyle>
            <a:lvl1pPr>
              <a:defRPr/>
            </a:lvl1pPr>
          </a:lstStyle>
          <a:p>
            <a:pPr>
              <a:defRPr/>
            </a:pPr>
            <a:fld id="{129AC76A-C610-4D02-8C2E-9A3CF45AAEAD}" type="slidenum">
              <a:rPr lang="en-US"/>
              <a:pPr>
                <a:defRPr/>
              </a:pPr>
              <a:t>‹#›</a:t>
            </a:fld>
            <a:endParaRPr lang="en-US"/>
          </a:p>
        </p:txBody>
      </p:sp>
    </p:spTree>
    <p:extLst>
      <p:ext uri="{BB962C8B-B14F-4D97-AF65-F5344CB8AC3E}">
        <p14:creationId xmlns:p14="http://schemas.microsoft.com/office/powerpoint/2010/main" val="2843440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69A48D-F31D-4BBD-B3F0-2AD4015D0595}"/>
              </a:ext>
            </a:extLst>
          </p:cNvPr>
          <p:cNvSpPr>
            <a:spLocks noGrp="1"/>
          </p:cNvSpPr>
          <p:nvPr>
            <p:ph type="dt" sz="half" idx="10"/>
          </p:nvPr>
        </p:nvSpPr>
        <p:spPr/>
        <p:txBody>
          <a:bodyPr/>
          <a:lstStyle>
            <a:lvl1pPr>
              <a:defRPr/>
            </a:lvl1pPr>
          </a:lstStyle>
          <a:p>
            <a:pPr>
              <a:defRPr/>
            </a:pPr>
            <a:fld id="{394EA982-537F-4158-B247-D157134FC423}" type="datetime1">
              <a:rPr lang="en-US"/>
              <a:pPr>
                <a:defRPr/>
              </a:pPr>
              <a:t>9/16/2019</a:t>
            </a:fld>
            <a:endParaRPr lang="en-US"/>
          </a:p>
        </p:txBody>
      </p:sp>
      <p:sp>
        <p:nvSpPr>
          <p:cNvPr id="3" name="Footer Placeholder 4">
            <a:extLst>
              <a:ext uri="{FF2B5EF4-FFF2-40B4-BE49-F238E27FC236}">
                <a16:creationId xmlns:a16="http://schemas.microsoft.com/office/drawing/2014/main" id="{A1E78B8A-2F87-468B-A72F-86AD28160D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711B088-DBAB-4154-A006-19EA4A41AC05}"/>
              </a:ext>
            </a:extLst>
          </p:cNvPr>
          <p:cNvSpPr>
            <a:spLocks noGrp="1"/>
          </p:cNvSpPr>
          <p:nvPr>
            <p:ph type="sldNum" sz="quarter" idx="12"/>
          </p:nvPr>
        </p:nvSpPr>
        <p:spPr/>
        <p:txBody>
          <a:bodyPr/>
          <a:lstStyle>
            <a:lvl1pPr>
              <a:defRPr/>
            </a:lvl1pPr>
          </a:lstStyle>
          <a:p>
            <a:pPr>
              <a:defRPr/>
            </a:pPr>
            <a:fld id="{8DEAF504-0D59-4A71-A290-DE7B5BB2C7C4}" type="slidenum">
              <a:rPr lang="en-US"/>
              <a:pPr>
                <a:defRPr/>
              </a:pPr>
              <a:t>‹#›</a:t>
            </a:fld>
            <a:endParaRPr lang="en-US"/>
          </a:p>
        </p:txBody>
      </p:sp>
    </p:spTree>
    <p:extLst>
      <p:ext uri="{BB962C8B-B14F-4D97-AF65-F5344CB8AC3E}">
        <p14:creationId xmlns:p14="http://schemas.microsoft.com/office/powerpoint/2010/main" val="152355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9EAAB9A-F57F-414B-91BC-CD62886DBD30}"/>
              </a:ext>
            </a:extLst>
          </p:cNvPr>
          <p:cNvSpPr>
            <a:spLocks noGrp="1"/>
          </p:cNvSpPr>
          <p:nvPr>
            <p:ph type="dt" sz="half" idx="10"/>
          </p:nvPr>
        </p:nvSpPr>
        <p:spPr/>
        <p:txBody>
          <a:bodyPr/>
          <a:lstStyle>
            <a:lvl1pPr>
              <a:defRPr/>
            </a:lvl1pPr>
          </a:lstStyle>
          <a:p>
            <a:pPr>
              <a:defRPr/>
            </a:pPr>
            <a:fld id="{9A672BF9-2146-43B8-A53A-3151DC581592}" type="datetime1">
              <a:rPr lang="en-US"/>
              <a:pPr>
                <a:defRPr/>
              </a:pPr>
              <a:t>9/16/2019</a:t>
            </a:fld>
            <a:endParaRPr lang="en-US"/>
          </a:p>
        </p:txBody>
      </p:sp>
      <p:sp>
        <p:nvSpPr>
          <p:cNvPr id="6" name="Footer Placeholder 4">
            <a:extLst>
              <a:ext uri="{FF2B5EF4-FFF2-40B4-BE49-F238E27FC236}">
                <a16:creationId xmlns:a16="http://schemas.microsoft.com/office/drawing/2014/main" id="{720CFC50-E786-4862-B17E-585A0FE7C0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D30AC7-7424-4C56-B533-28136F6ECD19}"/>
              </a:ext>
            </a:extLst>
          </p:cNvPr>
          <p:cNvSpPr>
            <a:spLocks noGrp="1"/>
          </p:cNvSpPr>
          <p:nvPr>
            <p:ph type="sldNum" sz="quarter" idx="12"/>
          </p:nvPr>
        </p:nvSpPr>
        <p:spPr/>
        <p:txBody>
          <a:bodyPr/>
          <a:lstStyle>
            <a:lvl1pPr>
              <a:defRPr/>
            </a:lvl1pPr>
          </a:lstStyle>
          <a:p>
            <a:pPr>
              <a:defRPr/>
            </a:pPr>
            <a:fld id="{A2F4F144-D950-4E20-8C4C-413B9A104E13}" type="slidenum">
              <a:rPr lang="en-US"/>
              <a:pPr>
                <a:defRPr/>
              </a:pPr>
              <a:t>‹#›</a:t>
            </a:fld>
            <a:endParaRPr lang="en-US"/>
          </a:p>
        </p:txBody>
      </p:sp>
    </p:spTree>
    <p:extLst>
      <p:ext uri="{BB962C8B-B14F-4D97-AF65-F5344CB8AC3E}">
        <p14:creationId xmlns:p14="http://schemas.microsoft.com/office/powerpoint/2010/main" val="32514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463BFB-DF6B-461F-BBE2-ABCC35068D92}"/>
              </a:ext>
            </a:extLst>
          </p:cNvPr>
          <p:cNvSpPr>
            <a:spLocks noGrp="1"/>
          </p:cNvSpPr>
          <p:nvPr>
            <p:ph type="dt" sz="half" idx="10"/>
          </p:nvPr>
        </p:nvSpPr>
        <p:spPr/>
        <p:txBody>
          <a:bodyPr/>
          <a:lstStyle>
            <a:lvl1pPr>
              <a:defRPr/>
            </a:lvl1pPr>
          </a:lstStyle>
          <a:p>
            <a:pPr>
              <a:defRPr/>
            </a:pPr>
            <a:fld id="{B86DA24D-3609-4122-8F46-1F4E19FB967D}" type="datetime1">
              <a:rPr lang="en-US"/>
              <a:pPr>
                <a:defRPr/>
              </a:pPr>
              <a:t>9/16/2019</a:t>
            </a:fld>
            <a:endParaRPr lang="en-US"/>
          </a:p>
        </p:txBody>
      </p:sp>
      <p:sp>
        <p:nvSpPr>
          <p:cNvPr id="6" name="Footer Placeholder 4">
            <a:extLst>
              <a:ext uri="{FF2B5EF4-FFF2-40B4-BE49-F238E27FC236}">
                <a16:creationId xmlns:a16="http://schemas.microsoft.com/office/drawing/2014/main" id="{B3EF096C-DDED-43BD-9A6F-90A134635F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60D847-C749-48F4-9EE3-DDD8D9DDE4B5}"/>
              </a:ext>
            </a:extLst>
          </p:cNvPr>
          <p:cNvSpPr>
            <a:spLocks noGrp="1"/>
          </p:cNvSpPr>
          <p:nvPr>
            <p:ph type="sldNum" sz="quarter" idx="12"/>
          </p:nvPr>
        </p:nvSpPr>
        <p:spPr/>
        <p:txBody>
          <a:bodyPr/>
          <a:lstStyle>
            <a:lvl1pPr>
              <a:defRPr/>
            </a:lvl1pPr>
          </a:lstStyle>
          <a:p>
            <a:pPr>
              <a:defRPr/>
            </a:pPr>
            <a:fld id="{82E1AC76-F43E-4F33-A2D5-B6B72DAD499C}" type="slidenum">
              <a:rPr lang="en-US"/>
              <a:pPr>
                <a:defRPr/>
              </a:pPr>
              <a:t>‹#›</a:t>
            </a:fld>
            <a:endParaRPr lang="en-US"/>
          </a:p>
        </p:txBody>
      </p:sp>
    </p:spTree>
    <p:extLst>
      <p:ext uri="{BB962C8B-B14F-4D97-AF65-F5344CB8AC3E}">
        <p14:creationId xmlns:p14="http://schemas.microsoft.com/office/powerpoint/2010/main" val="1282871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B70A3CE-F416-470C-9A05-2E18E91661A6}"/>
              </a:ext>
            </a:extLst>
          </p:cNvPr>
          <p:cNvSpPr>
            <a:spLocks noGrp="1"/>
          </p:cNvSpPr>
          <p:nvPr>
            <p:ph type="dt" sz="half" idx="10"/>
          </p:nvPr>
        </p:nvSpPr>
        <p:spPr/>
        <p:txBody>
          <a:bodyPr/>
          <a:lstStyle>
            <a:lvl1pPr>
              <a:defRPr/>
            </a:lvl1pPr>
          </a:lstStyle>
          <a:p>
            <a:pPr>
              <a:defRPr/>
            </a:pPr>
            <a:fld id="{C4F5B0EF-C2C2-4B7D-9F97-44C881A3BA65}" type="datetime1">
              <a:rPr lang="en-US"/>
              <a:pPr>
                <a:defRPr/>
              </a:pPr>
              <a:t>9/16/2019</a:t>
            </a:fld>
            <a:endParaRPr lang="en-US"/>
          </a:p>
        </p:txBody>
      </p:sp>
      <p:sp>
        <p:nvSpPr>
          <p:cNvPr id="6" name="Footer Placeholder 4">
            <a:extLst>
              <a:ext uri="{FF2B5EF4-FFF2-40B4-BE49-F238E27FC236}">
                <a16:creationId xmlns:a16="http://schemas.microsoft.com/office/drawing/2014/main" id="{8B2EC419-D728-4880-9EF7-072D076719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D2BC4C-BE8F-49B8-A9EA-20D8D79024D3}"/>
              </a:ext>
            </a:extLst>
          </p:cNvPr>
          <p:cNvSpPr>
            <a:spLocks noGrp="1"/>
          </p:cNvSpPr>
          <p:nvPr>
            <p:ph type="sldNum" sz="quarter" idx="12"/>
          </p:nvPr>
        </p:nvSpPr>
        <p:spPr/>
        <p:txBody>
          <a:bodyPr/>
          <a:lstStyle>
            <a:lvl1pPr>
              <a:defRPr/>
            </a:lvl1pPr>
          </a:lstStyle>
          <a:p>
            <a:pPr>
              <a:defRPr/>
            </a:pPr>
            <a:fld id="{7962C3D5-FEE5-4181-B376-78BE568CBA62}" type="slidenum">
              <a:rPr lang="en-US"/>
              <a:pPr>
                <a:defRPr/>
              </a:pPr>
              <a:t>‹#›</a:t>
            </a:fld>
            <a:endParaRPr lang="en-US"/>
          </a:p>
        </p:txBody>
      </p:sp>
    </p:spTree>
    <p:extLst>
      <p:ext uri="{BB962C8B-B14F-4D97-AF65-F5344CB8AC3E}">
        <p14:creationId xmlns:p14="http://schemas.microsoft.com/office/powerpoint/2010/main" val="595892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612C1F-6768-41F8-ADCB-0A853BB03D1A}"/>
              </a:ext>
            </a:extLst>
          </p:cNvPr>
          <p:cNvSpPr>
            <a:spLocks noGrp="1"/>
          </p:cNvSpPr>
          <p:nvPr>
            <p:ph type="dt" sz="half" idx="10"/>
          </p:nvPr>
        </p:nvSpPr>
        <p:spPr/>
        <p:txBody>
          <a:bodyPr/>
          <a:lstStyle>
            <a:lvl1pPr>
              <a:defRPr/>
            </a:lvl1pPr>
          </a:lstStyle>
          <a:p>
            <a:pPr>
              <a:defRPr/>
            </a:pPr>
            <a:fld id="{5D2287B6-2764-473A-BF23-B59FAB7F7ED6}" type="datetime1">
              <a:rPr lang="en-US"/>
              <a:pPr>
                <a:defRPr/>
              </a:pPr>
              <a:t>9/16/2019</a:t>
            </a:fld>
            <a:endParaRPr lang="en-US"/>
          </a:p>
        </p:txBody>
      </p:sp>
      <p:sp>
        <p:nvSpPr>
          <p:cNvPr id="5" name="Footer Placeholder 4">
            <a:extLst>
              <a:ext uri="{FF2B5EF4-FFF2-40B4-BE49-F238E27FC236}">
                <a16:creationId xmlns:a16="http://schemas.microsoft.com/office/drawing/2014/main" id="{49C8B7D8-169E-47EA-AE06-A2C5F7A60C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B4E329-34A7-47B0-ADAA-704BE438AAD1}"/>
              </a:ext>
            </a:extLst>
          </p:cNvPr>
          <p:cNvSpPr>
            <a:spLocks noGrp="1"/>
          </p:cNvSpPr>
          <p:nvPr>
            <p:ph type="sldNum" sz="quarter" idx="12"/>
          </p:nvPr>
        </p:nvSpPr>
        <p:spPr/>
        <p:txBody>
          <a:bodyPr/>
          <a:lstStyle>
            <a:lvl1pPr>
              <a:defRPr/>
            </a:lvl1pPr>
          </a:lstStyle>
          <a:p>
            <a:pPr>
              <a:defRPr/>
            </a:pPr>
            <a:fld id="{319B0EB5-C1F1-47DF-81F6-9AB5BAAF3E85}" type="slidenum">
              <a:rPr lang="en-US"/>
              <a:pPr>
                <a:defRPr/>
              </a:pPr>
              <a:t>‹#›</a:t>
            </a:fld>
            <a:endParaRPr lang="en-US"/>
          </a:p>
        </p:txBody>
      </p:sp>
    </p:spTree>
    <p:extLst>
      <p:ext uri="{BB962C8B-B14F-4D97-AF65-F5344CB8AC3E}">
        <p14:creationId xmlns:p14="http://schemas.microsoft.com/office/powerpoint/2010/main" val="1640975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50ACA2-94FD-421C-8525-07515D7DA831}"/>
              </a:ext>
            </a:extLst>
          </p:cNvPr>
          <p:cNvSpPr>
            <a:spLocks noGrp="1"/>
          </p:cNvSpPr>
          <p:nvPr>
            <p:ph type="dt" sz="half" idx="10"/>
          </p:nvPr>
        </p:nvSpPr>
        <p:spPr/>
        <p:txBody>
          <a:bodyPr/>
          <a:lstStyle>
            <a:lvl1pPr>
              <a:defRPr/>
            </a:lvl1pPr>
          </a:lstStyle>
          <a:p>
            <a:pPr>
              <a:defRPr/>
            </a:pPr>
            <a:fld id="{EB25C3CA-22B2-46E0-BEA2-3394F82BA529}" type="datetime1">
              <a:rPr lang="en-US"/>
              <a:pPr>
                <a:defRPr/>
              </a:pPr>
              <a:t>9/16/2019</a:t>
            </a:fld>
            <a:endParaRPr lang="en-US"/>
          </a:p>
        </p:txBody>
      </p:sp>
      <p:sp>
        <p:nvSpPr>
          <p:cNvPr id="5" name="Footer Placeholder 4">
            <a:extLst>
              <a:ext uri="{FF2B5EF4-FFF2-40B4-BE49-F238E27FC236}">
                <a16:creationId xmlns:a16="http://schemas.microsoft.com/office/drawing/2014/main" id="{7975A8E0-8A3F-497A-AE1E-68D77193FF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88C448-B7C6-4C0A-AC5E-9C2719CB1189}"/>
              </a:ext>
            </a:extLst>
          </p:cNvPr>
          <p:cNvSpPr>
            <a:spLocks noGrp="1"/>
          </p:cNvSpPr>
          <p:nvPr>
            <p:ph type="sldNum" sz="quarter" idx="12"/>
          </p:nvPr>
        </p:nvSpPr>
        <p:spPr/>
        <p:txBody>
          <a:bodyPr/>
          <a:lstStyle>
            <a:lvl1pPr>
              <a:defRPr/>
            </a:lvl1pPr>
          </a:lstStyle>
          <a:p>
            <a:pPr>
              <a:defRPr/>
            </a:pPr>
            <a:fld id="{5CD7D4D1-C747-4109-9979-D43D2C29B93B}" type="slidenum">
              <a:rPr lang="en-US"/>
              <a:pPr>
                <a:defRPr/>
              </a:pPr>
              <a:t>‹#›</a:t>
            </a:fld>
            <a:endParaRPr lang="en-US"/>
          </a:p>
        </p:txBody>
      </p:sp>
    </p:spTree>
    <p:extLst>
      <p:ext uri="{BB962C8B-B14F-4D97-AF65-F5344CB8AC3E}">
        <p14:creationId xmlns:p14="http://schemas.microsoft.com/office/powerpoint/2010/main" val="3103478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2201"/>
          </a:xfrm>
        </p:spPr>
        <p:txBody>
          <a:bodyPr/>
          <a:lstStyle/>
          <a:p>
            <a:r>
              <a:rPr lang="en-US"/>
              <a:t>Click to edit Master title style</a:t>
            </a:r>
          </a:p>
        </p:txBody>
      </p:sp>
      <p:sp>
        <p:nvSpPr>
          <p:cNvPr id="3" name="Date Placeholder 3">
            <a:extLst>
              <a:ext uri="{FF2B5EF4-FFF2-40B4-BE49-F238E27FC236}">
                <a16:creationId xmlns:a16="http://schemas.microsoft.com/office/drawing/2014/main" id="{237AB92D-88D4-4C3B-91CF-166274D759BA}"/>
              </a:ext>
            </a:extLst>
          </p:cNvPr>
          <p:cNvSpPr>
            <a:spLocks noGrp="1"/>
          </p:cNvSpPr>
          <p:nvPr>
            <p:ph type="dt" sz="half" idx="10"/>
          </p:nvPr>
        </p:nvSpPr>
        <p:spPr/>
        <p:txBody>
          <a:bodyPr/>
          <a:lstStyle>
            <a:lvl1pPr>
              <a:defRPr/>
            </a:lvl1pPr>
          </a:lstStyle>
          <a:p>
            <a:pPr>
              <a:defRPr/>
            </a:pPr>
            <a:fld id="{B8CB9901-BAEA-481E-9584-07E2DE4F667E}" type="datetime1">
              <a:rPr lang="en-US"/>
              <a:pPr>
                <a:defRPr/>
              </a:pPr>
              <a:t>9/16/2019</a:t>
            </a:fld>
            <a:endParaRPr lang="en-US"/>
          </a:p>
        </p:txBody>
      </p:sp>
      <p:sp>
        <p:nvSpPr>
          <p:cNvPr id="4" name="Footer Placeholder 4">
            <a:extLst>
              <a:ext uri="{FF2B5EF4-FFF2-40B4-BE49-F238E27FC236}">
                <a16:creationId xmlns:a16="http://schemas.microsoft.com/office/drawing/2014/main" id="{4A0F869B-DB45-4B4A-BE80-2C0C3BA9AA9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4F05C6-9C35-4144-A67B-B49AC4547FFA}"/>
              </a:ext>
            </a:extLst>
          </p:cNvPr>
          <p:cNvSpPr>
            <a:spLocks noGrp="1"/>
          </p:cNvSpPr>
          <p:nvPr>
            <p:ph type="sldNum" sz="quarter" idx="12"/>
          </p:nvPr>
        </p:nvSpPr>
        <p:spPr/>
        <p:txBody>
          <a:bodyPr/>
          <a:lstStyle>
            <a:lvl1pPr>
              <a:defRPr/>
            </a:lvl1pPr>
          </a:lstStyle>
          <a:p>
            <a:pPr>
              <a:defRPr/>
            </a:pPr>
            <a:fld id="{3AEC8F02-747C-4941-9CF5-5FA20AF260EF}" type="slidenum">
              <a:rPr lang="en-US"/>
              <a:pPr>
                <a:defRPr/>
              </a:pPr>
              <a:t>‹#›</a:t>
            </a:fld>
            <a:endParaRPr lang="en-US"/>
          </a:p>
        </p:txBody>
      </p:sp>
    </p:spTree>
    <p:extLst>
      <p:ext uri="{BB962C8B-B14F-4D97-AF65-F5344CB8AC3E}">
        <p14:creationId xmlns:p14="http://schemas.microsoft.com/office/powerpoint/2010/main" val="1014928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49707" y="1713490"/>
            <a:ext cx="36576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5246762" y="1713490"/>
            <a:ext cx="3570685" cy="3454400"/>
          </a:xfrm>
        </p:spPr>
        <p:txBody>
          <a:bodyPr rtlCol="0">
            <a:normAutofit/>
          </a:bodyPr>
          <a:lstStyle/>
          <a:p>
            <a:pPr lvl="0"/>
            <a:endParaRPr lang="en-US" noProof="0"/>
          </a:p>
        </p:txBody>
      </p:sp>
      <p:sp>
        <p:nvSpPr>
          <p:cNvPr id="5" name="Picture Placeholder 7"/>
          <p:cNvSpPr>
            <a:spLocks noGrp="1"/>
          </p:cNvSpPr>
          <p:nvPr>
            <p:ph type="pic" sz="quarter" idx="12"/>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2689074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137332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2308"/>
            <a:ext cx="9143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3526023"/>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668648"/>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668643"/>
            <a:ext cx="2677716" cy="1392918"/>
          </a:xfrm>
        </p:spPr>
        <p:txBody>
          <a:bodyPr rtlCol="0">
            <a:normAutofit/>
          </a:bodyPr>
          <a:lstStyle/>
          <a:p>
            <a:pPr lvl="0"/>
            <a:endParaRPr lang="en-US" noProof="0"/>
          </a:p>
        </p:txBody>
      </p:sp>
      <p:sp>
        <p:nvSpPr>
          <p:cNvPr id="17" name="Picture Placeholder 16"/>
          <p:cNvSpPr>
            <a:spLocks noGrp="1"/>
          </p:cNvSpPr>
          <p:nvPr>
            <p:ph type="pic" sz="quarter" idx="14"/>
          </p:nvPr>
        </p:nvSpPr>
        <p:spPr>
          <a:xfrm>
            <a:off x="5801916" y="3526018"/>
            <a:ext cx="2681478" cy="1389888"/>
          </a:xfrm>
        </p:spPr>
        <p:txBody>
          <a:bodyPr rtlCol="0">
            <a:normAutofit/>
          </a:bodyPr>
          <a:lstStyle/>
          <a:p>
            <a:pPr lvl="0"/>
            <a:endParaRPr lang="en-US" noProof="0"/>
          </a:p>
        </p:txBody>
      </p:sp>
      <p:sp>
        <p:nvSpPr>
          <p:cNvPr id="8" name="Picture Placeholder 7"/>
          <p:cNvSpPr>
            <a:spLocks noGrp="1"/>
          </p:cNvSpPr>
          <p:nvPr>
            <p:ph type="pic" sz="quarter" idx="15"/>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941908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4" y="1360457"/>
            <a:ext cx="38681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074"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4" y="1360457"/>
            <a:ext cx="388715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384"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287356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FDB114E-7AFA-4638-B900-BC85E14D9E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1150" y="5957888"/>
            <a:ext cx="2482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114300" y="6151563"/>
            <a:ext cx="3927475" cy="706437"/>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565754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Horizontal">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5A57C06D-B35C-44D3-9DE7-7356DAADDB61}"/>
              </a:ext>
            </a:extLst>
          </p:cNvPr>
          <p:cNvPicPr>
            <a:picLocks noChangeAspect="1"/>
          </p:cNvPicPr>
          <p:nvPr userDrawn="1"/>
        </p:nvPicPr>
        <p:blipFill>
          <a:blip r:embed="rId2">
            <a:extLst>
              <a:ext uri="{28A0092B-C50C-407E-A947-70E740481C1C}">
                <a14:useLocalDpi xmlns:a14="http://schemas.microsoft.com/office/drawing/2010/main" val="0"/>
              </a:ext>
            </a:extLst>
          </a:blip>
          <a:srcRect b="10741"/>
          <a:stretch>
            <a:fillRect/>
          </a:stretch>
        </p:blipFill>
        <p:spPr bwMode="auto">
          <a:xfrm>
            <a:off x="0" y="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9B6650B3-7F8E-46CC-8C21-7B0CD642209C}"/>
              </a:ext>
            </a:extLst>
          </p:cNvPr>
          <p:cNvSpPr txBox="1">
            <a:spLocks/>
          </p:cNvSpPr>
          <p:nvPr userDrawn="1"/>
        </p:nvSpPr>
        <p:spPr>
          <a:xfrm>
            <a:off x="8289925" y="6081713"/>
            <a:ext cx="481013" cy="365125"/>
          </a:xfrm>
          <a:prstGeom prst="rect">
            <a:avLst/>
          </a:prstGeom>
        </p:spPr>
        <p:txBody>
          <a:bodyPr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BD04A46-C74A-426A-93C0-5A0775677A89}" type="slidenum">
              <a:rPr lang="en-US" sz="900" smtClean="0"/>
              <a:pPr>
                <a:defRPr/>
              </a:pPr>
              <a:t>‹#›</a:t>
            </a:fld>
            <a:endParaRPr lang="en-US" sz="900" dirty="0"/>
          </a:p>
        </p:txBody>
      </p:sp>
      <p:sp>
        <p:nvSpPr>
          <p:cNvPr id="8" name="Title 1"/>
          <p:cNvSpPr>
            <a:spLocks noGrp="1"/>
          </p:cNvSpPr>
          <p:nvPr>
            <p:ph type="ctrTitle"/>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a:t>Click to edit Master title style</a:t>
            </a:r>
            <a:endParaRPr lang="en-US" dirty="0"/>
          </a:p>
        </p:txBody>
      </p:sp>
      <p:sp>
        <p:nvSpPr>
          <p:cNvPr id="9" name="Subtitle 2"/>
          <p:cNvSpPr>
            <a:spLocks noGrp="1"/>
          </p:cNvSpPr>
          <p:nvPr>
            <p:ph type="subTitle" idx="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9987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AB25C94-E4AB-48BD-BCF7-449539C0F0CB}"/>
              </a:ext>
            </a:extLst>
          </p:cNvPr>
          <p:cNvSpPr>
            <a:spLocks noGrp="1"/>
          </p:cNvSpPr>
          <p:nvPr>
            <p:ph type="dt" sz="half" idx="10"/>
          </p:nvPr>
        </p:nvSpPr>
        <p:spPr/>
        <p:txBody>
          <a:bodyPr/>
          <a:lstStyle>
            <a:lvl1pPr>
              <a:defRPr/>
            </a:lvl1pPr>
          </a:lstStyle>
          <a:p>
            <a:pPr>
              <a:defRPr/>
            </a:pPr>
            <a:fld id="{7BCE6216-9785-4E3E-A197-743A677B71BE}" type="datetime1">
              <a:rPr lang="en-US"/>
              <a:pPr>
                <a:defRPr/>
              </a:pPr>
              <a:t>9/16/2019</a:t>
            </a:fld>
            <a:endParaRPr lang="en-US"/>
          </a:p>
        </p:txBody>
      </p:sp>
      <p:sp>
        <p:nvSpPr>
          <p:cNvPr id="8" name="Footer Placeholder 4">
            <a:extLst>
              <a:ext uri="{FF2B5EF4-FFF2-40B4-BE49-F238E27FC236}">
                <a16:creationId xmlns:a16="http://schemas.microsoft.com/office/drawing/2014/main" id="{4FFDDEE0-6E25-47F1-8250-22D1AD6310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BCF7EE5-C83E-45E5-8D08-150A22FDDDA8}"/>
              </a:ext>
            </a:extLst>
          </p:cNvPr>
          <p:cNvSpPr>
            <a:spLocks noGrp="1"/>
          </p:cNvSpPr>
          <p:nvPr>
            <p:ph type="sldNum" sz="quarter" idx="12"/>
          </p:nvPr>
        </p:nvSpPr>
        <p:spPr/>
        <p:txBody>
          <a:bodyPr/>
          <a:lstStyle>
            <a:lvl1pPr>
              <a:defRPr/>
            </a:lvl1pPr>
          </a:lstStyle>
          <a:p>
            <a:pPr>
              <a:defRPr/>
            </a:pPr>
            <a:fld id="{AFE1641B-D404-49AD-A5CA-088BFAA7B270}" type="slidenum">
              <a:rPr lang="en-US"/>
              <a:pPr>
                <a:defRPr/>
              </a:pPr>
              <a:t>‹#›</a:t>
            </a:fld>
            <a:endParaRPr lang="en-US"/>
          </a:p>
        </p:txBody>
      </p:sp>
    </p:spTree>
    <p:extLst>
      <p:ext uri="{BB962C8B-B14F-4D97-AF65-F5344CB8AC3E}">
        <p14:creationId xmlns:p14="http://schemas.microsoft.com/office/powerpoint/2010/main" val="1110065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APT Logo &amp; Strip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6AB8B4-A8AA-4BA5-AF69-BCEA632D21E9}"/>
              </a:ext>
            </a:extLst>
          </p:cNvPr>
          <p:cNvSpPr txBox="1">
            <a:spLocks/>
          </p:cNvSpPr>
          <p:nvPr userDrawn="1"/>
        </p:nvSpPr>
        <p:spPr>
          <a:xfrm>
            <a:off x="8289925" y="6081713"/>
            <a:ext cx="481013" cy="365125"/>
          </a:xfrm>
          <a:prstGeom prst="rect">
            <a:avLst/>
          </a:prstGeom>
        </p:spPr>
        <p:txBody>
          <a:bodyPr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1807082-CA6C-4661-849A-2C2C4A26E85C}" type="slidenum">
              <a:rPr lang="en-US" sz="900" smtClean="0"/>
              <a:pPr fontAlgn="auto">
                <a:spcBef>
                  <a:spcPts val="0"/>
                </a:spcBef>
                <a:spcAft>
                  <a:spcPts val="0"/>
                </a:spcAft>
                <a:defRPr/>
              </a:pPr>
              <a:t>‹#›</a:t>
            </a:fld>
            <a:endParaRPr lang="en-US" sz="900" dirty="0"/>
          </a:p>
        </p:txBody>
      </p:sp>
      <p:sp>
        <p:nvSpPr>
          <p:cNvPr id="3" name="Rectangle 2">
            <a:extLst>
              <a:ext uri="{FF2B5EF4-FFF2-40B4-BE49-F238E27FC236}">
                <a16:creationId xmlns:a16="http://schemas.microsoft.com/office/drawing/2014/main" id="{4A1510A3-DDF7-41D1-AC04-6CE6687168EB}"/>
              </a:ext>
            </a:extLst>
          </p:cNvPr>
          <p:cNvSpPr/>
          <p:nvPr userDrawn="1"/>
        </p:nvSpPr>
        <p:spPr>
          <a:xfrm>
            <a:off x="0" y="1042988"/>
            <a:ext cx="9144000" cy="86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8580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75C9C48-F28A-42AA-905B-C29983F89666}"/>
              </a:ext>
            </a:extLst>
          </p:cNvPr>
          <p:cNvSpPr>
            <a:spLocks noGrp="1"/>
          </p:cNvSpPr>
          <p:nvPr>
            <p:ph type="dt" sz="half" idx="10"/>
          </p:nvPr>
        </p:nvSpPr>
        <p:spPr/>
        <p:txBody>
          <a:bodyPr/>
          <a:lstStyle>
            <a:lvl1pPr>
              <a:defRPr/>
            </a:lvl1pPr>
          </a:lstStyle>
          <a:p>
            <a:pPr>
              <a:defRPr/>
            </a:pPr>
            <a:fld id="{E49724E2-9FB4-408C-A8A6-AF838179B8BE}" type="datetime1">
              <a:rPr lang="en-US"/>
              <a:pPr>
                <a:defRPr/>
              </a:pPr>
              <a:t>9/16/2019</a:t>
            </a:fld>
            <a:endParaRPr lang="en-US"/>
          </a:p>
        </p:txBody>
      </p:sp>
      <p:sp>
        <p:nvSpPr>
          <p:cNvPr id="4" name="Footer Placeholder 4">
            <a:extLst>
              <a:ext uri="{FF2B5EF4-FFF2-40B4-BE49-F238E27FC236}">
                <a16:creationId xmlns:a16="http://schemas.microsoft.com/office/drawing/2014/main" id="{DAC43400-EA66-454C-BFE7-1391BE5286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3570CB-34F1-4A0C-A851-0B81BABB928B}"/>
              </a:ext>
            </a:extLst>
          </p:cNvPr>
          <p:cNvSpPr>
            <a:spLocks noGrp="1"/>
          </p:cNvSpPr>
          <p:nvPr>
            <p:ph type="sldNum" sz="quarter" idx="12"/>
          </p:nvPr>
        </p:nvSpPr>
        <p:spPr/>
        <p:txBody>
          <a:bodyPr/>
          <a:lstStyle>
            <a:lvl1pPr>
              <a:defRPr/>
            </a:lvl1pPr>
          </a:lstStyle>
          <a:p>
            <a:pPr>
              <a:defRPr/>
            </a:pPr>
            <a:fld id="{A285538E-949F-4E8A-9F9A-C723F9A7A417}" type="slidenum">
              <a:rPr lang="en-US"/>
              <a:pPr>
                <a:defRPr/>
              </a:pPr>
              <a:t>‹#›</a:t>
            </a:fld>
            <a:endParaRPr lang="en-US"/>
          </a:p>
        </p:txBody>
      </p:sp>
    </p:spTree>
    <p:extLst>
      <p:ext uri="{BB962C8B-B14F-4D97-AF65-F5344CB8AC3E}">
        <p14:creationId xmlns:p14="http://schemas.microsoft.com/office/powerpoint/2010/main" val="387534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39BA13-5448-4302-A2D0-2303BFC87B56}"/>
              </a:ext>
            </a:extLst>
          </p:cNvPr>
          <p:cNvSpPr>
            <a:spLocks noGrp="1"/>
          </p:cNvSpPr>
          <p:nvPr>
            <p:ph type="dt" sz="half" idx="10"/>
          </p:nvPr>
        </p:nvSpPr>
        <p:spPr/>
        <p:txBody>
          <a:bodyPr/>
          <a:lstStyle>
            <a:lvl1pPr>
              <a:defRPr/>
            </a:lvl1pPr>
          </a:lstStyle>
          <a:p>
            <a:pPr>
              <a:defRPr/>
            </a:pPr>
            <a:fld id="{AC0D8342-9C30-4E26-8582-3C4AC77ADDA1}" type="datetime1">
              <a:rPr lang="en-US"/>
              <a:pPr>
                <a:defRPr/>
              </a:pPr>
              <a:t>9/16/2019</a:t>
            </a:fld>
            <a:endParaRPr lang="en-US"/>
          </a:p>
        </p:txBody>
      </p:sp>
      <p:sp>
        <p:nvSpPr>
          <p:cNvPr id="3" name="Footer Placeholder 4">
            <a:extLst>
              <a:ext uri="{FF2B5EF4-FFF2-40B4-BE49-F238E27FC236}">
                <a16:creationId xmlns:a16="http://schemas.microsoft.com/office/drawing/2014/main" id="{0E2079C8-9111-423D-B39F-C92448086A1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2C9FFA9-71BA-4DA6-A432-04A0BBA0A98C}"/>
              </a:ext>
            </a:extLst>
          </p:cNvPr>
          <p:cNvSpPr>
            <a:spLocks noGrp="1"/>
          </p:cNvSpPr>
          <p:nvPr>
            <p:ph type="sldNum" sz="quarter" idx="12"/>
          </p:nvPr>
        </p:nvSpPr>
        <p:spPr/>
        <p:txBody>
          <a:bodyPr/>
          <a:lstStyle>
            <a:lvl1pPr>
              <a:defRPr/>
            </a:lvl1pPr>
          </a:lstStyle>
          <a:p>
            <a:pPr>
              <a:defRPr/>
            </a:pPr>
            <a:fld id="{3173E161-7C38-4732-95B4-64E7A393D122}" type="slidenum">
              <a:rPr lang="en-US"/>
              <a:pPr>
                <a:defRPr/>
              </a:pPr>
              <a:t>‹#›</a:t>
            </a:fld>
            <a:endParaRPr lang="en-US"/>
          </a:p>
        </p:txBody>
      </p:sp>
    </p:spTree>
    <p:extLst>
      <p:ext uri="{BB962C8B-B14F-4D97-AF65-F5344CB8AC3E}">
        <p14:creationId xmlns:p14="http://schemas.microsoft.com/office/powerpoint/2010/main" val="375856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CA3BEB-CD53-4475-B8C3-326DD97CD39F}"/>
              </a:ext>
            </a:extLst>
          </p:cNvPr>
          <p:cNvSpPr>
            <a:spLocks noGrp="1"/>
          </p:cNvSpPr>
          <p:nvPr>
            <p:ph type="dt" sz="half" idx="10"/>
          </p:nvPr>
        </p:nvSpPr>
        <p:spPr/>
        <p:txBody>
          <a:bodyPr/>
          <a:lstStyle>
            <a:lvl1pPr>
              <a:defRPr/>
            </a:lvl1pPr>
          </a:lstStyle>
          <a:p>
            <a:pPr>
              <a:defRPr/>
            </a:pPr>
            <a:fld id="{8D612F88-0CAC-4454-9AD1-2680B304DDE0}" type="datetime1">
              <a:rPr lang="en-US"/>
              <a:pPr>
                <a:defRPr/>
              </a:pPr>
              <a:t>9/16/2019</a:t>
            </a:fld>
            <a:endParaRPr lang="en-US"/>
          </a:p>
        </p:txBody>
      </p:sp>
      <p:sp>
        <p:nvSpPr>
          <p:cNvPr id="3" name="Footer Placeholder 4">
            <a:extLst>
              <a:ext uri="{FF2B5EF4-FFF2-40B4-BE49-F238E27FC236}">
                <a16:creationId xmlns:a16="http://schemas.microsoft.com/office/drawing/2014/main" id="{5213145C-4222-4408-A12F-F7EDA11C0D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6F7634A-8821-4D11-B8F5-51CF2E534B83}"/>
              </a:ext>
            </a:extLst>
          </p:cNvPr>
          <p:cNvSpPr>
            <a:spLocks noGrp="1"/>
          </p:cNvSpPr>
          <p:nvPr>
            <p:ph type="sldNum" sz="quarter" idx="12"/>
          </p:nvPr>
        </p:nvSpPr>
        <p:spPr/>
        <p:txBody>
          <a:bodyPr/>
          <a:lstStyle>
            <a:lvl1pPr>
              <a:defRPr/>
            </a:lvl1pPr>
          </a:lstStyle>
          <a:p>
            <a:pPr>
              <a:defRPr/>
            </a:pPr>
            <a:fld id="{84E2A9BD-B35A-4951-9466-187F3F852831}" type="slidenum">
              <a:rPr lang="en-US"/>
              <a:pPr>
                <a:defRPr/>
              </a:pPr>
              <a:t>‹#›</a:t>
            </a:fld>
            <a:endParaRPr lang="en-US"/>
          </a:p>
        </p:txBody>
      </p:sp>
    </p:spTree>
    <p:extLst>
      <p:ext uri="{BB962C8B-B14F-4D97-AF65-F5344CB8AC3E}">
        <p14:creationId xmlns:p14="http://schemas.microsoft.com/office/powerpoint/2010/main" val="112970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2.jpe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1.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104DD1-7142-4E89-8A38-F9D7DCD00D6A}"/>
              </a:ext>
            </a:extLst>
          </p:cNvPr>
          <p:cNvSpPr>
            <a:spLocks noGrp="1"/>
          </p:cNvSpPr>
          <p:nvPr>
            <p:ph type="title"/>
          </p:nvPr>
        </p:nvSpPr>
        <p:spPr bwMode="auto">
          <a:xfrm>
            <a:off x="628650" y="398463"/>
            <a:ext cx="78867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3698029-9D92-4129-9C31-9012D3BAE2D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04D4B77-1217-4059-B751-B6AEB6D4AA3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1686448-254E-4461-A03E-55624090935F}" type="datetime1">
              <a:rPr lang="en-US"/>
              <a:pPr>
                <a:defRPr/>
              </a:pPr>
              <a:t>9/16/2019</a:t>
            </a:fld>
            <a:endParaRPr lang="en-US"/>
          </a:p>
        </p:txBody>
      </p:sp>
      <p:sp>
        <p:nvSpPr>
          <p:cNvPr id="5" name="Footer Placeholder 4">
            <a:extLst>
              <a:ext uri="{FF2B5EF4-FFF2-40B4-BE49-F238E27FC236}">
                <a16:creationId xmlns:a16="http://schemas.microsoft.com/office/drawing/2014/main" id="{50CAFC8E-ACB1-45D2-8C52-272A179DC69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1B23191-1FFB-404E-BB09-3A593B37359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13C1437-CEE8-4DB1-B1D6-8A8C2ECBD2A1}" type="slidenum">
              <a:rPr lang="en-US"/>
              <a:pPr>
                <a:defRPr/>
              </a:pPr>
              <a:t>‹#›</a:t>
            </a:fld>
            <a:endParaRPr lang="en-US"/>
          </a:p>
        </p:txBody>
      </p:sp>
      <p:pic>
        <p:nvPicPr>
          <p:cNvPr id="1031" name="Picture 8">
            <a:extLst>
              <a:ext uri="{FF2B5EF4-FFF2-40B4-BE49-F238E27FC236}">
                <a16:creationId xmlns:a16="http://schemas.microsoft.com/office/drawing/2014/main" id="{2CBBE9F9-ACD3-4676-BE13-00DA71C559C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28650" y="1371600"/>
            <a:ext cx="78867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a:extLst>
              <a:ext uri="{FF2B5EF4-FFF2-40B4-BE49-F238E27FC236}">
                <a16:creationId xmlns:a16="http://schemas.microsoft.com/office/drawing/2014/main" id="{5E696F8F-A0A1-4CF4-83B7-0DB519D938AA}"/>
              </a:ext>
            </a:extLst>
          </p:cNvPr>
          <p:cNvPicPr>
            <a:picLocks noChangeAspect="1"/>
          </p:cNvPicPr>
          <p:nvPr userDrawn="1"/>
        </p:nvPicPr>
        <p:blipFill>
          <a:blip r:embed="rId20">
            <a:extLst>
              <a:ext uri="{28A0092B-C50C-407E-A947-70E740481C1C}">
                <a14:useLocalDpi xmlns:a14="http://schemas.microsoft.com/office/drawing/2010/main" val="0"/>
              </a:ext>
            </a:extLst>
          </a:blip>
          <a:srcRect b="10555"/>
          <a:stretch>
            <a:fillRect/>
          </a:stretch>
        </p:blipFill>
        <p:spPr bwMode="auto">
          <a:xfrm>
            <a:off x="6580188" y="5791200"/>
            <a:ext cx="256381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 id="2147484674" r:id="rId12"/>
    <p:sldLayoutId id="2147484675" r:id="rId13"/>
    <p:sldLayoutId id="2147484676" r:id="rId14"/>
    <p:sldLayoutId id="2147484707" r:id="rId15"/>
    <p:sldLayoutId id="2147484708" r:id="rId16"/>
    <p:sldLayoutId id="2147484709" r:id="rId1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EB9C258-289E-4E2E-9FF5-32421A88A5DF}"/>
              </a:ext>
            </a:extLst>
          </p:cNvPr>
          <p:cNvSpPr>
            <a:spLocks noGrp="1"/>
          </p:cNvSpPr>
          <p:nvPr>
            <p:ph type="title"/>
          </p:nvPr>
        </p:nvSpPr>
        <p:spPr bwMode="auto">
          <a:xfrm>
            <a:off x="628650" y="365125"/>
            <a:ext cx="788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DFAD7539-6999-4690-A9DB-FE18F8FF933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D8C4738-9203-453C-AF92-087BA698D786}" type="datetime1">
              <a:rPr lang="en-US"/>
              <a:pPr>
                <a:defRPr/>
              </a:pPr>
              <a:t>9/16/2019</a:t>
            </a:fld>
            <a:endParaRPr lang="en-US"/>
          </a:p>
        </p:txBody>
      </p:sp>
      <p:sp>
        <p:nvSpPr>
          <p:cNvPr id="5" name="Footer Placeholder 4">
            <a:extLst>
              <a:ext uri="{FF2B5EF4-FFF2-40B4-BE49-F238E27FC236}">
                <a16:creationId xmlns:a16="http://schemas.microsoft.com/office/drawing/2014/main" id="{17DF2761-ECF4-4FE1-8A49-6BA90E6F336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BF79B18-BEE6-4BBA-A92B-C0C1619648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76CE405-D55D-47B0-A8E3-4A43D53D5462}" type="slidenum">
              <a:rPr lang="en-US"/>
              <a:pPr>
                <a:defRPr/>
              </a:pPr>
              <a:t>‹#›</a:t>
            </a:fld>
            <a:endParaRPr lang="en-US"/>
          </a:p>
        </p:txBody>
      </p:sp>
      <p:pic>
        <p:nvPicPr>
          <p:cNvPr id="2054" name="Picture 6">
            <a:extLst>
              <a:ext uri="{FF2B5EF4-FFF2-40B4-BE49-F238E27FC236}">
                <a16:creationId xmlns:a16="http://schemas.microsoft.com/office/drawing/2014/main" id="{F37B02EC-51FC-4A76-B596-61C1F16A5E6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8650" y="712788"/>
            <a:ext cx="78867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710" r:id="rId9"/>
    <p:sldLayoutId id="2147484711" r:id="rId10"/>
    <p:sldLayoutId id="2147484712" r:id="rId11"/>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577BB91-6026-4402-BC09-35F865EDB5B4}"/>
              </a:ext>
            </a:extLst>
          </p:cNvPr>
          <p:cNvSpPr>
            <a:spLocks noGrp="1"/>
          </p:cNvSpPr>
          <p:nvPr>
            <p:ph type="title"/>
          </p:nvPr>
        </p:nvSpPr>
        <p:spPr bwMode="auto">
          <a:xfrm>
            <a:off x="628650" y="365125"/>
            <a:ext cx="78867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7314AC36-F45B-44BD-85BC-B0410C12887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6FB60D9-5ABA-4A33-826C-34EDEB8D255C}" type="datetime1">
              <a:rPr lang="en-US"/>
              <a:pPr>
                <a:defRPr/>
              </a:pPr>
              <a:t>9/16/2019</a:t>
            </a:fld>
            <a:endParaRPr lang="en-US"/>
          </a:p>
        </p:txBody>
      </p:sp>
      <p:sp>
        <p:nvSpPr>
          <p:cNvPr id="5" name="Footer Placeholder 4">
            <a:extLst>
              <a:ext uri="{FF2B5EF4-FFF2-40B4-BE49-F238E27FC236}">
                <a16:creationId xmlns:a16="http://schemas.microsoft.com/office/drawing/2014/main" id="{048F2D5B-E027-4093-A6B5-9A6B39BA7E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79E93D0-1D5F-498B-B3AD-93C79C7C8B8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17F45E4-113A-4BE5-9DD5-3B4150EC66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713" r:id="rId9"/>
    <p:sldLayoutId id="2147484714" r:id="rId10"/>
    <p:sldLayoutId id="2147484715" r:id="rId11"/>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502D3D1-1005-4EC7-9791-43855665FFD3}"/>
              </a:ext>
            </a:extLst>
          </p:cNvPr>
          <p:cNvSpPr>
            <a:spLocks noGrp="1"/>
          </p:cNvSpPr>
          <p:nvPr>
            <p:ph type="title"/>
          </p:nvPr>
        </p:nvSpPr>
        <p:spPr bwMode="auto">
          <a:xfrm>
            <a:off x="628650" y="398463"/>
            <a:ext cx="78867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1BD8766-215A-4D69-85C2-5963C76A602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3FB09AB-255D-443D-B23F-D29E37A88F3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43FA1DD-FD76-4784-BA9B-478DDDDD3100}" type="datetime1">
              <a:rPr lang="en-US"/>
              <a:pPr>
                <a:defRPr/>
              </a:pPr>
              <a:t>9/16/2019</a:t>
            </a:fld>
            <a:endParaRPr lang="en-US"/>
          </a:p>
        </p:txBody>
      </p:sp>
      <p:sp>
        <p:nvSpPr>
          <p:cNvPr id="5" name="Footer Placeholder 4">
            <a:extLst>
              <a:ext uri="{FF2B5EF4-FFF2-40B4-BE49-F238E27FC236}">
                <a16:creationId xmlns:a16="http://schemas.microsoft.com/office/drawing/2014/main" id="{10AE86D8-2F63-480F-A5D7-44BCBCF1D31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08CBAB5-736F-42E7-9937-C71A83E8F5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C79900C-6CF1-45F9-8F3E-ABA3BC5F187A}" type="slidenum">
              <a:rPr lang="en-US"/>
              <a:pPr>
                <a:defRPr/>
              </a:pPr>
              <a:t>‹#›</a:t>
            </a:fld>
            <a:endParaRPr lang="en-US"/>
          </a:p>
        </p:txBody>
      </p:sp>
      <p:pic>
        <p:nvPicPr>
          <p:cNvPr id="4103" name="Picture 8">
            <a:extLst>
              <a:ext uri="{FF2B5EF4-FFF2-40B4-BE49-F238E27FC236}">
                <a16:creationId xmlns:a16="http://schemas.microsoft.com/office/drawing/2014/main" id="{4952067A-34CE-43F3-9874-B7086BCE1531}"/>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28650" y="1371600"/>
            <a:ext cx="78867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a:extLst>
              <a:ext uri="{FF2B5EF4-FFF2-40B4-BE49-F238E27FC236}">
                <a16:creationId xmlns:a16="http://schemas.microsoft.com/office/drawing/2014/main" id="{209AB830-1384-4A8A-ADF0-1309A9D74346}"/>
              </a:ext>
            </a:extLst>
          </p:cNvPr>
          <p:cNvPicPr>
            <a:picLocks noChangeAspect="1"/>
          </p:cNvPicPr>
          <p:nvPr userDrawn="1"/>
        </p:nvPicPr>
        <p:blipFill>
          <a:blip r:embed="rId24">
            <a:extLst>
              <a:ext uri="{28A0092B-C50C-407E-A947-70E740481C1C}">
                <a14:useLocalDpi xmlns:a14="http://schemas.microsoft.com/office/drawing/2010/main" val="0"/>
              </a:ext>
            </a:extLst>
          </a:blip>
          <a:srcRect b="10555"/>
          <a:stretch>
            <a:fillRect/>
          </a:stretch>
        </p:blipFill>
        <p:spPr bwMode="auto">
          <a:xfrm>
            <a:off x="6580188" y="5791200"/>
            <a:ext cx="256381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 id="2147484705" r:id="rId13"/>
    <p:sldLayoutId id="2147484706" r:id="rId14"/>
    <p:sldLayoutId id="2147484716" r:id="rId15"/>
    <p:sldLayoutId id="2147484717" r:id="rId16"/>
    <p:sldLayoutId id="2147484718" r:id="rId17"/>
    <p:sldLayoutId id="2147484719" r:id="rId18"/>
    <p:sldLayoutId id="2147484720" r:id="rId19"/>
    <p:sldLayoutId id="2147484721" r:id="rId20"/>
    <p:sldLayoutId id="2147484722" r:id="rId2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5.jpe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7.xml"/><Relationship Id="rId7" Type="http://schemas.openxmlformats.org/officeDocument/2006/relationships/image" Target="../media/image30.jpe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8.xml"/><Relationship Id="rId7" Type="http://schemas.openxmlformats.org/officeDocument/2006/relationships/image" Target="../media/image35.jpe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8.jpe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3123F167-77E6-4DE4-896A-C9FA98A7D384}"/>
              </a:ext>
            </a:extLst>
          </p:cNvPr>
          <p:cNvSpPr>
            <a:spLocks noGrp="1" noChangeArrowheads="1"/>
          </p:cNvSpPr>
          <p:nvPr>
            <p:ph type="ctrTitle"/>
          </p:nvPr>
        </p:nvSpPr>
        <p:spPr>
          <a:xfrm>
            <a:off x="600075" y="4335463"/>
            <a:ext cx="8250238" cy="1377950"/>
          </a:xfrm>
        </p:spPr>
        <p:txBody>
          <a:bodyPr rtlCol="0">
            <a:normAutofit fontScale="90000"/>
          </a:bodyPr>
          <a:lstStyle/>
          <a:p>
            <a:pPr algn="l" eaLnBrk="1" fontAlgn="auto" hangingPunct="1">
              <a:lnSpc>
                <a:spcPct val="100000"/>
              </a:lnSpc>
              <a:spcAft>
                <a:spcPts val="0"/>
              </a:spcAft>
              <a:defRPr/>
            </a:pPr>
            <a:br>
              <a:rPr lang="en-US" altLang="en-US" sz="2400" b="1" dirty="0"/>
            </a:br>
            <a:br>
              <a:rPr lang="en-US" altLang="en-US" sz="2400" b="1" dirty="0"/>
            </a:br>
            <a:br>
              <a:rPr lang="en-US" altLang="en-US" sz="2400" b="1" dirty="0"/>
            </a:br>
            <a:br>
              <a:rPr lang="en-US" altLang="en-US" sz="2400" b="1" dirty="0"/>
            </a:br>
            <a:br>
              <a:rPr lang="en-US" altLang="en-US" sz="3200" b="1" dirty="0">
                <a:latin typeface="Trebuchet MS" panose="020B0703020202090204" pitchFamily="34" charset="0"/>
              </a:rPr>
            </a:br>
            <a:r>
              <a:rPr lang="en-US" altLang="en-US" sz="3600" dirty="0">
                <a:latin typeface="Arial" panose="020B0604020202020204" pitchFamily="34" charset="0"/>
                <a:cs typeface="Arial" panose="020B0604020202020204" pitchFamily="34" charset="0"/>
              </a:rPr>
              <a:t>Preventing the Spread of Stigma: Examples of Large-Scale Stigma Campaigns Engaging Prevention</a:t>
            </a:r>
            <a:br>
              <a:rPr lang="en-US" altLang="en-US" sz="3600" dirty="0">
                <a:latin typeface="Arial" panose="020B0604020202020204" pitchFamily="34" charset="0"/>
                <a:cs typeface="Arial" panose="020B0604020202020204" pitchFamily="34" charset="0"/>
              </a:rPr>
            </a:br>
            <a:r>
              <a:rPr lang="en-US" altLang="en-US" sz="3100" i="1" dirty="0"/>
              <a:t>September 17, 2019   10:00 AM CST</a:t>
            </a:r>
            <a:br>
              <a:rPr lang="en-US" altLang="en-US" sz="3100" dirty="0"/>
            </a:br>
            <a:endParaRPr lang="en-US" altLang="en-US" sz="3100" dirty="0"/>
          </a:p>
        </p:txBody>
      </p:sp>
      <p:sp>
        <p:nvSpPr>
          <p:cNvPr id="22531" name="TextBox 1">
            <a:extLst>
              <a:ext uri="{FF2B5EF4-FFF2-40B4-BE49-F238E27FC236}">
                <a16:creationId xmlns:a16="http://schemas.microsoft.com/office/drawing/2014/main" id="{CCADAC2F-7772-4EBB-A795-8961A8B2E642}"/>
              </a:ext>
            </a:extLst>
          </p:cNvPr>
          <p:cNvSpPr txBox="1">
            <a:spLocks noChangeArrowheads="1"/>
          </p:cNvSpPr>
          <p:nvPr/>
        </p:nvSpPr>
        <p:spPr bwMode="auto">
          <a:xfrm>
            <a:off x="600075" y="5376863"/>
            <a:ext cx="8543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Chuck Klevgaard</a:t>
            </a:r>
            <a:r>
              <a:rPr lang="en-US" altLang="en-US" sz="1600">
                <a:latin typeface="Arial" panose="020B0604020202020204" pitchFamily="34" charset="0"/>
                <a:cs typeface="Arial" panose="020B0604020202020204" pitchFamily="34" charset="0"/>
              </a:rPr>
              <a:t>, CSPS, Prevention Manager (PTTC)</a:t>
            </a:r>
          </a:p>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Mark Loggins</a:t>
            </a:r>
            <a:r>
              <a:rPr lang="en-US" altLang="en-US" sz="1600">
                <a:latin typeface="Arial" panose="020B0604020202020204" pitchFamily="34" charset="0"/>
                <a:cs typeface="Arial" panose="020B0604020202020204" pitchFamily="34" charset="0"/>
              </a:rPr>
              <a:t>: Indiana Next Level Recovery Know the Facts</a:t>
            </a:r>
          </a:p>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Jenny Lancaster</a:t>
            </a:r>
            <a:r>
              <a:rPr lang="en-US" altLang="en-US" sz="1600">
                <a:latin typeface="Arial" panose="020B0604020202020204" pitchFamily="34" charset="0"/>
                <a:cs typeface="Arial" panose="020B0604020202020204" pitchFamily="34" charset="0"/>
              </a:rPr>
              <a:t>: Stigma</a:t>
            </a:r>
            <a:r>
              <a:rPr lang="en-US" altLang="en-US" sz="1600" i="1">
                <a:latin typeface="Arial" panose="020B0604020202020204" pitchFamily="34" charset="0"/>
                <a:cs typeface="Arial" panose="020B0604020202020204" pitchFamily="34" charset="0"/>
              </a:rPr>
              <a:t>Free</a:t>
            </a:r>
            <a:r>
              <a:rPr lang="en-US" altLang="en-US" sz="1600">
                <a:latin typeface="Arial" panose="020B0604020202020204" pitchFamily="34" charset="0"/>
                <a:cs typeface="Arial" panose="020B0604020202020204" pitchFamily="34" charset="0"/>
              </a:rPr>
              <a:t> West Virginia</a:t>
            </a:r>
          </a:p>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Elizabeth Owen</a:t>
            </a:r>
            <a:r>
              <a:rPr lang="en-US" altLang="en-US" sz="1600">
                <a:latin typeface="Arial" panose="020B0604020202020204" pitchFamily="34" charset="0"/>
                <a:cs typeface="Arial" panose="020B0604020202020204" pitchFamily="34" charset="0"/>
              </a:rPr>
              <a:t>: Colorado Lift the Label Public Awareness Campaign</a:t>
            </a:r>
          </a:p>
        </p:txBody>
      </p:sp>
      <p:pic>
        <p:nvPicPr>
          <p:cNvPr id="22532" name="Picture 3" descr="PTTC logo">
            <a:extLst>
              <a:ext uri="{FF2B5EF4-FFF2-40B4-BE49-F238E27FC236}">
                <a16:creationId xmlns:a16="http://schemas.microsoft.com/office/drawing/2014/main" id="{BD8465CE-C752-4C9D-8ED2-9E33DE3FB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104775"/>
            <a:ext cx="89741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3AA7D3F-1744-4F0A-A447-1ECEA0F1B312}"/>
              </a:ext>
            </a:extLst>
          </p:cNvPr>
          <p:cNvSpPr>
            <a:spLocks noGrp="1"/>
          </p:cNvSpPr>
          <p:nvPr>
            <p:ph type="sldNum" sz="quarter" idx="12"/>
          </p:nvPr>
        </p:nvSpPr>
        <p:spPr/>
        <p:txBody>
          <a:bodyPr/>
          <a:lstStyle/>
          <a:p>
            <a:pPr>
              <a:defRPr/>
            </a:pPr>
            <a:fld id="{73F5CE4D-0744-42F8-BB65-CA3F5935630A}" type="slidenum">
              <a:rPr lang="en-US" smtClean="0"/>
              <a:pPr>
                <a:defRPr/>
              </a:pPr>
              <a:t>1</a:t>
            </a:fld>
            <a:endParaRPr lang="en-US"/>
          </a:p>
        </p:txBody>
      </p:sp>
      <p:pic>
        <p:nvPicPr>
          <p:cNvPr id="3" name="Picture 2" descr="Group of people">
            <a:extLst>
              <a:ext uri="{FF2B5EF4-FFF2-40B4-BE49-F238E27FC236}">
                <a16:creationId xmlns:a16="http://schemas.microsoft.com/office/drawing/2014/main" id="{B00A7A07-A355-4825-AEBC-F50723B7DCC7}"/>
              </a:ext>
            </a:extLst>
          </p:cNvPr>
          <p:cNvPicPr>
            <a:picLocks noChangeAspect="1"/>
          </p:cNvPicPr>
          <p:nvPr/>
        </p:nvPicPr>
        <p:blipFill rotWithShape="1">
          <a:blip r:embed="rId5"/>
          <a:srcRect l="3796" t="10490" r="55172" b="46147"/>
          <a:stretch/>
        </p:blipFill>
        <p:spPr>
          <a:xfrm>
            <a:off x="3402013" y="1562100"/>
            <a:ext cx="2560637" cy="1541463"/>
          </a:xfrm>
          <a:prstGeom prst="rect">
            <a:avLst/>
          </a:prstGeom>
          <a:ln>
            <a:solidFill>
              <a:schemeClr val="bg2"/>
            </a:solidFill>
          </a:ln>
          <a:effectLst>
            <a:outerShdw blurRad="50800" dist="38100" dir="2700000" algn="tl" rotWithShape="0">
              <a:prstClr val="black">
                <a:alpha val="40000"/>
              </a:prstClr>
            </a:outerShdw>
          </a:effectLst>
        </p:spPr>
      </p:pic>
      <p:pic>
        <p:nvPicPr>
          <p:cNvPr id="5" name="Picture 4" descr="Two men talking ">
            <a:extLst>
              <a:ext uri="{FF2B5EF4-FFF2-40B4-BE49-F238E27FC236}">
                <a16:creationId xmlns:a16="http://schemas.microsoft.com/office/drawing/2014/main" id="{BED80C08-6B55-4773-9DE6-B6BBD9CA0BAD}"/>
              </a:ext>
            </a:extLst>
          </p:cNvPr>
          <p:cNvPicPr>
            <a:picLocks noChangeAspect="1"/>
          </p:cNvPicPr>
          <p:nvPr/>
        </p:nvPicPr>
        <p:blipFill rotWithShape="1">
          <a:blip r:embed="rId6"/>
          <a:srcRect t="15192" r="1674"/>
          <a:stretch/>
        </p:blipFill>
        <p:spPr>
          <a:xfrm>
            <a:off x="714375" y="1570038"/>
            <a:ext cx="2560638" cy="1504950"/>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descr="Lift the Label slide">
            <a:extLst>
              <a:ext uri="{FF2B5EF4-FFF2-40B4-BE49-F238E27FC236}">
                <a16:creationId xmlns:a16="http://schemas.microsoft.com/office/drawing/2014/main" id="{8378575F-EE39-45FB-85BA-61E5C3E9CED3}"/>
              </a:ext>
            </a:extLst>
          </p:cNvPr>
          <p:cNvPicPr>
            <a:picLocks noChangeAspect="1"/>
          </p:cNvPicPr>
          <p:nvPr/>
        </p:nvPicPr>
        <p:blipFill rotWithShape="1">
          <a:blip r:embed="rId7"/>
          <a:srcRect l="42247" t="21383" r="2115" b="18641"/>
          <a:stretch/>
        </p:blipFill>
        <p:spPr>
          <a:xfrm>
            <a:off x="6091238" y="1570038"/>
            <a:ext cx="2560637" cy="1525587"/>
          </a:xfrm>
          <a:prstGeom prst="rect">
            <a:avLst/>
          </a:prstGeom>
          <a:ln>
            <a:solidFill>
              <a:schemeClr val="bg2"/>
            </a:solidFill>
          </a:ln>
          <a:effectLst>
            <a:outerShdw blurRad="50800" dist="38100" dir="2700000" algn="tl" rotWithShape="0">
              <a:prstClr val="black">
                <a:alpha val="40000"/>
              </a:prstClr>
            </a:outerShdw>
          </a:effectLst>
        </p:spPr>
      </p:pic>
      <p:pic>
        <p:nvPicPr>
          <p:cNvPr id="9" name="Picture 8" descr="Lift the Label logo">
            <a:extLst>
              <a:ext uri="{FF2B5EF4-FFF2-40B4-BE49-F238E27FC236}">
                <a16:creationId xmlns:a16="http://schemas.microsoft.com/office/drawing/2014/main" id="{C7998551-0EF8-40A6-92F1-289A66FC073C}"/>
              </a:ext>
            </a:extLst>
          </p:cNvPr>
          <p:cNvPicPr>
            <a:picLocks noChangeAspect="1"/>
          </p:cNvPicPr>
          <p:nvPr/>
        </p:nvPicPr>
        <p:blipFill>
          <a:blip r:embed="rId8">
            <a:duotone>
              <a:schemeClr val="bg2">
                <a:shade val="45000"/>
                <a:satMod val="135000"/>
              </a:schemeClr>
              <a:prstClr val="white"/>
            </a:duotone>
          </a:blip>
          <a:stretch>
            <a:fillRect/>
          </a:stretch>
        </p:blipFill>
        <p:spPr>
          <a:xfrm>
            <a:off x="6115239" y="2833897"/>
            <a:ext cx="1329954" cy="27042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4B368873-AB7E-427A-8509-F16F8C039D5D}"/>
              </a:ext>
            </a:extLst>
          </p:cNvPr>
          <p:cNvSpPr>
            <a:spLocks noGrp="1"/>
          </p:cNvSpPr>
          <p:nvPr>
            <p:ph type="title"/>
          </p:nvPr>
        </p:nvSpPr>
        <p:spPr>
          <a:xfrm>
            <a:off x="628650" y="323850"/>
            <a:ext cx="7886700" cy="858838"/>
          </a:xfrm>
        </p:spPr>
        <p:txBody>
          <a:bodyPr/>
          <a:lstStyle/>
          <a:p>
            <a:r>
              <a:rPr lang="en-US" altLang="en-US" sz="3200" b="1"/>
              <a:t>IN: Know The Facts</a:t>
            </a:r>
            <a:br>
              <a:rPr lang="en-US" altLang="en-US" sz="3200" b="1"/>
            </a:br>
            <a:r>
              <a:rPr lang="en-US" altLang="en-US" sz="3200"/>
              <a:t>Strategies For Engaging Prevention</a:t>
            </a:r>
          </a:p>
        </p:txBody>
      </p:sp>
      <p:sp>
        <p:nvSpPr>
          <p:cNvPr id="40963" name="Content Placeholder 4">
            <a:extLst>
              <a:ext uri="{FF2B5EF4-FFF2-40B4-BE49-F238E27FC236}">
                <a16:creationId xmlns:a16="http://schemas.microsoft.com/office/drawing/2014/main" id="{B34151EF-AE7B-4024-AAFA-77D2A5F4BACC}"/>
              </a:ext>
            </a:extLst>
          </p:cNvPr>
          <p:cNvSpPr>
            <a:spLocks noGrp="1"/>
          </p:cNvSpPr>
          <p:nvPr>
            <p:ph idx="1"/>
          </p:nvPr>
        </p:nvSpPr>
        <p:spPr>
          <a:xfrm>
            <a:off x="628650" y="2306638"/>
            <a:ext cx="7886700" cy="3870325"/>
          </a:xfrm>
        </p:spPr>
        <p:txBody>
          <a:bodyPr/>
          <a:lstStyle/>
          <a:p>
            <a:r>
              <a:rPr lang="en-US" altLang="en-US"/>
              <a:t>Partnerships with Stakeholders, agencies, and organizations</a:t>
            </a:r>
          </a:p>
          <a:p>
            <a:r>
              <a:rPr lang="en-US" altLang="en-US"/>
              <a:t>Plant a seed for further discussion</a:t>
            </a:r>
          </a:p>
        </p:txBody>
      </p:sp>
      <p:sp>
        <p:nvSpPr>
          <p:cNvPr id="3" name="Slide Number Placeholder 2">
            <a:extLst>
              <a:ext uri="{FF2B5EF4-FFF2-40B4-BE49-F238E27FC236}">
                <a16:creationId xmlns:a16="http://schemas.microsoft.com/office/drawing/2014/main" id="{59A168C8-7C32-4E16-9C85-0744D2F4A5E3}"/>
              </a:ext>
            </a:extLst>
          </p:cNvPr>
          <p:cNvSpPr>
            <a:spLocks noGrp="1"/>
          </p:cNvSpPr>
          <p:nvPr>
            <p:ph type="sldNum" sz="quarter" idx="12"/>
          </p:nvPr>
        </p:nvSpPr>
        <p:spPr/>
        <p:txBody>
          <a:bodyPr/>
          <a:lstStyle/>
          <a:p>
            <a:pPr>
              <a:defRPr/>
            </a:pPr>
            <a:fld id="{BE3599E2-345A-4C30-9731-FE3A5C8DF1D9}" type="slidenum">
              <a:rPr lang="en-US" smtClean="0"/>
              <a:pPr>
                <a:defRPr/>
              </a:pPr>
              <a:t>10</a:t>
            </a:fld>
            <a:endParaRPr lang="en-US"/>
          </a:p>
        </p:txBody>
      </p:sp>
      <p:pic>
        <p:nvPicPr>
          <p:cNvPr id="2" name="Picture 1" descr="Prevention, treatment, education and Healthcare and 1st responders ">
            <a:extLst>
              <a:ext uri="{FF2B5EF4-FFF2-40B4-BE49-F238E27FC236}">
                <a16:creationId xmlns:a16="http://schemas.microsoft.com/office/drawing/2014/main" id="{E89058F1-FEAB-46E1-B408-A8DFDA7FC92C}"/>
              </a:ext>
            </a:extLst>
          </p:cNvPr>
          <p:cNvPicPr>
            <a:picLocks noChangeAspect="1"/>
          </p:cNvPicPr>
          <p:nvPr/>
        </p:nvPicPr>
        <p:blipFill rotWithShape="1">
          <a:blip r:embed="rId3"/>
          <a:srcRect t="49710" r="978" b="33865"/>
          <a:stretch/>
        </p:blipFill>
        <p:spPr>
          <a:xfrm>
            <a:off x="-590549" y="1182688"/>
            <a:ext cx="7886700" cy="735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121C967D-9FD0-4AFB-A937-A4301E5AD0FA}"/>
              </a:ext>
            </a:extLst>
          </p:cNvPr>
          <p:cNvSpPr>
            <a:spLocks noGrp="1"/>
          </p:cNvSpPr>
          <p:nvPr>
            <p:ph type="title"/>
          </p:nvPr>
        </p:nvSpPr>
        <p:spPr>
          <a:xfrm>
            <a:off x="628650" y="323850"/>
            <a:ext cx="7886700" cy="858838"/>
          </a:xfrm>
        </p:spPr>
        <p:txBody>
          <a:bodyPr/>
          <a:lstStyle/>
          <a:p>
            <a:r>
              <a:rPr lang="en-US" altLang="en-US" sz="3200" b="1"/>
              <a:t>IN: Know The O Facts</a:t>
            </a:r>
            <a:br>
              <a:rPr lang="en-US" altLang="en-US" sz="3200" b="1"/>
            </a:br>
            <a:r>
              <a:rPr lang="en-US" altLang="en-US" sz="3200"/>
              <a:t>Key Lessons Learned</a:t>
            </a:r>
          </a:p>
        </p:txBody>
      </p:sp>
      <p:sp>
        <p:nvSpPr>
          <p:cNvPr id="43011" name="Content Placeholder 4">
            <a:extLst>
              <a:ext uri="{FF2B5EF4-FFF2-40B4-BE49-F238E27FC236}">
                <a16:creationId xmlns:a16="http://schemas.microsoft.com/office/drawing/2014/main" id="{B2C770A3-5781-49D2-876F-8733F959F36C}"/>
              </a:ext>
            </a:extLst>
          </p:cNvPr>
          <p:cNvSpPr>
            <a:spLocks noGrp="1"/>
          </p:cNvSpPr>
          <p:nvPr>
            <p:ph idx="1"/>
          </p:nvPr>
        </p:nvSpPr>
        <p:spPr>
          <a:xfrm>
            <a:off x="628650" y="1825625"/>
            <a:ext cx="8261350" cy="4351338"/>
          </a:xfrm>
        </p:spPr>
        <p:txBody>
          <a:bodyPr/>
          <a:lstStyle/>
          <a:p>
            <a:r>
              <a:rPr lang="en-US" altLang="en-US"/>
              <a:t>This is not a message everyone wants to hear</a:t>
            </a:r>
          </a:p>
          <a:p>
            <a:endParaRPr lang="en-US" altLang="en-US"/>
          </a:p>
          <a:p>
            <a:r>
              <a:rPr lang="en-US" altLang="en-US"/>
              <a:t>Not all stigmatizing language is malicious in nature; but rather habit or cultural</a:t>
            </a:r>
          </a:p>
          <a:p>
            <a:endParaRPr lang="en-US" altLang="en-US"/>
          </a:p>
          <a:p>
            <a:r>
              <a:rPr lang="en-US" altLang="en-US"/>
              <a:t>Don’t lose the forest for the trees</a:t>
            </a:r>
          </a:p>
          <a:p>
            <a:endParaRPr lang="en-US" altLang="en-US"/>
          </a:p>
        </p:txBody>
      </p:sp>
      <p:sp>
        <p:nvSpPr>
          <p:cNvPr id="3" name="Slide Number Placeholder 2">
            <a:extLst>
              <a:ext uri="{FF2B5EF4-FFF2-40B4-BE49-F238E27FC236}">
                <a16:creationId xmlns:a16="http://schemas.microsoft.com/office/drawing/2014/main" id="{DBAEE318-6AF3-4CE6-A914-D97D7DB712EA}"/>
              </a:ext>
            </a:extLst>
          </p:cNvPr>
          <p:cNvSpPr>
            <a:spLocks noGrp="1"/>
          </p:cNvSpPr>
          <p:nvPr>
            <p:ph type="sldNum" sz="quarter" idx="12"/>
          </p:nvPr>
        </p:nvSpPr>
        <p:spPr/>
        <p:txBody>
          <a:bodyPr/>
          <a:lstStyle/>
          <a:p>
            <a:pPr>
              <a:defRPr/>
            </a:pPr>
            <a:fld id="{F2D14A66-A3C2-441A-8224-D3781BE5D5C0}"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a16="http://schemas.microsoft.com/office/drawing/2014/main" id="{8D86CB57-61AF-454B-9AC3-3CD891BE9114}"/>
              </a:ext>
            </a:extLst>
          </p:cNvPr>
          <p:cNvSpPr>
            <a:spLocks noGrp="1"/>
          </p:cNvSpPr>
          <p:nvPr>
            <p:ph type="title"/>
          </p:nvPr>
        </p:nvSpPr>
        <p:spPr>
          <a:xfrm>
            <a:off x="628650" y="323850"/>
            <a:ext cx="7886700" cy="858838"/>
          </a:xfrm>
        </p:spPr>
        <p:txBody>
          <a:bodyPr/>
          <a:lstStyle/>
          <a:p>
            <a:r>
              <a:rPr lang="en-US" altLang="en-US" sz="3200" b="1"/>
              <a:t>IN: Know The O Facts</a:t>
            </a:r>
            <a:br>
              <a:rPr lang="en-US" altLang="en-US" sz="3200" b="1"/>
            </a:br>
            <a:r>
              <a:rPr lang="en-US" altLang="en-US" sz="3200"/>
              <a:t>Evaluation or Measure of Impact?</a:t>
            </a:r>
          </a:p>
        </p:txBody>
      </p:sp>
      <p:sp>
        <p:nvSpPr>
          <p:cNvPr id="45059" name="Content Placeholder 4">
            <a:extLst>
              <a:ext uri="{FF2B5EF4-FFF2-40B4-BE49-F238E27FC236}">
                <a16:creationId xmlns:a16="http://schemas.microsoft.com/office/drawing/2014/main" id="{A26303CD-00D5-4120-9750-5F6AFAA5C84D}"/>
              </a:ext>
            </a:extLst>
          </p:cNvPr>
          <p:cNvSpPr>
            <a:spLocks noGrp="1"/>
          </p:cNvSpPr>
          <p:nvPr>
            <p:ph idx="1"/>
          </p:nvPr>
        </p:nvSpPr>
        <p:spPr/>
        <p:txBody>
          <a:bodyPr/>
          <a:lstStyle/>
          <a:p>
            <a:r>
              <a:rPr lang="en-US" altLang="en-US"/>
              <a:t>It is difficult to measure stigma</a:t>
            </a:r>
          </a:p>
          <a:p>
            <a:r>
              <a:rPr lang="en-US" altLang="en-US"/>
              <a:t>Media language monitoring</a:t>
            </a:r>
          </a:p>
          <a:p>
            <a:r>
              <a:rPr lang="en-US" altLang="en-US"/>
              <a:t>Surveys</a:t>
            </a:r>
          </a:p>
          <a:p>
            <a:endParaRPr lang="en-US" altLang="en-US"/>
          </a:p>
        </p:txBody>
      </p:sp>
      <p:sp>
        <p:nvSpPr>
          <p:cNvPr id="3" name="Slide Number Placeholder 2">
            <a:extLst>
              <a:ext uri="{FF2B5EF4-FFF2-40B4-BE49-F238E27FC236}">
                <a16:creationId xmlns:a16="http://schemas.microsoft.com/office/drawing/2014/main" id="{F6FE815F-79CB-4758-A2C2-0FAF435A76DD}"/>
              </a:ext>
            </a:extLst>
          </p:cNvPr>
          <p:cNvSpPr>
            <a:spLocks noGrp="1"/>
          </p:cNvSpPr>
          <p:nvPr>
            <p:ph type="sldNum" sz="quarter" idx="12"/>
          </p:nvPr>
        </p:nvSpPr>
        <p:spPr/>
        <p:txBody>
          <a:bodyPr/>
          <a:lstStyle/>
          <a:p>
            <a:pPr>
              <a:defRPr/>
            </a:pPr>
            <a:fld id="{F8C9922A-50DD-4855-AFB1-9A7A1617824D}"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s Matter: Stigma Free WV">
            <a:extLst>
              <a:ext uri="{FF2B5EF4-FFF2-40B4-BE49-F238E27FC236}">
                <a16:creationId xmlns:a16="http://schemas.microsoft.com/office/drawing/2014/main" id="{30C28DFD-6135-48D1-9CC9-DD4A43EDD89A}"/>
              </a:ext>
            </a:extLst>
          </p:cNvPr>
          <p:cNvPicPr>
            <a:picLocks noChangeAspect="1"/>
          </p:cNvPicPr>
          <p:nvPr/>
        </p:nvPicPr>
        <p:blipFill>
          <a:blip r:embed="rId4"/>
          <a:stretch>
            <a:fillRect/>
          </a:stretch>
        </p:blipFill>
        <p:spPr>
          <a:xfrm>
            <a:off x="7938" y="919163"/>
            <a:ext cx="9118600" cy="51974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2532" name="Title 4">
            <a:extLst>
              <a:ext uri="{FF2B5EF4-FFF2-40B4-BE49-F238E27FC236}">
                <a16:creationId xmlns:a16="http://schemas.microsoft.com/office/drawing/2014/main" id="{C34F9607-CF52-4637-BF0A-19E5D1DA7853}"/>
              </a:ext>
            </a:extLst>
          </p:cNvPr>
          <p:cNvSpPr>
            <a:spLocks noGrp="1"/>
          </p:cNvSpPr>
          <p:nvPr>
            <p:ph type="title"/>
          </p:nvPr>
        </p:nvSpPr>
        <p:spPr>
          <a:xfrm>
            <a:off x="385763" y="176213"/>
            <a:ext cx="7886700" cy="703262"/>
          </a:xfrm>
        </p:spPr>
        <p:txBody>
          <a:bodyPr/>
          <a:lstStyle/>
          <a:p>
            <a:pPr>
              <a:defRPr/>
            </a:pPr>
            <a:r>
              <a:rPr lang="en-US" altLang="en-US" sz="3600" dirty="0">
                <a:latin typeface="+mn-lt"/>
                <a:cs typeface="Arial" panose="020B0604020202020204" pitchFamily="34" charset="0"/>
              </a:rPr>
              <a:t>West Virginia : Stigma</a:t>
            </a:r>
            <a:r>
              <a:rPr lang="en-US" altLang="en-US" sz="3600" i="1" dirty="0">
                <a:latin typeface="+mn-lt"/>
                <a:cs typeface="Arial" panose="020B0604020202020204" pitchFamily="34" charset="0"/>
              </a:rPr>
              <a:t>Free</a:t>
            </a:r>
            <a:r>
              <a:rPr lang="en-US" altLang="en-US" sz="3600" dirty="0">
                <a:latin typeface="+mn-lt"/>
                <a:cs typeface="Arial" panose="020B0604020202020204" pitchFamily="34" charset="0"/>
              </a:rPr>
              <a:t>WV</a:t>
            </a:r>
            <a:endParaRPr lang="en-US" altLang="en-US" sz="1200"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C3C63AC2-A0A8-480B-9028-A15A495840EA}"/>
              </a:ext>
            </a:extLst>
          </p:cNvPr>
          <p:cNvSpPr>
            <a:spLocks noGrp="1"/>
          </p:cNvSpPr>
          <p:nvPr>
            <p:ph type="sldNum" sz="quarter" idx="12"/>
          </p:nvPr>
        </p:nvSpPr>
        <p:spPr/>
        <p:txBody>
          <a:bodyPr/>
          <a:lstStyle/>
          <a:p>
            <a:pPr>
              <a:defRPr/>
            </a:pPr>
            <a:fld id="{2EC5E19E-857A-4E30-A31B-D4C7FA4EA9D4}" type="slidenum">
              <a:rPr lang="en-US" smtClean="0"/>
              <a:pPr>
                <a:defRPr/>
              </a:pPr>
              <a:t>13</a:t>
            </a:fld>
            <a:endParaRPr lang="en-US" dirty="0"/>
          </a:p>
        </p:txBody>
      </p:sp>
      <p:sp>
        <p:nvSpPr>
          <p:cNvPr id="47109" name="Content Placeholder 1">
            <a:extLst>
              <a:ext uri="{FF2B5EF4-FFF2-40B4-BE49-F238E27FC236}">
                <a16:creationId xmlns:a16="http://schemas.microsoft.com/office/drawing/2014/main" id="{CCE0E183-9238-4DA8-9EB5-3ECECBA5D9DB}"/>
              </a:ext>
            </a:extLst>
          </p:cNvPr>
          <p:cNvSpPr>
            <a:spLocks noGrp="1"/>
          </p:cNvSpPr>
          <p:nvPr>
            <p:ph idx="4294967295"/>
          </p:nvPr>
        </p:nvSpPr>
        <p:spPr>
          <a:xfrm>
            <a:off x="633413" y="6288088"/>
            <a:ext cx="7519987" cy="501650"/>
          </a:xfrm>
        </p:spPr>
        <p:txBody>
          <a:bodyPr/>
          <a:lstStyle/>
          <a:p>
            <a:pPr marL="0" lvl="1" indent="0" defTabSz="706438">
              <a:lnSpc>
                <a:spcPct val="100000"/>
              </a:lnSpc>
              <a:spcBef>
                <a:spcPct val="0"/>
              </a:spcBef>
              <a:buFont typeface="Arial" panose="020B0604020202020204" pitchFamily="34" charset="0"/>
              <a:buNone/>
            </a:pPr>
            <a:r>
              <a:rPr lang="it-IT" altLang="en-US" sz="1800">
                <a:cs typeface="Arial" panose="020B0604020202020204" pitchFamily="34" charset="0"/>
              </a:rPr>
              <a:t>Jenny Lancaster, Terzetto Creative, LLC</a:t>
            </a:r>
          </a:p>
          <a:p>
            <a:pPr marL="0" lvl="1" indent="0" defTabSz="706438">
              <a:lnSpc>
                <a:spcPct val="100000"/>
              </a:lnSpc>
              <a:spcBef>
                <a:spcPct val="0"/>
              </a:spcBef>
              <a:buFont typeface="Arial" panose="020B0604020202020204" pitchFamily="34" charset="0"/>
              <a:buNone/>
            </a:pPr>
            <a:endParaRPr lang="en-US" altLang="en-US" sz="1800">
              <a:cs typeface="Arial" panose="020B0604020202020204" pitchFamily="34"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a:extLst>
              <a:ext uri="{FF2B5EF4-FFF2-40B4-BE49-F238E27FC236}">
                <a16:creationId xmlns:a16="http://schemas.microsoft.com/office/drawing/2014/main" id="{DBDAA30A-F0F6-4DA3-86E7-61C0EF5D4D96}"/>
              </a:ext>
            </a:extLst>
          </p:cNvPr>
          <p:cNvSpPr>
            <a:spLocks noGrp="1"/>
          </p:cNvSpPr>
          <p:nvPr>
            <p:ph type="title"/>
          </p:nvPr>
        </p:nvSpPr>
        <p:spPr>
          <a:xfrm>
            <a:off x="628650" y="323850"/>
            <a:ext cx="7886700" cy="858838"/>
          </a:xfrm>
        </p:spPr>
        <p:txBody>
          <a:bodyPr/>
          <a:lstStyle/>
          <a:p>
            <a:r>
              <a:rPr lang="en-US" altLang="en-US" sz="3200" b="1"/>
              <a:t>WV: StigmaFreeWV</a:t>
            </a:r>
            <a:br>
              <a:rPr lang="en-US" altLang="en-US" sz="3200" b="1"/>
            </a:br>
            <a:r>
              <a:rPr lang="en-US" altLang="en-US" sz="3200"/>
              <a:t>Strategies For Engaging Prevention </a:t>
            </a:r>
          </a:p>
        </p:txBody>
      </p:sp>
      <p:sp>
        <p:nvSpPr>
          <p:cNvPr id="49155" name="Content Placeholder 4">
            <a:extLst>
              <a:ext uri="{FF2B5EF4-FFF2-40B4-BE49-F238E27FC236}">
                <a16:creationId xmlns:a16="http://schemas.microsoft.com/office/drawing/2014/main" id="{08C12B95-6453-46B4-94DC-0A1793E0A685}"/>
              </a:ext>
            </a:extLst>
          </p:cNvPr>
          <p:cNvSpPr>
            <a:spLocks noGrp="1"/>
          </p:cNvSpPr>
          <p:nvPr>
            <p:ph idx="1"/>
          </p:nvPr>
        </p:nvSpPr>
        <p:spPr/>
        <p:txBody>
          <a:bodyPr/>
          <a:lstStyle/>
          <a:p>
            <a:r>
              <a:rPr lang="en-US" altLang="en-US" sz="2400">
                <a:cs typeface="Arial" panose="020B0604020202020204" pitchFamily="34" charset="0"/>
              </a:rPr>
              <a:t>Funding provided by the WVDHHR Bureau for Behavioral Health through SAMHSA grants</a:t>
            </a:r>
            <a:endParaRPr lang="en-US" altLang="en-US" sz="2400"/>
          </a:p>
          <a:p>
            <a:r>
              <a:rPr lang="en-US" altLang="en-US" sz="2400"/>
              <a:t>Collaborated with WV Prevention Lead Organizations in development and launch of campaign</a:t>
            </a:r>
          </a:p>
          <a:p>
            <a:r>
              <a:rPr lang="en-US" altLang="en-US" sz="2400"/>
              <a:t>Launched both Help &amp; Hope WV and Stigma Free WV together through the Prevention First Network</a:t>
            </a:r>
          </a:p>
          <a:p>
            <a:r>
              <a:rPr lang="en-US" altLang="en-US" sz="2400"/>
              <a:t>Provided resources – presentations with talking points, handouts, etc. – and trained Prevention Leads to deliver trainings</a:t>
            </a:r>
          </a:p>
          <a:p>
            <a:r>
              <a:rPr lang="en-US" altLang="en-US" sz="2400"/>
              <a:t>Utilized the Prevention First Network and social media to amplify messages/trainings.</a:t>
            </a:r>
          </a:p>
        </p:txBody>
      </p:sp>
      <p:sp>
        <p:nvSpPr>
          <p:cNvPr id="3" name="Slide Number Placeholder 2">
            <a:extLst>
              <a:ext uri="{FF2B5EF4-FFF2-40B4-BE49-F238E27FC236}">
                <a16:creationId xmlns:a16="http://schemas.microsoft.com/office/drawing/2014/main" id="{2DD1210C-AD42-418C-A586-47AD0FF3B25C}"/>
              </a:ext>
            </a:extLst>
          </p:cNvPr>
          <p:cNvSpPr>
            <a:spLocks noGrp="1"/>
          </p:cNvSpPr>
          <p:nvPr>
            <p:ph type="sldNum" sz="quarter" idx="12"/>
          </p:nvPr>
        </p:nvSpPr>
        <p:spPr/>
        <p:txBody>
          <a:bodyPr/>
          <a:lstStyle/>
          <a:p>
            <a:pPr>
              <a:defRPr/>
            </a:pPr>
            <a:fld id="{521344ED-C7CD-4837-8CF4-F4149C95B043}" type="slidenum">
              <a:rPr lang="en-US" smtClean="0"/>
              <a:pPr>
                <a:defRPr/>
              </a:pPr>
              <a:t>14</a:t>
            </a:fld>
            <a:endParaRPr 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F958B6-A190-4B13-85D6-D48A8CA15BA1}"/>
              </a:ext>
            </a:extLst>
          </p:cNvPr>
          <p:cNvSpPr>
            <a:spLocks noGrp="1"/>
          </p:cNvSpPr>
          <p:nvPr>
            <p:ph type="sldNum" sz="quarter" idx="12"/>
          </p:nvPr>
        </p:nvSpPr>
        <p:spPr/>
        <p:txBody>
          <a:bodyPr/>
          <a:lstStyle/>
          <a:p>
            <a:pPr>
              <a:defRPr/>
            </a:pPr>
            <a:fld id="{7C9A3119-AA07-4CD5-A6D1-48B474726FD5}" type="slidenum">
              <a:rPr lang="en-US" smtClean="0"/>
              <a:pPr>
                <a:defRPr/>
              </a:pPr>
              <a:t>15</a:t>
            </a:fld>
            <a:endParaRPr lang="en-US"/>
          </a:p>
        </p:txBody>
      </p:sp>
      <p:pic>
        <p:nvPicPr>
          <p:cNvPr id="51203" name="Picture 4" descr="Help and Hope WV">
            <a:extLst>
              <a:ext uri="{FF2B5EF4-FFF2-40B4-BE49-F238E27FC236}">
                <a16:creationId xmlns:a16="http://schemas.microsoft.com/office/drawing/2014/main" id="{EA1D23DF-FF0A-4265-869B-FCC77E60F51B}"/>
              </a:ext>
            </a:extLst>
          </p:cNvPr>
          <p:cNvPicPr>
            <a:picLocks noChangeAspect="1"/>
          </p:cNvPicPr>
          <p:nvPr/>
        </p:nvPicPr>
        <p:blipFill>
          <a:blip r:embed="rId4">
            <a:extLst>
              <a:ext uri="{28A0092B-C50C-407E-A947-70E740481C1C}">
                <a14:useLocalDpi xmlns:a14="http://schemas.microsoft.com/office/drawing/2010/main" val="0"/>
              </a:ext>
            </a:extLst>
          </a:blip>
          <a:srcRect l="1221" t="984"/>
          <a:stretch>
            <a:fillRect/>
          </a:stretch>
        </p:blipFill>
        <p:spPr bwMode="auto">
          <a:xfrm>
            <a:off x="1085850" y="463550"/>
            <a:ext cx="30543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descr="Help and Hope WV">
            <a:extLst>
              <a:ext uri="{FF2B5EF4-FFF2-40B4-BE49-F238E27FC236}">
                <a16:creationId xmlns:a16="http://schemas.microsoft.com/office/drawing/2014/main" id="{9731EE41-CA61-4377-9EC7-1738449BEE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5463" y="387350"/>
            <a:ext cx="4445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Stigma Free WV">
            <a:extLst>
              <a:ext uri="{FF2B5EF4-FFF2-40B4-BE49-F238E27FC236}">
                <a16:creationId xmlns:a16="http://schemas.microsoft.com/office/drawing/2014/main" id="{718B10E0-A488-4A68-8865-E36BA6A39A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4713" y="3384550"/>
            <a:ext cx="32988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descr="Words matter">
            <a:extLst>
              <a:ext uri="{FF2B5EF4-FFF2-40B4-BE49-F238E27FC236}">
                <a16:creationId xmlns:a16="http://schemas.microsoft.com/office/drawing/2014/main" id="{7C320958-AF73-4CC0-B76C-AB28F2C1EC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775" y="3498850"/>
            <a:ext cx="449897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EECF5AB9-B810-43E6-BBFA-4F5F5C1CCFA0}"/>
              </a:ext>
            </a:extLst>
          </p:cNvPr>
          <p:cNvSpPr>
            <a:spLocks noGrp="1"/>
          </p:cNvSpPr>
          <p:nvPr>
            <p:ph type="title"/>
          </p:nvPr>
        </p:nvSpPr>
        <p:spPr>
          <a:xfrm>
            <a:off x="628650" y="323850"/>
            <a:ext cx="7886700" cy="858838"/>
          </a:xfrm>
        </p:spPr>
        <p:txBody>
          <a:bodyPr/>
          <a:lstStyle/>
          <a:p>
            <a:r>
              <a:rPr lang="en-US" altLang="en-US" sz="3200" b="1"/>
              <a:t>WV: StigmaFreeWV</a:t>
            </a:r>
            <a:br>
              <a:rPr lang="en-US" altLang="en-US" sz="3200" b="1"/>
            </a:br>
            <a:r>
              <a:rPr lang="en-US" altLang="en-US" sz="3200"/>
              <a:t>Key Elements of the Campaign</a:t>
            </a:r>
          </a:p>
        </p:txBody>
      </p:sp>
      <p:sp>
        <p:nvSpPr>
          <p:cNvPr id="53251" name="Content Placeholder 4">
            <a:extLst>
              <a:ext uri="{FF2B5EF4-FFF2-40B4-BE49-F238E27FC236}">
                <a16:creationId xmlns:a16="http://schemas.microsoft.com/office/drawing/2014/main" id="{3AEB65A4-9483-4044-8DF3-18207C1FCDDB}"/>
              </a:ext>
            </a:extLst>
          </p:cNvPr>
          <p:cNvSpPr>
            <a:spLocks noGrp="1"/>
          </p:cNvSpPr>
          <p:nvPr>
            <p:ph idx="1"/>
          </p:nvPr>
        </p:nvSpPr>
        <p:spPr/>
        <p:txBody>
          <a:bodyPr/>
          <a:lstStyle/>
          <a:p>
            <a:r>
              <a:rPr lang="en-US" altLang="en-US"/>
              <a:t>Research and targeted audiences</a:t>
            </a:r>
          </a:p>
          <a:p>
            <a:r>
              <a:rPr lang="en-US" altLang="en-US"/>
              <a:t>Website and social media</a:t>
            </a:r>
          </a:p>
          <a:p>
            <a:r>
              <a:rPr lang="en-US" altLang="en-US"/>
              <a:t>Presentations, webinars, outreach materials</a:t>
            </a:r>
          </a:p>
          <a:p>
            <a:r>
              <a:rPr lang="en-US" altLang="en-US"/>
              <a:t>Personal stories - recovery and MAT (partners)</a:t>
            </a:r>
          </a:p>
          <a:p>
            <a:endParaRPr lang="en-US" altLang="en-US"/>
          </a:p>
          <a:p>
            <a:endParaRPr lang="en-US" altLang="en-US"/>
          </a:p>
        </p:txBody>
      </p:sp>
      <p:sp>
        <p:nvSpPr>
          <p:cNvPr id="3" name="Slide Number Placeholder 2">
            <a:extLst>
              <a:ext uri="{FF2B5EF4-FFF2-40B4-BE49-F238E27FC236}">
                <a16:creationId xmlns:a16="http://schemas.microsoft.com/office/drawing/2014/main" id="{942BADBB-1715-4BD5-903F-843BC6BBF779}"/>
              </a:ext>
            </a:extLst>
          </p:cNvPr>
          <p:cNvSpPr>
            <a:spLocks noGrp="1"/>
          </p:cNvSpPr>
          <p:nvPr>
            <p:ph type="sldNum" sz="quarter" idx="12"/>
          </p:nvPr>
        </p:nvSpPr>
        <p:spPr/>
        <p:txBody>
          <a:bodyPr/>
          <a:lstStyle/>
          <a:p>
            <a:pPr>
              <a:defRPr/>
            </a:pPr>
            <a:fld id="{20A195B5-F5CF-4719-8242-2CDE9BE164E0}" type="slidenum">
              <a:rPr lang="en-US" smtClean="0"/>
              <a:pPr>
                <a:defRPr/>
              </a:pPr>
              <a:t>16</a:t>
            </a:fld>
            <a:endParaRPr lang="en-US"/>
          </a:p>
        </p:txBody>
      </p:sp>
      <p:pic>
        <p:nvPicPr>
          <p:cNvPr id="53253" name="Picture 1" descr="Stories of recovery ">
            <a:extLst>
              <a:ext uri="{FF2B5EF4-FFF2-40B4-BE49-F238E27FC236}">
                <a16:creationId xmlns:a16="http://schemas.microsoft.com/office/drawing/2014/main" id="{2A259131-A016-493C-8CB7-F621D9C9CC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0763" y="3994150"/>
            <a:ext cx="43719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30F348-A580-42BC-ABC2-CFFB763292A3}"/>
              </a:ext>
            </a:extLst>
          </p:cNvPr>
          <p:cNvSpPr>
            <a:spLocks noGrp="1"/>
          </p:cNvSpPr>
          <p:nvPr>
            <p:ph type="sldNum" sz="quarter" idx="12"/>
          </p:nvPr>
        </p:nvSpPr>
        <p:spPr/>
        <p:txBody>
          <a:bodyPr/>
          <a:lstStyle/>
          <a:p>
            <a:pPr>
              <a:defRPr/>
            </a:pPr>
            <a:fld id="{2D550E9E-0406-416F-BA21-567E37A29407}" type="slidenum">
              <a:rPr lang="en-US" smtClean="0"/>
              <a:pPr>
                <a:defRPr/>
              </a:pPr>
              <a:t>17</a:t>
            </a:fld>
            <a:endParaRPr lang="en-US"/>
          </a:p>
        </p:txBody>
      </p:sp>
      <p:pic>
        <p:nvPicPr>
          <p:cNvPr id="55299" name="Picture 5" descr="Man">
            <a:extLst>
              <a:ext uri="{FF2B5EF4-FFF2-40B4-BE49-F238E27FC236}">
                <a16:creationId xmlns:a16="http://schemas.microsoft.com/office/drawing/2014/main" id="{56767013-E1AB-4D91-91FB-CB2FFC02E2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4943475"/>
            <a:ext cx="34067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Family ">
            <a:extLst>
              <a:ext uri="{FF2B5EF4-FFF2-40B4-BE49-F238E27FC236}">
                <a16:creationId xmlns:a16="http://schemas.microsoft.com/office/drawing/2014/main" id="{57BE2153-E75C-42EA-ADBC-09C5B5D805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9313" y="4579938"/>
            <a:ext cx="33369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act sheet ">
            <a:extLst>
              <a:ext uri="{FF2B5EF4-FFF2-40B4-BE49-F238E27FC236}">
                <a16:creationId xmlns:a16="http://schemas.microsoft.com/office/drawing/2014/main" id="{570F609D-9CF9-4725-B770-1767E58E3CF0}"/>
              </a:ext>
            </a:extLst>
          </p:cNvPr>
          <p:cNvPicPr>
            <a:picLocks noChangeAspect="1"/>
          </p:cNvPicPr>
          <p:nvPr/>
        </p:nvPicPr>
        <p:blipFill>
          <a:blip r:embed="rId6"/>
          <a:stretch>
            <a:fillRect/>
          </a:stretch>
        </p:blipFill>
        <p:spPr>
          <a:xfrm>
            <a:off x="4810125" y="385763"/>
            <a:ext cx="3035300" cy="391953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descr="Video link ">
            <a:extLst>
              <a:ext uri="{FF2B5EF4-FFF2-40B4-BE49-F238E27FC236}">
                <a16:creationId xmlns:a16="http://schemas.microsoft.com/office/drawing/2014/main" id="{64A18FC5-F772-4C06-9337-1AC9CA7D148E}"/>
              </a:ext>
            </a:extLst>
          </p:cNvPr>
          <p:cNvPicPr>
            <a:picLocks noChangeAspect="1"/>
          </p:cNvPicPr>
          <p:nvPr/>
        </p:nvPicPr>
        <p:blipFill>
          <a:blip r:embed="rId7"/>
          <a:stretch>
            <a:fillRect/>
          </a:stretch>
        </p:blipFill>
        <p:spPr>
          <a:xfrm>
            <a:off x="792163" y="3060700"/>
            <a:ext cx="3243262" cy="1706563"/>
          </a:xfrm>
          <a:prstGeom prst="rect">
            <a:avLst/>
          </a:prstGeom>
          <a:ln>
            <a:solidFill>
              <a:schemeClr val="bg1">
                <a:lumMod val="75000"/>
              </a:schemeClr>
            </a:solidFill>
          </a:ln>
        </p:spPr>
      </p:pic>
      <p:pic>
        <p:nvPicPr>
          <p:cNvPr id="10" name="Picture 9" descr="Help and Hope WV">
            <a:extLst>
              <a:ext uri="{FF2B5EF4-FFF2-40B4-BE49-F238E27FC236}">
                <a16:creationId xmlns:a16="http://schemas.microsoft.com/office/drawing/2014/main" id="{FB70BB16-4583-4BAF-B71F-D008AF118F53}"/>
              </a:ext>
            </a:extLst>
          </p:cNvPr>
          <p:cNvPicPr>
            <a:picLocks noChangeAspect="1"/>
          </p:cNvPicPr>
          <p:nvPr/>
        </p:nvPicPr>
        <p:blipFill rotWithShape="1">
          <a:blip r:embed="rId8"/>
          <a:srcRect l="19727" t="4371" r="20943" b="34563"/>
          <a:stretch/>
        </p:blipFill>
        <p:spPr>
          <a:xfrm>
            <a:off x="792163" y="385763"/>
            <a:ext cx="3243262" cy="2433637"/>
          </a:xfrm>
          <a:prstGeom prst="rect">
            <a:avLst/>
          </a:prstGeom>
          <a:ln>
            <a:solidFill>
              <a:schemeClr val="bg1">
                <a:lumMod val="75000"/>
              </a:schemeClr>
            </a:solid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892A3D-8C61-4899-8BDD-D204D2F0E737}"/>
              </a:ext>
            </a:extLst>
          </p:cNvPr>
          <p:cNvSpPr>
            <a:spLocks noGrp="1"/>
          </p:cNvSpPr>
          <p:nvPr>
            <p:ph type="sldNum" sz="quarter" idx="12"/>
          </p:nvPr>
        </p:nvSpPr>
        <p:spPr/>
        <p:txBody>
          <a:bodyPr/>
          <a:lstStyle/>
          <a:p>
            <a:pPr>
              <a:defRPr/>
            </a:pPr>
            <a:fld id="{8AFC1CBF-EC31-4161-A15D-6AD3FE47A744}" type="slidenum">
              <a:rPr lang="en-US" smtClean="0"/>
              <a:pPr>
                <a:defRPr/>
              </a:pPr>
              <a:t>18</a:t>
            </a:fld>
            <a:endParaRPr lang="en-US"/>
          </a:p>
        </p:txBody>
      </p:sp>
      <p:pic>
        <p:nvPicPr>
          <p:cNvPr id="10" name="Picture 9" descr="Help and Hope WV">
            <a:extLst>
              <a:ext uri="{FF2B5EF4-FFF2-40B4-BE49-F238E27FC236}">
                <a16:creationId xmlns:a16="http://schemas.microsoft.com/office/drawing/2014/main" id="{3659E051-2048-4570-8422-09A7492CA8B2}"/>
              </a:ext>
            </a:extLst>
          </p:cNvPr>
          <p:cNvPicPr>
            <a:picLocks noChangeAspect="1"/>
          </p:cNvPicPr>
          <p:nvPr/>
        </p:nvPicPr>
        <p:blipFill>
          <a:blip r:embed="rId4"/>
          <a:stretch>
            <a:fillRect/>
          </a:stretch>
        </p:blipFill>
        <p:spPr>
          <a:xfrm>
            <a:off x="571500" y="877888"/>
            <a:ext cx="1982788" cy="113347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Picture 10" descr="Help and Hope WV">
            <a:extLst>
              <a:ext uri="{FF2B5EF4-FFF2-40B4-BE49-F238E27FC236}">
                <a16:creationId xmlns:a16="http://schemas.microsoft.com/office/drawing/2014/main" id="{802690D8-8BCD-44F3-B33D-833629466BA0}"/>
              </a:ext>
            </a:extLst>
          </p:cNvPr>
          <p:cNvPicPr>
            <a:picLocks noChangeAspect="1"/>
          </p:cNvPicPr>
          <p:nvPr/>
        </p:nvPicPr>
        <p:blipFill>
          <a:blip r:embed="rId5"/>
          <a:stretch>
            <a:fillRect/>
          </a:stretch>
        </p:blipFill>
        <p:spPr>
          <a:xfrm>
            <a:off x="1022350" y="2154238"/>
            <a:ext cx="1981200" cy="113347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Picture 11" descr="Prevention First ">
            <a:extLst>
              <a:ext uri="{FF2B5EF4-FFF2-40B4-BE49-F238E27FC236}">
                <a16:creationId xmlns:a16="http://schemas.microsoft.com/office/drawing/2014/main" id="{59A316F4-F4B4-460C-A6CB-81C06D9C2F02}"/>
              </a:ext>
            </a:extLst>
          </p:cNvPr>
          <p:cNvPicPr>
            <a:picLocks noChangeAspect="1"/>
          </p:cNvPicPr>
          <p:nvPr/>
        </p:nvPicPr>
        <p:blipFill>
          <a:blip r:embed="rId6"/>
          <a:stretch>
            <a:fillRect/>
          </a:stretch>
        </p:blipFill>
        <p:spPr>
          <a:xfrm>
            <a:off x="3775075" y="877888"/>
            <a:ext cx="2244725" cy="498157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Picture 12" descr="Prevention First ">
            <a:extLst>
              <a:ext uri="{FF2B5EF4-FFF2-40B4-BE49-F238E27FC236}">
                <a16:creationId xmlns:a16="http://schemas.microsoft.com/office/drawing/2014/main" id="{A104CA8E-6D11-4428-92B7-4FBA9F26FB54}"/>
              </a:ext>
            </a:extLst>
          </p:cNvPr>
          <p:cNvPicPr>
            <a:picLocks noChangeAspect="1"/>
          </p:cNvPicPr>
          <p:nvPr/>
        </p:nvPicPr>
        <p:blipFill>
          <a:blip r:embed="rId7"/>
          <a:stretch>
            <a:fillRect/>
          </a:stretch>
        </p:blipFill>
        <p:spPr>
          <a:xfrm>
            <a:off x="6294438" y="1230313"/>
            <a:ext cx="2244725" cy="498157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Picture 13" descr="Help and Hope WV">
            <a:extLst>
              <a:ext uri="{FF2B5EF4-FFF2-40B4-BE49-F238E27FC236}">
                <a16:creationId xmlns:a16="http://schemas.microsoft.com/office/drawing/2014/main" id="{624106FF-CD9A-482B-9CBB-E0CFB923031B}"/>
              </a:ext>
            </a:extLst>
          </p:cNvPr>
          <p:cNvPicPr>
            <a:picLocks noChangeAspect="1"/>
          </p:cNvPicPr>
          <p:nvPr/>
        </p:nvPicPr>
        <p:blipFill>
          <a:blip r:embed="rId8"/>
          <a:stretch>
            <a:fillRect/>
          </a:stretch>
        </p:blipFill>
        <p:spPr>
          <a:xfrm>
            <a:off x="1022350" y="5094288"/>
            <a:ext cx="1981200" cy="127317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Picture 14" descr="Help and Hope WV">
            <a:extLst>
              <a:ext uri="{FF2B5EF4-FFF2-40B4-BE49-F238E27FC236}">
                <a16:creationId xmlns:a16="http://schemas.microsoft.com/office/drawing/2014/main" id="{2C0BA460-3355-4C6D-93D5-5A3F08F50A33}"/>
              </a:ext>
            </a:extLst>
          </p:cNvPr>
          <p:cNvPicPr>
            <a:picLocks noChangeAspect="1"/>
          </p:cNvPicPr>
          <p:nvPr/>
        </p:nvPicPr>
        <p:blipFill>
          <a:blip r:embed="rId9"/>
          <a:stretch>
            <a:fillRect/>
          </a:stretch>
        </p:blipFill>
        <p:spPr>
          <a:xfrm>
            <a:off x="571500" y="3675063"/>
            <a:ext cx="1982788" cy="1274762"/>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a:extLst>
              <a:ext uri="{FF2B5EF4-FFF2-40B4-BE49-F238E27FC236}">
                <a16:creationId xmlns:a16="http://schemas.microsoft.com/office/drawing/2014/main" id="{30AB6C41-1A77-4680-A9F8-F08056944BC4}"/>
              </a:ext>
            </a:extLst>
          </p:cNvPr>
          <p:cNvSpPr>
            <a:spLocks noGrp="1"/>
          </p:cNvSpPr>
          <p:nvPr>
            <p:ph type="title"/>
          </p:nvPr>
        </p:nvSpPr>
        <p:spPr>
          <a:xfrm>
            <a:off x="628650" y="323850"/>
            <a:ext cx="7886700" cy="858838"/>
          </a:xfrm>
        </p:spPr>
        <p:txBody>
          <a:bodyPr/>
          <a:lstStyle/>
          <a:p>
            <a:r>
              <a:rPr lang="en-US" altLang="en-US" sz="3200" b="1"/>
              <a:t>WV: StigmaFreeWV</a:t>
            </a:r>
            <a:br>
              <a:rPr lang="en-US" altLang="en-US" sz="3200" b="1"/>
            </a:br>
            <a:r>
              <a:rPr lang="en-US" altLang="en-US" sz="3200"/>
              <a:t>Key Lessons Learned</a:t>
            </a:r>
          </a:p>
        </p:txBody>
      </p:sp>
      <p:sp>
        <p:nvSpPr>
          <p:cNvPr id="59395" name="Content Placeholder 4">
            <a:extLst>
              <a:ext uri="{FF2B5EF4-FFF2-40B4-BE49-F238E27FC236}">
                <a16:creationId xmlns:a16="http://schemas.microsoft.com/office/drawing/2014/main" id="{21704DA6-7E5F-419F-B88B-05668C33418B}"/>
              </a:ext>
            </a:extLst>
          </p:cNvPr>
          <p:cNvSpPr>
            <a:spLocks noGrp="1"/>
          </p:cNvSpPr>
          <p:nvPr>
            <p:ph idx="1"/>
          </p:nvPr>
        </p:nvSpPr>
        <p:spPr/>
        <p:txBody>
          <a:bodyPr/>
          <a:lstStyle/>
          <a:p>
            <a:r>
              <a:rPr lang="en-US" altLang="en-US"/>
              <a:t>Input from various audiences is critical</a:t>
            </a:r>
          </a:p>
          <a:p>
            <a:r>
              <a:rPr lang="en-US" altLang="en-US"/>
              <a:t>Expand trainings beyond the usual audiences</a:t>
            </a:r>
          </a:p>
          <a:p>
            <a:r>
              <a:rPr lang="en-US" altLang="en-US"/>
              <a:t>Leverage collaboration with other organizations</a:t>
            </a:r>
          </a:p>
          <a:p>
            <a:r>
              <a:rPr lang="en-US" altLang="en-US"/>
              <a:t>Expand reach through other messengers</a:t>
            </a:r>
          </a:p>
          <a:p>
            <a:endParaRPr lang="en-US" altLang="en-US"/>
          </a:p>
          <a:p>
            <a:endParaRPr lang="en-US" altLang="en-US"/>
          </a:p>
          <a:p>
            <a:endParaRPr lang="en-US" altLang="en-US"/>
          </a:p>
          <a:p>
            <a:endParaRPr lang="en-US" altLang="en-US"/>
          </a:p>
          <a:p>
            <a:endParaRPr lang="en-US" altLang="en-US"/>
          </a:p>
        </p:txBody>
      </p:sp>
      <p:sp>
        <p:nvSpPr>
          <p:cNvPr id="3" name="Slide Number Placeholder 2">
            <a:extLst>
              <a:ext uri="{FF2B5EF4-FFF2-40B4-BE49-F238E27FC236}">
                <a16:creationId xmlns:a16="http://schemas.microsoft.com/office/drawing/2014/main" id="{14FB575D-9EA3-47E2-A79B-2A643F6C29C5}"/>
              </a:ext>
            </a:extLst>
          </p:cNvPr>
          <p:cNvSpPr>
            <a:spLocks noGrp="1"/>
          </p:cNvSpPr>
          <p:nvPr>
            <p:ph type="sldNum" sz="quarter" idx="12"/>
          </p:nvPr>
        </p:nvSpPr>
        <p:spPr/>
        <p:txBody>
          <a:bodyPr/>
          <a:lstStyle/>
          <a:p>
            <a:pPr>
              <a:defRPr/>
            </a:pPr>
            <a:fld id="{60B616D7-8A86-4DE7-BA31-0D07C34887E6}" type="slidenum">
              <a:rPr lang="en-US" smtClean="0"/>
              <a:pPr>
                <a:defRPr/>
              </a:pPr>
              <a:t>19</a:t>
            </a:fld>
            <a:endParaRPr lang="en-US"/>
          </a:p>
        </p:txBody>
      </p:sp>
      <p:pic>
        <p:nvPicPr>
          <p:cNvPr id="5" name="Picture 4" descr="Person with glasses ">
            <a:extLst>
              <a:ext uri="{FF2B5EF4-FFF2-40B4-BE49-F238E27FC236}">
                <a16:creationId xmlns:a16="http://schemas.microsoft.com/office/drawing/2014/main" id="{4C8FFA88-3127-4A64-8822-244F19E803DC}"/>
              </a:ext>
            </a:extLst>
          </p:cNvPr>
          <p:cNvPicPr>
            <a:picLocks noChangeAspect="1"/>
          </p:cNvPicPr>
          <p:nvPr/>
        </p:nvPicPr>
        <p:blipFill>
          <a:blip r:embed="rId4"/>
          <a:stretch>
            <a:fillRect/>
          </a:stretch>
        </p:blipFill>
        <p:spPr>
          <a:xfrm>
            <a:off x="628650" y="3986213"/>
            <a:ext cx="7512050" cy="219075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9398" name="TextBox 1">
            <a:extLst>
              <a:ext uri="{FF2B5EF4-FFF2-40B4-BE49-F238E27FC236}">
                <a16:creationId xmlns:a16="http://schemas.microsoft.com/office/drawing/2014/main" id="{CF191F39-6EFB-405A-900C-2059573333C1}"/>
              </a:ext>
            </a:extLst>
          </p:cNvPr>
          <p:cNvSpPr txBox="1">
            <a:spLocks noChangeArrowheads="1"/>
          </p:cNvSpPr>
          <p:nvPr/>
        </p:nvSpPr>
        <p:spPr bwMode="auto">
          <a:xfrm>
            <a:off x="628650" y="6300788"/>
            <a:ext cx="5087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i="1"/>
              <a:t>Source: US Attorney’s Office Southern District of WV</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PTTC logo">
            <a:extLst>
              <a:ext uri="{FF2B5EF4-FFF2-40B4-BE49-F238E27FC236}">
                <a16:creationId xmlns:a16="http://schemas.microsoft.com/office/drawing/2014/main" id="{C99C3F74-D1EC-4EAD-B7C0-229EC67E9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104775"/>
            <a:ext cx="89741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a:extLst>
              <a:ext uri="{FF2B5EF4-FFF2-40B4-BE49-F238E27FC236}">
                <a16:creationId xmlns:a16="http://schemas.microsoft.com/office/drawing/2014/main" id="{C2D02292-1CE7-4746-8767-B831C247E4CF}"/>
              </a:ext>
            </a:extLst>
          </p:cNvPr>
          <p:cNvSpPr txBox="1">
            <a:spLocks noChangeArrowheads="1"/>
          </p:cNvSpPr>
          <p:nvPr/>
        </p:nvSpPr>
        <p:spPr bwMode="auto">
          <a:xfrm>
            <a:off x="725488" y="1855788"/>
            <a:ext cx="766127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2400" b="1" dirty="0">
                <a:solidFill>
                  <a:srgbClr val="8D903C"/>
                </a:solidFill>
              </a:rPr>
              <a:t>At the conclusion of this workshop, you will be able to :</a:t>
            </a:r>
            <a:endParaRPr lang="en-US" altLang="en-US" sz="2400" b="1" dirty="0">
              <a:solidFill>
                <a:prstClr val="black"/>
              </a:solidFill>
            </a:endParaRPr>
          </a:p>
          <a:p>
            <a:pPr>
              <a:spcBef>
                <a:spcPts val="1200"/>
              </a:spcBef>
              <a:buFont typeface="Wingdings" panose="05000000000000000000" pitchFamily="2" charset="2"/>
              <a:buChar char="§"/>
              <a:defRPr/>
            </a:pPr>
            <a:r>
              <a:rPr lang="en-US" sz="2400" dirty="0">
                <a:solidFill>
                  <a:prstClr val="black"/>
                </a:solidFill>
              </a:rPr>
              <a:t>List common elements of statewide campaigns designed to reduce stigma.</a:t>
            </a:r>
          </a:p>
          <a:p>
            <a:pPr>
              <a:buFont typeface="Wingdings" panose="05000000000000000000" pitchFamily="2" charset="2"/>
              <a:buChar char="§"/>
              <a:defRPr/>
            </a:pPr>
            <a:r>
              <a:rPr lang="en-US" sz="2400" dirty="0">
                <a:solidFill>
                  <a:prstClr val="black"/>
                </a:solidFill>
              </a:rPr>
              <a:t>Describe strategies for using evidence based approaches for large-scale initiatives.</a:t>
            </a:r>
          </a:p>
          <a:p>
            <a:pPr>
              <a:buFont typeface="Wingdings" panose="05000000000000000000" pitchFamily="2" charset="2"/>
              <a:buChar char="§"/>
              <a:defRPr/>
            </a:pPr>
            <a:r>
              <a:rPr lang="en-US" sz="2400" dirty="0">
                <a:solidFill>
                  <a:prstClr val="black"/>
                </a:solidFill>
              </a:rPr>
              <a:t>Describe the roles for prevention practitioners in highlighted campaigns.</a:t>
            </a:r>
          </a:p>
          <a:p>
            <a:pPr>
              <a:buFont typeface="Wingdings" panose="05000000000000000000" pitchFamily="2" charset="2"/>
              <a:buChar char="§"/>
              <a:defRPr/>
            </a:pPr>
            <a:r>
              <a:rPr lang="en-US" altLang="en-US" sz="2400" dirty="0">
                <a:solidFill>
                  <a:prstClr val="black"/>
                </a:solidFill>
              </a:rPr>
              <a:t>List strategies for assessing the impact of stigma campaigns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Map of the US">
            <a:extLst>
              <a:ext uri="{FF2B5EF4-FFF2-40B4-BE49-F238E27FC236}">
                <a16:creationId xmlns:a16="http://schemas.microsoft.com/office/drawing/2014/main" id="{520725D0-C086-4A43-AE84-AD4CF1A3B7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448175"/>
            <a:ext cx="36830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3">
            <a:extLst>
              <a:ext uri="{FF2B5EF4-FFF2-40B4-BE49-F238E27FC236}">
                <a16:creationId xmlns:a16="http://schemas.microsoft.com/office/drawing/2014/main" id="{D8758273-70C1-4FF8-A27E-E7672DFAD269}"/>
              </a:ext>
            </a:extLst>
          </p:cNvPr>
          <p:cNvSpPr>
            <a:spLocks noGrp="1"/>
          </p:cNvSpPr>
          <p:nvPr>
            <p:ph type="title"/>
          </p:nvPr>
        </p:nvSpPr>
        <p:spPr>
          <a:xfrm>
            <a:off x="628650" y="323850"/>
            <a:ext cx="7886700" cy="858838"/>
          </a:xfrm>
        </p:spPr>
        <p:txBody>
          <a:bodyPr/>
          <a:lstStyle/>
          <a:p>
            <a:r>
              <a:rPr lang="en-US" altLang="en-US" sz="3200" b="1"/>
              <a:t>WV: StigmaFreeWV</a:t>
            </a:r>
            <a:br>
              <a:rPr lang="en-US" altLang="en-US" sz="3200" b="1"/>
            </a:br>
            <a:r>
              <a:rPr lang="en-US" altLang="en-US" sz="3200"/>
              <a:t>Evaluation or Measure of Impact </a:t>
            </a:r>
          </a:p>
        </p:txBody>
      </p:sp>
      <p:sp>
        <p:nvSpPr>
          <p:cNvPr id="61444" name="Content Placeholder 4">
            <a:extLst>
              <a:ext uri="{FF2B5EF4-FFF2-40B4-BE49-F238E27FC236}">
                <a16:creationId xmlns:a16="http://schemas.microsoft.com/office/drawing/2014/main" id="{103C8EB7-1679-4F26-86E4-B15095AB04A7}"/>
              </a:ext>
            </a:extLst>
          </p:cNvPr>
          <p:cNvSpPr>
            <a:spLocks noGrp="1"/>
          </p:cNvSpPr>
          <p:nvPr>
            <p:ph idx="1"/>
          </p:nvPr>
        </p:nvSpPr>
        <p:spPr>
          <a:xfrm>
            <a:off x="628650" y="1825625"/>
            <a:ext cx="5641975" cy="4351338"/>
          </a:xfrm>
        </p:spPr>
        <p:txBody>
          <a:bodyPr/>
          <a:lstStyle/>
          <a:p>
            <a:r>
              <a:rPr lang="en-US" altLang="en-US"/>
              <a:t>Website and social media analytics</a:t>
            </a:r>
          </a:p>
          <a:p>
            <a:r>
              <a:rPr lang="en-US" altLang="en-US"/>
              <a:t>Number of trainings delivered</a:t>
            </a:r>
          </a:p>
          <a:p>
            <a:r>
              <a:rPr lang="en-US" altLang="en-US"/>
              <a:t>Pre- and post-training surveys</a:t>
            </a:r>
          </a:p>
          <a:p>
            <a:r>
              <a:rPr lang="en-US" altLang="en-US"/>
              <a:t>Future measure: online course completion, pre- and post-tests</a:t>
            </a:r>
          </a:p>
          <a:p>
            <a:endParaRPr lang="en-US" altLang="en-US"/>
          </a:p>
          <a:p>
            <a:endParaRPr lang="en-US" altLang="en-US"/>
          </a:p>
          <a:p>
            <a:endParaRPr lang="en-US" altLang="en-US"/>
          </a:p>
          <a:p>
            <a:endParaRPr lang="en-US" altLang="en-US"/>
          </a:p>
        </p:txBody>
      </p:sp>
      <p:sp>
        <p:nvSpPr>
          <p:cNvPr id="3" name="Slide Number Placeholder 2">
            <a:extLst>
              <a:ext uri="{FF2B5EF4-FFF2-40B4-BE49-F238E27FC236}">
                <a16:creationId xmlns:a16="http://schemas.microsoft.com/office/drawing/2014/main" id="{96049EEF-4622-4F4E-BD2B-663F5D97B57B}"/>
              </a:ext>
            </a:extLst>
          </p:cNvPr>
          <p:cNvSpPr>
            <a:spLocks noGrp="1"/>
          </p:cNvSpPr>
          <p:nvPr>
            <p:ph type="sldNum" sz="quarter" idx="12"/>
          </p:nvPr>
        </p:nvSpPr>
        <p:spPr/>
        <p:txBody>
          <a:bodyPr/>
          <a:lstStyle/>
          <a:p>
            <a:pPr>
              <a:defRPr/>
            </a:pPr>
            <a:fld id="{05ED693B-8464-4A3C-96E0-CCC550D383A0}" type="slidenum">
              <a:rPr lang="en-US" smtClean="0"/>
              <a:pPr>
                <a:defRPr/>
              </a:pPr>
              <a:t>20</a:t>
            </a:fld>
            <a:endParaRPr lang="en-US"/>
          </a:p>
        </p:txBody>
      </p:sp>
      <p:pic>
        <p:nvPicPr>
          <p:cNvPr id="61446" name="Picture 1" descr="graphic">
            <a:extLst>
              <a:ext uri="{FF2B5EF4-FFF2-40B4-BE49-F238E27FC236}">
                <a16:creationId xmlns:a16="http://schemas.microsoft.com/office/drawing/2014/main" id="{B3DB56E2-8A47-46CC-9D11-C0802C7774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4511675"/>
            <a:ext cx="21558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 descr="photo of people listening to speaker">
            <a:extLst>
              <a:ext uri="{FF2B5EF4-FFF2-40B4-BE49-F238E27FC236}">
                <a16:creationId xmlns:a16="http://schemas.microsoft.com/office/drawing/2014/main" id="{E9D02D90-CD66-4C50-829B-22B54B15DE8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4763" y="1825625"/>
            <a:ext cx="216058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Elizabeth Owens ">
            <a:extLst>
              <a:ext uri="{FF2B5EF4-FFF2-40B4-BE49-F238E27FC236}">
                <a16:creationId xmlns:a16="http://schemas.microsoft.com/office/drawing/2014/main" id="{25DA322B-7286-4929-AEA2-CBB791B778A6}"/>
              </a:ext>
            </a:extLst>
          </p:cNvPr>
          <p:cNvPicPr preferRelativeResize="0">
            <a:picLocks/>
          </p:cNvPicPr>
          <p:nvPr/>
        </p:nvPicPr>
        <p:blipFill rotWithShape="1">
          <a:blip r:embed="rId3"/>
          <a:srcRect t="-1160" r="10761" b="1"/>
          <a:stretch/>
        </p:blipFill>
        <p:spPr>
          <a:xfrm>
            <a:off x="449263" y="5264150"/>
            <a:ext cx="1279525" cy="1096963"/>
          </a:xfrm>
          <a:prstGeom prst="rect">
            <a:avLst/>
          </a:prstGeom>
          <a:ln>
            <a:solidFill>
              <a:schemeClr val="bg2"/>
            </a:solidFill>
          </a:ln>
          <a:effectLst>
            <a:outerShdw blurRad="50800" dist="38100" dir="2700000" algn="tl" rotWithShape="0">
              <a:prstClr val="black">
                <a:alpha val="40000"/>
              </a:prstClr>
            </a:outerShdw>
          </a:effectLst>
        </p:spPr>
      </p:pic>
      <p:sp>
        <p:nvSpPr>
          <p:cNvPr id="22532" name="Title 4">
            <a:extLst>
              <a:ext uri="{FF2B5EF4-FFF2-40B4-BE49-F238E27FC236}">
                <a16:creationId xmlns:a16="http://schemas.microsoft.com/office/drawing/2014/main" id="{667FA773-4FAD-4515-9D22-72157243284F}"/>
              </a:ext>
            </a:extLst>
          </p:cNvPr>
          <p:cNvSpPr>
            <a:spLocks noGrp="1"/>
          </p:cNvSpPr>
          <p:nvPr>
            <p:ph type="title"/>
          </p:nvPr>
        </p:nvSpPr>
        <p:spPr>
          <a:xfrm>
            <a:off x="628650" y="398463"/>
            <a:ext cx="7886700" cy="469900"/>
          </a:xfrm>
        </p:spPr>
        <p:txBody>
          <a:bodyPr/>
          <a:lstStyle/>
          <a:p>
            <a:pPr>
              <a:defRPr/>
            </a:pPr>
            <a:r>
              <a:rPr lang="en-US" altLang="en-US" sz="3600" dirty="0">
                <a:latin typeface="+mn-lt"/>
                <a:cs typeface="Arial" panose="020B0604020202020204" pitchFamily="34" charset="0"/>
              </a:rPr>
              <a:t>Colorado: Lift The Label</a:t>
            </a:r>
          </a:p>
        </p:txBody>
      </p:sp>
      <p:sp>
        <p:nvSpPr>
          <p:cNvPr id="63492" name="Slide Number Placeholder 3">
            <a:extLst>
              <a:ext uri="{FF2B5EF4-FFF2-40B4-BE49-F238E27FC236}">
                <a16:creationId xmlns:a16="http://schemas.microsoft.com/office/drawing/2014/main" id="{09E91A65-7900-405E-8276-4E3FAA0A2B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D014F21-EE60-43C8-8F26-D467BCA2C6CC}" type="slidenum">
              <a:rPr lang="en-US" altLang="en-US" sz="1200" smtClean="0">
                <a:solidFill>
                  <a:srgbClr val="898989"/>
                </a:solidFill>
              </a:rPr>
              <a:pPr fontAlgn="base">
                <a:lnSpc>
                  <a:spcPct val="100000"/>
                </a:lnSpc>
                <a:spcBef>
                  <a:spcPct val="0"/>
                </a:spcBef>
                <a:spcAft>
                  <a:spcPct val="0"/>
                </a:spcAft>
                <a:buFontTx/>
                <a:buNone/>
              </a:pPr>
              <a:t>21</a:t>
            </a:fld>
            <a:endParaRPr lang="en-US" altLang="en-US" sz="1200">
              <a:solidFill>
                <a:srgbClr val="898989"/>
              </a:solidFill>
            </a:endParaRPr>
          </a:p>
        </p:txBody>
      </p:sp>
      <p:sp>
        <p:nvSpPr>
          <p:cNvPr id="63493" name="Content Placeholder 1">
            <a:extLst>
              <a:ext uri="{FF2B5EF4-FFF2-40B4-BE49-F238E27FC236}">
                <a16:creationId xmlns:a16="http://schemas.microsoft.com/office/drawing/2014/main" id="{D02A2C08-842A-4F41-928B-620D10C13934}"/>
              </a:ext>
            </a:extLst>
          </p:cNvPr>
          <p:cNvSpPr>
            <a:spLocks noGrp="1"/>
          </p:cNvSpPr>
          <p:nvPr>
            <p:ph idx="4294967295"/>
          </p:nvPr>
        </p:nvSpPr>
        <p:spPr>
          <a:xfrm>
            <a:off x="387350" y="4200525"/>
            <a:ext cx="6973888" cy="1550988"/>
          </a:xfrm>
        </p:spPr>
        <p:txBody>
          <a:bodyPr/>
          <a:lstStyle/>
          <a:p>
            <a:pPr marL="0" lvl="1" indent="0" defTabSz="706438">
              <a:lnSpc>
                <a:spcPct val="100000"/>
              </a:lnSpc>
              <a:spcBef>
                <a:spcPct val="0"/>
              </a:spcBef>
              <a:buFont typeface="Arial" panose="020B0604020202020204" pitchFamily="34" charset="0"/>
              <a:buNone/>
            </a:pPr>
            <a:r>
              <a:rPr lang="en-US" altLang="en-US" sz="2800">
                <a:cs typeface="Arial" panose="020B0604020202020204" pitchFamily="34" charset="0"/>
              </a:rPr>
              <a:t>Elizabeth Owens</a:t>
            </a:r>
          </a:p>
          <a:p>
            <a:pPr marL="0" lvl="1" indent="0" defTabSz="706438">
              <a:lnSpc>
                <a:spcPct val="100000"/>
              </a:lnSpc>
              <a:spcBef>
                <a:spcPct val="0"/>
              </a:spcBef>
              <a:buFont typeface="Arial" panose="020B0604020202020204" pitchFamily="34" charset="0"/>
              <a:buNone/>
            </a:pPr>
            <a:r>
              <a:rPr lang="en-US" altLang="en-US" sz="1800">
                <a:cs typeface="Arial" panose="020B0604020202020204" pitchFamily="34" charset="0"/>
              </a:rPr>
              <a:t>Director of Policy and Communications</a:t>
            </a:r>
          </a:p>
          <a:p>
            <a:pPr marL="0" lvl="1" indent="0" defTabSz="706438">
              <a:lnSpc>
                <a:spcPct val="100000"/>
              </a:lnSpc>
              <a:spcBef>
                <a:spcPct val="0"/>
              </a:spcBef>
              <a:buFont typeface="Arial" panose="020B0604020202020204" pitchFamily="34" charset="0"/>
              <a:buNone/>
            </a:pPr>
            <a:r>
              <a:rPr lang="en-US" altLang="en-US" sz="1800">
                <a:cs typeface="Arial" panose="020B0604020202020204" pitchFamily="34" charset="0"/>
              </a:rPr>
              <a:t>Colorado Department of Human Services, Office of Behavioral Health</a:t>
            </a:r>
          </a:p>
          <a:p>
            <a:pPr marL="0" lvl="1" indent="0" defTabSz="706438">
              <a:lnSpc>
                <a:spcPct val="100000"/>
              </a:lnSpc>
              <a:spcBef>
                <a:spcPct val="0"/>
              </a:spcBef>
              <a:buFont typeface="Arial" panose="020B0604020202020204" pitchFamily="34" charset="0"/>
              <a:buNone/>
            </a:pPr>
            <a:endParaRPr lang="en-US" altLang="en-US" sz="1800">
              <a:cs typeface="Arial" panose="020B0604020202020204" pitchFamily="34" charset="0"/>
            </a:endParaRPr>
          </a:p>
          <a:p>
            <a:pPr marL="0" lvl="1" indent="0" defTabSz="706438">
              <a:lnSpc>
                <a:spcPct val="100000"/>
              </a:lnSpc>
              <a:spcBef>
                <a:spcPct val="0"/>
              </a:spcBef>
              <a:buFont typeface="Arial" panose="020B0604020202020204" pitchFamily="34" charset="0"/>
              <a:buNone/>
            </a:pPr>
            <a:endParaRPr lang="en-US" altLang="en-US" sz="1800">
              <a:cs typeface="Arial" panose="020B0604020202020204" pitchFamily="34" charset="0"/>
            </a:endParaRPr>
          </a:p>
        </p:txBody>
      </p:sp>
      <p:pic>
        <p:nvPicPr>
          <p:cNvPr id="63494" name="Picture 2" descr="Lift the Label - CO">
            <a:extLst>
              <a:ext uri="{FF2B5EF4-FFF2-40B4-BE49-F238E27FC236}">
                <a16:creationId xmlns:a16="http://schemas.microsoft.com/office/drawing/2014/main" id="{E245E04A-AADA-4A96-89F6-8CC4964B8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927100"/>
            <a:ext cx="9018587" cy="324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022E9325-72CF-4B2C-872F-7BA30393C491}"/>
              </a:ext>
            </a:extLst>
          </p:cNvPr>
          <p:cNvSpPr>
            <a:spLocks noGrp="1"/>
          </p:cNvSpPr>
          <p:nvPr>
            <p:ph type="title"/>
          </p:nvPr>
        </p:nvSpPr>
        <p:spPr>
          <a:xfrm>
            <a:off x="628650" y="323850"/>
            <a:ext cx="7886700" cy="858838"/>
          </a:xfrm>
        </p:spPr>
        <p:txBody>
          <a:bodyPr/>
          <a:lstStyle/>
          <a:p>
            <a:r>
              <a:rPr lang="en-US" altLang="en-US" sz="3200" b="1"/>
              <a:t>CO: Lift The Label</a:t>
            </a:r>
            <a:br>
              <a:rPr lang="en-US" altLang="en-US" sz="3200" b="1"/>
            </a:br>
            <a:r>
              <a:rPr lang="en-US" altLang="en-US" sz="3200"/>
              <a:t>Key Elements of the Campaign</a:t>
            </a:r>
          </a:p>
        </p:txBody>
      </p:sp>
      <p:sp>
        <p:nvSpPr>
          <p:cNvPr id="65539" name="Content Placeholder 4">
            <a:extLst>
              <a:ext uri="{FF2B5EF4-FFF2-40B4-BE49-F238E27FC236}">
                <a16:creationId xmlns:a16="http://schemas.microsoft.com/office/drawing/2014/main" id="{DF3F47F5-E9DC-477C-A44D-BE96FEE4BD0E}"/>
              </a:ext>
            </a:extLst>
          </p:cNvPr>
          <p:cNvSpPr>
            <a:spLocks noGrp="1"/>
          </p:cNvSpPr>
          <p:nvPr>
            <p:ph idx="1"/>
          </p:nvPr>
        </p:nvSpPr>
        <p:spPr>
          <a:xfrm>
            <a:off x="138113" y="1825625"/>
            <a:ext cx="4845050" cy="4351338"/>
          </a:xfrm>
        </p:spPr>
        <p:txBody>
          <a:bodyPr/>
          <a:lstStyle/>
          <a:p>
            <a:r>
              <a:rPr lang="en-US" altLang="en-US"/>
              <a:t>Storytelling</a:t>
            </a:r>
          </a:p>
          <a:p>
            <a:r>
              <a:rPr lang="en-US" altLang="en-US"/>
              <a:t>Videos</a:t>
            </a:r>
          </a:p>
          <a:p>
            <a:r>
              <a:rPr lang="en-US" altLang="en-US"/>
              <a:t>Opioid Memorial Wall</a:t>
            </a:r>
          </a:p>
          <a:p>
            <a:r>
              <a:rPr lang="en-US" altLang="en-US"/>
              <a:t>Advertisements (TV, digital, banner)</a:t>
            </a:r>
          </a:p>
          <a:p>
            <a:r>
              <a:rPr lang="en-US" altLang="en-US"/>
              <a:t>Outreach materials</a:t>
            </a:r>
          </a:p>
          <a:p>
            <a:r>
              <a:rPr lang="en-US" altLang="en-US"/>
              <a:t>Social media</a:t>
            </a:r>
          </a:p>
          <a:p>
            <a:r>
              <a:rPr lang="en-US" altLang="en-US"/>
              <a:t>Professionals training</a:t>
            </a:r>
          </a:p>
          <a:p>
            <a:endParaRPr lang="en-US" altLang="en-US"/>
          </a:p>
          <a:p>
            <a:endParaRPr lang="en-US" altLang="en-US"/>
          </a:p>
          <a:p>
            <a:endParaRPr lang="en-US" altLang="en-US"/>
          </a:p>
        </p:txBody>
      </p:sp>
      <p:sp>
        <p:nvSpPr>
          <p:cNvPr id="65540" name="Slide Number Placeholder 2">
            <a:extLst>
              <a:ext uri="{FF2B5EF4-FFF2-40B4-BE49-F238E27FC236}">
                <a16:creationId xmlns:a16="http://schemas.microsoft.com/office/drawing/2014/main" id="{39108731-E1A3-4CEE-AF3B-4A57CE71DB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8CBE6B3-7C96-40EC-BBCE-E5F1D4F7F1EF}" type="slidenum">
              <a:rPr lang="en-US" altLang="en-US" sz="1200" smtClean="0">
                <a:solidFill>
                  <a:srgbClr val="898989"/>
                </a:solidFill>
              </a:rPr>
              <a:pPr fontAlgn="base">
                <a:lnSpc>
                  <a:spcPct val="100000"/>
                </a:lnSpc>
                <a:spcBef>
                  <a:spcPct val="0"/>
                </a:spcBef>
                <a:spcAft>
                  <a:spcPct val="0"/>
                </a:spcAft>
                <a:buFontTx/>
                <a:buNone/>
              </a:pPr>
              <a:t>22</a:t>
            </a:fld>
            <a:endParaRPr lang="en-US" altLang="en-US" sz="1200">
              <a:solidFill>
                <a:srgbClr val="898989"/>
              </a:solidFill>
            </a:endParaRPr>
          </a:p>
        </p:txBody>
      </p:sp>
      <p:pic>
        <p:nvPicPr>
          <p:cNvPr id="65541" name="Picture 5" descr="Medication bottle ">
            <a:extLst>
              <a:ext uri="{FF2B5EF4-FFF2-40B4-BE49-F238E27FC236}">
                <a16:creationId xmlns:a16="http://schemas.microsoft.com/office/drawing/2014/main" id="{15675446-BF50-4CAE-8FE0-DB11F495B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603375"/>
            <a:ext cx="375285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a:extLst>
              <a:ext uri="{FF2B5EF4-FFF2-40B4-BE49-F238E27FC236}">
                <a16:creationId xmlns:a16="http://schemas.microsoft.com/office/drawing/2014/main" id="{9A1E9376-A657-4B16-8D5B-44706B4B4CEE}"/>
              </a:ext>
            </a:extLst>
          </p:cNvPr>
          <p:cNvSpPr>
            <a:spLocks noGrp="1"/>
          </p:cNvSpPr>
          <p:nvPr>
            <p:ph type="title"/>
          </p:nvPr>
        </p:nvSpPr>
        <p:spPr>
          <a:xfrm>
            <a:off x="628650" y="323850"/>
            <a:ext cx="7886700" cy="858838"/>
          </a:xfrm>
        </p:spPr>
        <p:txBody>
          <a:bodyPr/>
          <a:lstStyle/>
          <a:p>
            <a:r>
              <a:rPr lang="en-US" altLang="en-US" sz="3200" b="1"/>
              <a:t>CO: Lift The Label</a:t>
            </a:r>
            <a:br>
              <a:rPr lang="en-US" altLang="en-US" sz="3200" b="1"/>
            </a:br>
            <a:r>
              <a:rPr lang="en-US" altLang="en-US" sz="3200"/>
              <a:t>Strategies For Engaging Prevention </a:t>
            </a:r>
          </a:p>
        </p:txBody>
      </p:sp>
      <p:sp>
        <p:nvSpPr>
          <p:cNvPr id="67587" name="Content Placeholder 4">
            <a:extLst>
              <a:ext uri="{FF2B5EF4-FFF2-40B4-BE49-F238E27FC236}">
                <a16:creationId xmlns:a16="http://schemas.microsoft.com/office/drawing/2014/main" id="{D3BF6503-DAFB-43DD-8616-CF581F0639CA}"/>
              </a:ext>
            </a:extLst>
          </p:cNvPr>
          <p:cNvSpPr>
            <a:spLocks noGrp="1"/>
          </p:cNvSpPr>
          <p:nvPr>
            <p:ph idx="1"/>
          </p:nvPr>
        </p:nvSpPr>
        <p:spPr>
          <a:xfrm>
            <a:off x="292100" y="2189163"/>
            <a:ext cx="7886700" cy="3870325"/>
          </a:xfrm>
        </p:spPr>
        <p:txBody>
          <a:bodyPr/>
          <a:lstStyle/>
          <a:p>
            <a:r>
              <a:rPr lang="en-US" altLang="en-US"/>
              <a:t>Education about opioids</a:t>
            </a:r>
          </a:p>
          <a:p>
            <a:r>
              <a:rPr lang="en-US" altLang="en-US"/>
              <a:t>Emphasizing connectedness</a:t>
            </a:r>
          </a:p>
          <a:p>
            <a:r>
              <a:rPr lang="en-US" altLang="en-US"/>
              <a:t>Educating professionals</a:t>
            </a:r>
          </a:p>
        </p:txBody>
      </p:sp>
      <p:sp>
        <p:nvSpPr>
          <p:cNvPr id="67588" name="Slide Number Placeholder 2">
            <a:extLst>
              <a:ext uri="{FF2B5EF4-FFF2-40B4-BE49-F238E27FC236}">
                <a16:creationId xmlns:a16="http://schemas.microsoft.com/office/drawing/2014/main" id="{0FB4D1E2-67F0-4C92-8532-D1B301889C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9C1D307-4B4C-4EE2-8803-D3B59D6C6DF8}" type="slidenum">
              <a:rPr lang="en-US" altLang="en-US" sz="1200" smtClean="0">
                <a:solidFill>
                  <a:srgbClr val="898989"/>
                </a:solidFill>
              </a:rPr>
              <a:pPr fontAlgn="base">
                <a:lnSpc>
                  <a:spcPct val="100000"/>
                </a:lnSpc>
                <a:spcBef>
                  <a:spcPct val="0"/>
                </a:spcBef>
                <a:spcAft>
                  <a:spcPct val="0"/>
                </a:spcAft>
                <a:buFontTx/>
                <a:buNone/>
              </a:pPr>
              <a:t>23</a:t>
            </a:fld>
            <a:endParaRPr lang="en-US" altLang="en-US" sz="1200">
              <a:solidFill>
                <a:srgbClr val="898989"/>
              </a:solidFill>
            </a:endParaRPr>
          </a:p>
        </p:txBody>
      </p:sp>
      <p:pic>
        <p:nvPicPr>
          <p:cNvPr id="67589" name="Picture 3" descr="Two women">
            <a:extLst>
              <a:ext uri="{FF2B5EF4-FFF2-40B4-BE49-F238E27FC236}">
                <a16:creationId xmlns:a16="http://schemas.microsoft.com/office/drawing/2014/main" id="{BCE84CA8-37F6-405D-B75F-6D4D00CB4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5" y="1574800"/>
            <a:ext cx="35210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34C5CD39-D08C-4498-854A-47CD66FF2003}"/>
              </a:ext>
            </a:extLst>
          </p:cNvPr>
          <p:cNvSpPr>
            <a:spLocks noGrp="1"/>
          </p:cNvSpPr>
          <p:nvPr>
            <p:ph type="title"/>
          </p:nvPr>
        </p:nvSpPr>
        <p:spPr>
          <a:xfrm>
            <a:off x="628650" y="323850"/>
            <a:ext cx="7886700" cy="858838"/>
          </a:xfrm>
        </p:spPr>
        <p:txBody>
          <a:bodyPr/>
          <a:lstStyle/>
          <a:p>
            <a:r>
              <a:rPr lang="en-US" altLang="en-US" sz="3200" b="1"/>
              <a:t>CO: Lift The Label</a:t>
            </a:r>
            <a:br>
              <a:rPr lang="en-US" altLang="en-US" sz="3200" b="1"/>
            </a:br>
            <a:r>
              <a:rPr lang="en-US" altLang="en-US" sz="3200"/>
              <a:t>Key Lessons Learned</a:t>
            </a:r>
          </a:p>
        </p:txBody>
      </p:sp>
      <p:sp>
        <p:nvSpPr>
          <p:cNvPr id="68611" name="Content Placeholder 4">
            <a:extLst>
              <a:ext uri="{FF2B5EF4-FFF2-40B4-BE49-F238E27FC236}">
                <a16:creationId xmlns:a16="http://schemas.microsoft.com/office/drawing/2014/main" id="{63B5F36E-44B8-44A5-AABA-29C7C8240555}"/>
              </a:ext>
            </a:extLst>
          </p:cNvPr>
          <p:cNvSpPr>
            <a:spLocks noGrp="1"/>
          </p:cNvSpPr>
          <p:nvPr>
            <p:ph idx="1"/>
          </p:nvPr>
        </p:nvSpPr>
        <p:spPr>
          <a:xfrm>
            <a:off x="165100" y="1838325"/>
            <a:ext cx="4089400" cy="4351338"/>
          </a:xfrm>
        </p:spPr>
        <p:txBody>
          <a:bodyPr/>
          <a:lstStyle/>
          <a:p>
            <a:r>
              <a:rPr lang="en-US" altLang="en-US"/>
              <a:t>Power of authentic voices</a:t>
            </a:r>
          </a:p>
          <a:p>
            <a:r>
              <a:rPr lang="en-US" altLang="en-US"/>
              <a:t>Changing social media tactics because of stigma</a:t>
            </a:r>
          </a:p>
          <a:p>
            <a:r>
              <a:rPr lang="en-US" altLang="en-US"/>
              <a:t>More work to do on diversity</a:t>
            </a:r>
          </a:p>
          <a:p>
            <a:r>
              <a:rPr lang="en-US" altLang="en-US"/>
              <a:t>In-demand resource at the community level</a:t>
            </a:r>
          </a:p>
          <a:p>
            <a:endParaRPr lang="en-US" altLang="en-US"/>
          </a:p>
        </p:txBody>
      </p:sp>
      <p:sp>
        <p:nvSpPr>
          <p:cNvPr id="68612" name="Slide Number Placeholder 2">
            <a:extLst>
              <a:ext uri="{FF2B5EF4-FFF2-40B4-BE49-F238E27FC236}">
                <a16:creationId xmlns:a16="http://schemas.microsoft.com/office/drawing/2014/main" id="{85FFB281-8A57-4B4A-8C2F-134035A61A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0BE9C9E-C3E0-496C-8393-6FB6D7AA3CAE}" type="slidenum">
              <a:rPr lang="en-US" altLang="en-US" sz="1200" smtClean="0">
                <a:solidFill>
                  <a:srgbClr val="898989"/>
                </a:solidFill>
              </a:rPr>
              <a:pPr fontAlgn="base">
                <a:lnSpc>
                  <a:spcPct val="100000"/>
                </a:lnSpc>
                <a:spcBef>
                  <a:spcPct val="0"/>
                </a:spcBef>
                <a:spcAft>
                  <a:spcPct val="0"/>
                </a:spcAft>
                <a:buFontTx/>
                <a:buNone/>
              </a:pPr>
              <a:t>24</a:t>
            </a:fld>
            <a:endParaRPr lang="en-US" altLang="en-US" sz="1200">
              <a:solidFill>
                <a:srgbClr val="898989"/>
              </a:solidFill>
            </a:endParaRPr>
          </a:p>
        </p:txBody>
      </p:sp>
      <p:pic>
        <p:nvPicPr>
          <p:cNvPr id="5" name="Picture 4" descr="Phot of person ">
            <a:extLst>
              <a:ext uri="{FF2B5EF4-FFF2-40B4-BE49-F238E27FC236}">
                <a16:creationId xmlns:a16="http://schemas.microsoft.com/office/drawing/2014/main" id="{A18A3F1C-3F44-482D-8788-681792D1768D}"/>
              </a:ext>
            </a:extLst>
          </p:cNvPr>
          <p:cNvPicPr>
            <a:picLocks noChangeAspect="1" noChangeArrowheads="1"/>
          </p:cNvPicPr>
          <p:nvPr/>
        </p:nvPicPr>
        <p:blipFill rotWithShape="1">
          <a:blip r:embed="rId2"/>
          <a:srcRect t="10283" r="-143"/>
          <a:stretch/>
        </p:blipFill>
        <p:spPr bwMode="auto">
          <a:xfrm>
            <a:off x="4319588" y="1709738"/>
            <a:ext cx="4598987" cy="4119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6816773A-7413-4596-AA3E-5DD5574B6D21}"/>
              </a:ext>
            </a:extLst>
          </p:cNvPr>
          <p:cNvSpPr>
            <a:spLocks noGrp="1"/>
          </p:cNvSpPr>
          <p:nvPr>
            <p:ph type="title"/>
          </p:nvPr>
        </p:nvSpPr>
        <p:spPr>
          <a:xfrm>
            <a:off x="628650" y="323850"/>
            <a:ext cx="7886700" cy="858838"/>
          </a:xfrm>
        </p:spPr>
        <p:txBody>
          <a:bodyPr/>
          <a:lstStyle/>
          <a:p>
            <a:r>
              <a:rPr lang="en-US" altLang="en-US" sz="3200" b="1"/>
              <a:t>CO: Lift The Label</a:t>
            </a:r>
            <a:br>
              <a:rPr lang="en-US" altLang="en-US" sz="3200" b="1"/>
            </a:br>
            <a:r>
              <a:rPr lang="en-US" altLang="en-US" sz="3200"/>
              <a:t>Evaluation or Measure of Impact?</a:t>
            </a:r>
          </a:p>
        </p:txBody>
      </p:sp>
      <p:sp>
        <p:nvSpPr>
          <p:cNvPr id="28675" name="Content Placeholder 4">
            <a:extLst>
              <a:ext uri="{FF2B5EF4-FFF2-40B4-BE49-F238E27FC236}">
                <a16:creationId xmlns:a16="http://schemas.microsoft.com/office/drawing/2014/main" id="{3BFD875F-5053-45D9-84CE-D939D362FA38}"/>
              </a:ext>
            </a:extLst>
          </p:cNvPr>
          <p:cNvSpPr>
            <a:spLocks noGrp="1"/>
          </p:cNvSpPr>
          <p:nvPr>
            <p:ph idx="1"/>
          </p:nvPr>
        </p:nvSpPr>
        <p:spPr/>
        <p:txBody>
          <a:bodyPr/>
          <a:lstStyle/>
          <a:p>
            <a:pPr>
              <a:buFont typeface="Arial" charset="0"/>
              <a:buChar char="•"/>
              <a:defRPr/>
            </a:pPr>
            <a:r>
              <a:rPr lang="en-US" altLang="en-US" dirty="0"/>
              <a:t>Analytics</a:t>
            </a:r>
          </a:p>
          <a:p>
            <a:pPr>
              <a:buFont typeface="Arial" charset="0"/>
              <a:buChar char="•"/>
              <a:defRPr/>
            </a:pPr>
            <a:r>
              <a:rPr lang="en-US" altLang="en-US" dirty="0"/>
              <a:t>Feedback from campaign talent</a:t>
            </a:r>
          </a:p>
          <a:p>
            <a:pPr>
              <a:buFont typeface="Arial" charset="0"/>
              <a:buChar char="•"/>
              <a:defRPr/>
            </a:pPr>
            <a:r>
              <a:rPr lang="en-US" altLang="en-US" dirty="0"/>
              <a:t>Colorado Health Access Survey</a:t>
            </a:r>
          </a:p>
          <a:p>
            <a:pPr>
              <a:buFont typeface="Arial" charset="0"/>
              <a:buChar char="•"/>
              <a:defRPr/>
            </a:pPr>
            <a:r>
              <a:rPr lang="en-US" altLang="en-US" dirty="0"/>
              <a:t>RTI evaluation</a:t>
            </a:r>
          </a:p>
          <a:p>
            <a:pPr>
              <a:buFont typeface="Arial" charset="0"/>
              <a:buChar char="•"/>
              <a:defRPr/>
            </a:pPr>
            <a:endParaRPr lang="en-US" altLang="en-US" dirty="0"/>
          </a:p>
          <a:p>
            <a:pPr>
              <a:buFont typeface="Arial" charset="0"/>
              <a:buChar char="•"/>
              <a:defRPr/>
            </a:pPr>
            <a:endParaRPr lang="en-US" altLang="en-US" dirty="0"/>
          </a:p>
          <a:p>
            <a:pPr>
              <a:buFont typeface="Arial" charset="0"/>
              <a:buChar char="•"/>
              <a:defRPr/>
            </a:pPr>
            <a:endParaRPr lang="en-US" altLang="en-US" dirty="0"/>
          </a:p>
          <a:p>
            <a:pPr marL="0" indent="0">
              <a:buFont typeface="Arial" charset="0"/>
              <a:buNone/>
              <a:defRPr/>
            </a:pPr>
            <a:endParaRPr lang="en-US" altLang="en-US" dirty="0"/>
          </a:p>
          <a:p>
            <a:pPr marL="0" indent="0">
              <a:buFont typeface="Arial" charset="0"/>
              <a:buNone/>
              <a:defRPr/>
            </a:pPr>
            <a:r>
              <a:rPr lang="en-US" altLang="en-US" dirty="0"/>
              <a:t>www.liftthelabel.org</a:t>
            </a:r>
          </a:p>
        </p:txBody>
      </p:sp>
      <p:sp>
        <p:nvSpPr>
          <p:cNvPr id="69636" name="Slide Number Placeholder 2">
            <a:extLst>
              <a:ext uri="{FF2B5EF4-FFF2-40B4-BE49-F238E27FC236}">
                <a16:creationId xmlns:a16="http://schemas.microsoft.com/office/drawing/2014/main" id="{5F8314C1-1A37-4DDE-B6C5-BA07823727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E85CBEC-DD3F-4AF9-98EA-A328B7B5D72F}" type="slidenum">
              <a:rPr lang="en-US" altLang="en-US" sz="1200" smtClean="0">
                <a:solidFill>
                  <a:srgbClr val="898989"/>
                </a:solidFill>
              </a:rPr>
              <a:pPr fontAlgn="base">
                <a:lnSpc>
                  <a:spcPct val="100000"/>
                </a:lnSpc>
                <a:spcBef>
                  <a:spcPct val="0"/>
                </a:spcBef>
                <a:spcAft>
                  <a:spcPct val="0"/>
                </a:spcAft>
                <a:buFontTx/>
                <a:buNone/>
              </a:pPr>
              <a:t>25</a:t>
            </a:fld>
            <a:endParaRPr lang="en-US" altLang="en-US" sz="1200">
              <a:solidFill>
                <a:srgbClr val="898989"/>
              </a:solidFill>
            </a:endParaRPr>
          </a:p>
        </p:txBody>
      </p:sp>
      <p:pic>
        <p:nvPicPr>
          <p:cNvPr id="69637" name="Shape 289" descr="Lift the label logo ">
            <a:extLst>
              <a:ext uri="{FF2B5EF4-FFF2-40B4-BE49-F238E27FC236}">
                <a16:creationId xmlns:a16="http://schemas.microsoft.com/office/drawing/2014/main" id="{C54BBE0C-7C34-4E48-AA44-7CB6F571ADC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267200"/>
            <a:ext cx="718343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 descr="people standing in the shape of a question mark" title="Image ">
            <a:extLst>
              <a:ext uri="{FF2B5EF4-FFF2-40B4-BE49-F238E27FC236}">
                <a16:creationId xmlns:a16="http://schemas.microsoft.com/office/drawing/2014/main" id="{B73B4450-BA5A-4782-9404-D5C99F3F289C}"/>
              </a:ext>
            </a:extLst>
          </p:cNvPr>
          <p:cNvPicPr>
            <a:picLocks noChangeAspect="1" noChangeArrowheads="1"/>
          </p:cNvPicPr>
          <p:nvPr/>
        </p:nvPicPr>
        <p:blipFill>
          <a:blip r:embed="rId4"/>
          <a:srcRect/>
          <a:stretch>
            <a:fillRect/>
          </a:stretch>
        </p:blipFill>
        <p:spPr bwMode="auto">
          <a:xfrm>
            <a:off x="3468688" y="5275263"/>
            <a:ext cx="1096962" cy="1225550"/>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1683" name="Title 1">
            <a:extLst>
              <a:ext uri="{FF2B5EF4-FFF2-40B4-BE49-F238E27FC236}">
                <a16:creationId xmlns:a16="http://schemas.microsoft.com/office/drawing/2014/main" id="{CD1EFC23-22A8-41B1-A37B-3F96842E7CE0}"/>
              </a:ext>
            </a:extLst>
          </p:cNvPr>
          <p:cNvSpPr>
            <a:spLocks noGrp="1"/>
          </p:cNvSpPr>
          <p:nvPr>
            <p:ph type="title"/>
          </p:nvPr>
        </p:nvSpPr>
        <p:spPr>
          <a:xfrm>
            <a:off x="644525" y="906463"/>
            <a:ext cx="7353300" cy="439737"/>
          </a:xfrm>
        </p:spPr>
        <p:txBody>
          <a:bodyPr/>
          <a:lstStyle/>
          <a:p>
            <a:pPr algn="ctr"/>
            <a:r>
              <a:rPr lang="en-US" altLang="en-US" b="1">
                <a:solidFill>
                  <a:srgbClr val="CC4923"/>
                </a:solidFill>
              </a:rPr>
              <a:t>Questions</a:t>
            </a:r>
          </a:p>
        </p:txBody>
      </p:sp>
      <p:sp>
        <p:nvSpPr>
          <p:cNvPr id="71684" name="Rectangle 1">
            <a:extLst>
              <a:ext uri="{FF2B5EF4-FFF2-40B4-BE49-F238E27FC236}">
                <a16:creationId xmlns:a16="http://schemas.microsoft.com/office/drawing/2014/main" id="{1A7B28F4-2651-417C-B1C6-916A37DA1939}"/>
              </a:ext>
            </a:extLst>
          </p:cNvPr>
          <p:cNvSpPr>
            <a:spLocks noChangeArrowheads="1"/>
          </p:cNvSpPr>
          <p:nvPr/>
        </p:nvSpPr>
        <p:spPr bwMode="auto">
          <a:xfrm>
            <a:off x="3546475" y="1603375"/>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Arial" panose="020B0604020202020204" pitchFamily="34" charset="0"/>
                <a:cs typeface="Arial" panose="020B0604020202020204" pitchFamily="34" charset="0"/>
              </a:rPr>
              <a:t>Mark Loggins</a:t>
            </a:r>
            <a:r>
              <a:rPr lang="en-US" altLang="en-US" sz="2400">
                <a:latin typeface="Arial" panose="020B0604020202020204" pitchFamily="34" charset="0"/>
                <a:cs typeface="Arial" panose="020B0604020202020204" pitchFamily="34" charset="0"/>
              </a:rPr>
              <a:t>: Indiana Next Level Recovery Know the Facts</a:t>
            </a:r>
          </a:p>
          <a:p>
            <a:pPr eaLnBrk="1" hangingPunct="1"/>
            <a:endParaRPr lang="en-US" altLang="en-US" sz="2400" b="1">
              <a:latin typeface="Arial" panose="020B0604020202020204" pitchFamily="34" charset="0"/>
              <a:cs typeface="Arial" panose="020B0604020202020204" pitchFamily="34" charset="0"/>
            </a:endParaRPr>
          </a:p>
          <a:p>
            <a:pPr eaLnBrk="1" hangingPunct="1"/>
            <a:r>
              <a:rPr lang="en-US" altLang="en-US" sz="2400" b="1">
                <a:latin typeface="Arial" panose="020B0604020202020204" pitchFamily="34" charset="0"/>
                <a:cs typeface="Arial" panose="020B0604020202020204" pitchFamily="34" charset="0"/>
              </a:rPr>
              <a:t>Jenny Lancaster</a:t>
            </a:r>
            <a:r>
              <a:rPr lang="en-US" altLang="en-US" sz="2400">
                <a:latin typeface="Arial" panose="020B0604020202020204" pitchFamily="34" charset="0"/>
                <a:cs typeface="Arial" panose="020B0604020202020204" pitchFamily="34" charset="0"/>
              </a:rPr>
              <a:t>: Stigma</a:t>
            </a:r>
            <a:r>
              <a:rPr lang="en-US" altLang="en-US" sz="2400" i="1">
                <a:latin typeface="Arial" panose="020B0604020202020204" pitchFamily="34" charset="0"/>
                <a:cs typeface="Arial" panose="020B0604020202020204" pitchFamily="34" charset="0"/>
              </a:rPr>
              <a:t>Free</a:t>
            </a:r>
            <a:r>
              <a:rPr lang="en-US" altLang="en-US" sz="2400">
                <a:latin typeface="Arial" panose="020B0604020202020204" pitchFamily="34" charset="0"/>
                <a:cs typeface="Arial" panose="020B0604020202020204" pitchFamily="34" charset="0"/>
              </a:rPr>
              <a:t> West Virginia</a:t>
            </a:r>
          </a:p>
          <a:p>
            <a:pPr eaLnBrk="1" hangingPunct="1"/>
            <a:endParaRPr lang="en-US" altLang="en-US" sz="2400" b="1">
              <a:latin typeface="Arial" panose="020B0604020202020204" pitchFamily="34" charset="0"/>
              <a:cs typeface="Arial" panose="020B0604020202020204" pitchFamily="34" charset="0"/>
            </a:endParaRPr>
          </a:p>
          <a:p>
            <a:pPr eaLnBrk="1" hangingPunct="1"/>
            <a:r>
              <a:rPr lang="en-US" altLang="en-US" sz="2400" b="1">
                <a:latin typeface="Arial" panose="020B0604020202020204" pitchFamily="34" charset="0"/>
                <a:cs typeface="Arial" panose="020B0604020202020204" pitchFamily="34" charset="0"/>
              </a:rPr>
              <a:t>Elizabeth Owens</a:t>
            </a:r>
            <a:r>
              <a:rPr lang="en-US" altLang="en-US" sz="2400">
                <a:latin typeface="Arial" panose="020B0604020202020204" pitchFamily="34" charset="0"/>
                <a:cs typeface="Arial" panose="020B0604020202020204" pitchFamily="34" charset="0"/>
              </a:rPr>
              <a:t>: Colorado Lift the Label Public Awareness Campaign</a:t>
            </a:r>
          </a:p>
        </p:txBody>
      </p:sp>
      <p:pic>
        <p:nvPicPr>
          <p:cNvPr id="3" name="Picture 2" descr="Elizabeth Owens ">
            <a:extLst>
              <a:ext uri="{FF2B5EF4-FFF2-40B4-BE49-F238E27FC236}">
                <a16:creationId xmlns:a16="http://schemas.microsoft.com/office/drawing/2014/main" id="{E8B9AFAC-D593-4F0F-8740-5B774ABD3FC3}"/>
              </a:ext>
            </a:extLst>
          </p:cNvPr>
          <p:cNvPicPr preferRelativeResize="0">
            <a:picLocks/>
          </p:cNvPicPr>
          <p:nvPr/>
        </p:nvPicPr>
        <p:blipFill rotWithShape="1">
          <a:blip r:embed="rId5"/>
          <a:srcRect t="-1160" r="10761" b="1"/>
          <a:stretch/>
        </p:blipFill>
        <p:spPr>
          <a:xfrm>
            <a:off x="1712913" y="3959225"/>
            <a:ext cx="1281112" cy="1096963"/>
          </a:xfrm>
          <a:prstGeom prst="rect">
            <a:avLst/>
          </a:prstGeom>
          <a:ln>
            <a:solidFill>
              <a:schemeClr val="bg2"/>
            </a:solidFill>
          </a:ln>
          <a:effectLst>
            <a:outerShdw blurRad="50800" dist="38100" dir="2700000" algn="tl" rotWithShape="0">
              <a:prstClr val="black">
                <a:alpha val="40000"/>
              </a:prstClr>
            </a:outerShdw>
          </a:effectLst>
        </p:spPr>
      </p:pic>
      <p:pic>
        <p:nvPicPr>
          <p:cNvPr id="4" name="Picture 3" descr="Jenny Lancaster ">
            <a:extLst>
              <a:ext uri="{FF2B5EF4-FFF2-40B4-BE49-F238E27FC236}">
                <a16:creationId xmlns:a16="http://schemas.microsoft.com/office/drawing/2014/main" id="{F3715665-2078-4492-A8C4-4C7BAAFB4197}"/>
              </a:ext>
            </a:extLst>
          </p:cNvPr>
          <p:cNvPicPr preferRelativeResize="0">
            <a:picLocks/>
          </p:cNvPicPr>
          <p:nvPr/>
        </p:nvPicPr>
        <p:blipFill rotWithShape="1">
          <a:blip r:embed="rId6"/>
          <a:srcRect l="8393" t="4391" r="27131" b="33334"/>
          <a:stretch/>
        </p:blipFill>
        <p:spPr>
          <a:xfrm>
            <a:off x="1712913" y="2744788"/>
            <a:ext cx="1281112" cy="1096962"/>
          </a:xfrm>
          <a:prstGeom prst="rect">
            <a:avLst/>
          </a:prstGeom>
          <a:ln>
            <a:solidFill>
              <a:schemeClr val="bg2"/>
            </a:solidFill>
          </a:ln>
          <a:effectLst>
            <a:outerShdw blurRad="50800" dist="38100" dir="2700000" algn="tl" rotWithShape="0">
              <a:prstClr val="black">
                <a:alpha val="40000"/>
              </a:prstClr>
            </a:outerShdw>
          </a:effectLst>
        </p:spPr>
      </p:pic>
      <p:pic>
        <p:nvPicPr>
          <p:cNvPr id="59399" name="Picture 7" descr="Image result for silhouette">
            <a:extLst>
              <a:ext uri="{FF2B5EF4-FFF2-40B4-BE49-F238E27FC236}">
                <a16:creationId xmlns:a16="http://schemas.microsoft.com/office/drawing/2014/main" id="{95495FD7-F563-47B8-A6F5-5FE9160471FE}"/>
              </a:ext>
            </a:extLst>
          </p:cNvPr>
          <p:cNvPicPr preferRelativeResize="0">
            <a:picLocks noChangeArrowheads="1"/>
          </p:cNvPicPr>
          <p:nvPr/>
        </p:nvPicPr>
        <p:blipFill rotWithShape="1">
          <a:blip r:embed="rId7"/>
          <a:srcRect l="6149" t="9591" r="57771" b="33763"/>
          <a:stretch/>
        </p:blipFill>
        <p:spPr bwMode="auto">
          <a:xfrm>
            <a:off x="1712913" y="1485900"/>
            <a:ext cx="1281112" cy="1096963"/>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a:extLst>
              <a:ext uri="{FF2B5EF4-FFF2-40B4-BE49-F238E27FC236}">
                <a16:creationId xmlns:a16="http://schemas.microsoft.com/office/drawing/2014/main" id="{8511AB5C-8747-4885-908C-21A86F3ECFAD}"/>
              </a:ext>
            </a:extLst>
          </p:cNvPr>
          <p:cNvSpPr>
            <a:spLocks noGrp="1"/>
          </p:cNvSpPr>
          <p:nvPr>
            <p:ph type="title"/>
          </p:nvPr>
        </p:nvSpPr>
        <p:spPr/>
        <p:txBody>
          <a:bodyPr/>
          <a:lstStyle/>
          <a:p>
            <a:r>
              <a:rPr lang="en-US" altLang="en-US"/>
              <a:t>Local Messaging: Kalamazoo: Look Beyond </a:t>
            </a:r>
          </a:p>
        </p:txBody>
      </p:sp>
      <p:sp>
        <p:nvSpPr>
          <p:cNvPr id="4" name="Content Placeholder 3">
            <a:extLst>
              <a:ext uri="{FF2B5EF4-FFF2-40B4-BE49-F238E27FC236}">
                <a16:creationId xmlns:a16="http://schemas.microsoft.com/office/drawing/2014/main" id="{2F6B7F80-C853-4426-8A33-E61D5A46072A}"/>
              </a:ext>
            </a:extLst>
          </p:cNvPr>
          <p:cNvSpPr>
            <a:spLocks noGrp="1"/>
          </p:cNvSpPr>
          <p:nvPr>
            <p:ph sz="quarter" idx="10"/>
          </p:nvPr>
        </p:nvSpPr>
        <p:spPr>
          <a:xfrm>
            <a:off x="517525" y="1158875"/>
            <a:ext cx="8139113" cy="3454400"/>
          </a:xfrm>
        </p:spPr>
        <p:txBody>
          <a:bodyPr/>
          <a:lstStyle/>
          <a:p>
            <a:pPr marL="0" indent="0" algn="ctr">
              <a:buFont typeface="Arial" panose="020B0604020202020204" pitchFamily="34" charset="0"/>
              <a:buNone/>
              <a:defRPr/>
            </a:pPr>
            <a:r>
              <a:rPr lang="en-US" sz="2400" dirty="0">
                <a:solidFill>
                  <a:srgbClr val="0033A0"/>
                </a:solidFill>
              </a:rPr>
              <a:t>Mental health, substance use and developmental disability challenges have been </a:t>
            </a:r>
            <a:r>
              <a:rPr lang="en-US" sz="2400" b="1" dirty="0">
                <a:solidFill>
                  <a:srgbClr val="0033A0"/>
                </a:solidFill>
              </a:rPr>
              <a:t>increasing</a:t>
            </a:r>
            <a:r>
              <a:rPr lang="en-US" sz="2400" dirty="0">
                <a:solidFill>
                  <a:srgbClr val="0033A0"/>
                </a:solidFill>
              </a:rPr>
              <a:t> in the U.S. These challenges affect </a:t>
            </a:r>
            <a:r>
              <a:rPr lang="en-US" sz="2400" b="1" dirty="0">
                <a:solidFill>
                  <a:srgbClr val="0033A0"/>
                </a:solidFill>
              </a:rPr>
              <a:t>thousands </a:t>
            </a:r>
            <a:r>
              <a:rPr lang="en-US" sz="2400" dirty="0">
                <a:solidFill>
                  <a:srgbClr val="0033A0"/>
                </a:solidFill>
              </a:rPr>
              <a:t>of people </a:t>
            </a:r>
            <a:r>
              <a:rPr lang="en-US" sz="2400" b="1" dirty="0">
                <a:solidFill>
                  <a:srgbClr val="0033A0"/>
                </a:solidFill>
              </a:rPr>
              <a:t>in Kalamazoo County</a:t>
            </a:r>
            <a:r>
              <a:rPr lang="en-US" sz="2400" dirty="0">
                <a:solidFill>
                  <a:srgbClr val="0033A0"/>
                </a:solidFill>
              </a:rPr>
              <a:t>. They are all potentially subject to stigma, as well as their families and caregivers. Stigma has RIPPLE EFFECTS. For our community to </a:t>
            </a:r>
            <a:r>
              <a:rPr lang="en-US" sz="2400" b="1" dirty="0">
                <a:solidFill>
                  <a:srgbClr val="0033A0"/>
                </a:solidFill>
              </a:rPr>
              <a:t>thrive</a:t>
            </a:r>
            <a:r>
              <a:rPr lang="en-US" sz="2400" dirty="0">
                <a:solidFill>
                  <a:srgbClr val="0033A0"/>
                </a:solidFill>
              </a:rPr>
              <a:t>, we need to address it.</a:t>
            </a:r>
          </a:p>
          <a:p>
            <a:pPr marL="0" indent="0" algn="ctr">
              <a:buFont typeface="Arial" panose="020B0604020202020204" pitchFamily="34" charset="0"/>
              <a:buNone/>
              <a:defRPr/>
            </a:pPr>
            <a:r>
              <a:rPr lang="en-US" sz="2400" dirty="0">
                <a:solidFill>
                  <a:srgbClr val="712177"/>
                </a:solidFill>
              </a:rPr>
              <a:t>By reducing stigma, the entire community can benefit in areas like </a:t>
            </a:r>
            <a:r>
              <a:rPr lang="en-US" sz="2400" b="1" dirty="0">
                <a:solidFill>
                  <a:srgbClr val="712177"/>
                </a:solidFill>
              </a:rPr>
              <a:t>health, education and overall wellbeing</a:t>
            </a:r>
            <a:r>
              <a:rPr lang="en-US" sz="2400" dirty="0">
                <a:solidFill>
                  <a:srgbClr val="712177"/>
                </a:solidFill>
              </a:rPr>
              <a:t>. With </a:t>
            </a:r>
            <a:r>
              <a:rPr lang="en-US" sz="2400" b="1" dirty="0">
                <a:solidFill>
                  <a:srgbClr val="712177"/>
                </a:solidFill>
              </a:rPr>
              <a:t>#</a:t>
            </a:r>
            <a:r>
              <a:rPr lang="en-US" sz="2400" b="1" dirty="0" err="1">
                <a:solidFill>
                  <a:srgbClr val="712177"/>
                </a:solidFill>
              </a:rPr>
              <a:t>LookBeyond</a:t>
            </a:r>
            <a:r>
              <a:rPr lang="en-US" sz="2400" dirty="0">
                <a:solidFill>
                  <a:srgbClr val="712177"/>
                </a:solidFill>
              </a:rPr>
              <a:t>, we hope to also address </a:t>
            </a:r>
            <a:r>
              <a:rPr lang="en-US" sz="2400" b="1" dirty="0">
                <a:solidFill>
                  <a:srgbClr val="712177"/>
                </a:solidFill>
              </a:rPr>
              <a:t>SYSTEMIC CHANGE</a:t>
            </a:r>
            <a:r>
              <a:rPr lang="en-US" sz="2400" dirty="0">
                <a:solidFill>
                  <a:srgbClr val="712177"/>
                </a:solidFill>
              </a:rPr>
              <a:t> that will improve the lives of the populations we serve – and the larger community as well</a:t>
            </a:r>
          </a:p>
          <a:p>
            <a:pPr>
              <a:defRPr/>
            </a:pPr>
            <a:endParaRPr lang="en-US" dirty="0">
              <a:solidFill>
                <a:srgbClr val="712177"/>
              </a:solidFill>
            </a:endParaRPr>
          </a:p>
        </p:txBody>
      </p:sp>
      <p:sp>
        <p:nvSpPr>
          <p:cNvPr id="2" name="Slide Number Placeholder 1">
            <a:extLst>
              <a:ext uri="{FF2B5EF4-FFF2-40B4-BE49-F238E27FC236}">
                <a16:creationId xmlns:a16="http://schemas.microsoft.com/office/drawing/2014/main" id="{3F71C169-475A-4F42-B892-B2162C88177C}"/>
              </a:ext>
            </a:extLst>
          </p:cNvPr>
          <p:cNvSpPr>
            <a:spLocks noGrp="1"/>
          </p:cNvSpPr>
          <p:nvPr>
            <p:ph type="sldNum" sz="quarter" idx="4"/>
          </p:nvPr>
        </p:nvSpPr>
        <p:spPr>
          <a:xfrm>
            <a:off x="7086600" y="6356350"/>
            <a:ext cx="2057400" cy="365125"/>
          </a:xfrm>
        </p:spPr>
        <p:txBody>
          <a:bodyPr/>
          <a:lstStyle/>
          <a:p>
            <a:pPr>
              <a:defRPr/>
            </a:pPr>
            <a:fld id="{B1480E3F-A166-4044-912B-A875FE34C406}" type="slidenum">
              <a:rPr lang="en-US" smtClean="0"/>
              <a:pPr>
                <a:defRPr/>
              </a:pPr>
              <a:t>27</a:t>
            </a:fld>
            <a:endParaRPr lang="en-US"/>
          </a:p>
        </p:txBody>
      </p:sp>
      <p:pic>
        <p:nvPicPr>
          <p:cNvPr id="73733" name="Picture 7" descr="#Look Beyond ">
            <a:extLst>
              <a:ext uri="{FF2B5EF4-FFF2-40B4-BE49-F238E27FC236}">
                <a16:creationId xmlns:a16="http://schemas.microsoft.com/office/drawing/2014/main" id="{BB9D6167-C558-4C31-9326-48EA61B33F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91175"/>
            <a:ext cx="28638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FF58BEE-E62C-49CA-B692-94E8F6885084}"/>
              </a:ext>
            </a:extLst>
          </p:cNvPr>
          <p:cNvSpPr>
            <a:spLocks noGrp="1"/>
          </p:cNvSpPr>
          <p:nvPr>
            <p:ph type="title"/>
          </p:nvPr>
        </p:nvSpPr>
        <p:spPr>
          <a:xfrm>
            <a:off x="628650" y="374650"/>
            <a:ext cx="7886700" cy="1066800"/>
          </a:xfrm>
        </p:spPr>
        <p:txBody>
          <a:bodyPr/>
          <a:lstStyle/>
          <a:p>
            <a:endParaRPr lang="en-US" altLang="en-US"/>
          </a:p>
        </p:txBody>
      </p:sp>
      <p:pic>
        <p:nvPicPr>
          <p:cNvPr id="74755" name="Content Placeholder 5" descr="PTTC staff page">
            <a:extLst>
              <a:ext uri="{FF2B5EF4-FFF2-40B4-BE49-F238E27FC236}">
                <a16:creationId xmlns:a16="http://schemas.microsoft.com/office/drawing/2014/main" id="{0A872A7A-63E8-45C9-9F93-7F3022C14729}"/>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28650" y="1736725"/>
            <a:ext cx="7886700" cy="4702175"/>
          </a:xfrm>
        </p:spPr>
      </p:pic>
      <p:pic>
        <p:nvPicPr>
          <p:cNvPr id="74756" name="Content Placeholder 7" descr="PTTC logo ">
            <a:extLst>
              <a:ext uri="{FF2B5EF4-FFF2-40B4-BE49-F238E27FC236}">
                <a16:creationId xmlns:a16="http://schemas.microsoft.com/office/drawing/2014/main" id="{723E8661-C4EE-4DC6-A2AA-253EE203870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28650" y="365125"/>
            <a:ext cx="7886700" cy="11842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ray rectangle ">
            <a:extLst>
              <a:ext uri="{FF2B5EF4-FFF2-40B4-BE49-F238E27FC236}">
                <a16:creationId xmlns:a16="http://schemas.microsoft.com/office/drawing/2014/main" id="{6421346E-A3E3-4362-8792-D7B978A14E92}"/>
              </a:ext>
            </a:extLst>
          </p:cNvPr>
          <p:cNvSpPr/>
          <p:nvPr/>
        </p:nvSpPr>
        <p:spPr>
          <a:xfrm>
            <a:off x="795338" y="1824038"/>
            <a:ext cx="2500312" cy="4103687"/>
          </a:xfrm>
          <a:prstGeom prst="rect">
            <a:avLst/>
          </a:prstGeom>
          <a:solidFill>
            <a:srgbClr val="8B8A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3" name="Title 1">
            <a:extLst>
              <a:ext uri="{FF2B5EF4-FFF2-40B4-BE49-F238E27FC236}">
                <a16:creationId xmlns:a16="http://schemas.microsoft.com/office/drawing/2014/main" id="{161F52EA-203E-4EF3-8057-7CA9B513DF81}"/>
              </a:ext>
            </a:extLst>
          </p:cNvPr>
          <p:cNvSpPr>
            <a:spLocks noGrp="1" noChangeArrowheads="1"/>
          </p:cNvSpPr>
          <p:nvPr>
            <p:ph type="title"/>
          </p:nvPr>
        </p:nvSpPr>
        <p:spPr>
          <a:xfrm>
            <a:off x="892175" y="365125"/>
            <a:ext cx="7623175" cy="1325563"/>
          </a:xfrm>
        </p:spPr>
        <p:txBody>
          <a:bodyPr/>
          <a:lstStyle/>
          <a:p>
            <a:r>
              <a:rPr lang="en-US" altLang="en-US" sz="3600">
                <a:latin typeface="Arial" panose="020B0604020202020204" pitchFamily="34" charset="0"/>
                <a:cs typeface="Arial" panose="020B0604020202020204" pitchFamily="34" charset="0"/>
              </a:rPr>
              <a:t>Lobby Poll</a:t>
            </a:r>
          </a:p>
        </p:txBody>
      </p:sp>
      <p:sp>
        <p:nvSpPr>
          <p:cNvPr id="3" name="Content Placeholder 2">
            <a:extLst>
              <a:ext uri="{FF2B5EF4-FFF2-40B4-BE49-F238E27FC236}">
                <a16:creationId xmlns:a16="http://schemas.microsoft.com/office/drawing/2014/main" id="{0FCEC9C9-A5DA-4C02-82D6-81C750C4035C}"/>
              </a:ext>
            </a:extLst>
          </p:cNvPr>
          <p:cNvSpPr>
            <a:spLocks noGrp="1"/>
          </p:cNvSpPr>
          <p:nvPr>
            <p:ph idx="1"/>
          </p:nvPr>
        </p:nvSpPr>
        <p:spPr>
          <a:xfrm>
            <a:off x="3914775" y="1690688"/>
            <a:ext cx="4806950" cy="4530725"/>
          </a:xfrm>
        </p:spPr>
        <p:txBody>
          <a:bodyPr/>
          <a:lstStyle/>
          <a:p>
            <a:pPr marL="0" indent="0">
              <a:buFont typeface="Arial" panose="020B0604020202020204" pitchFamily="34" charset="0"/>
              <a:buNone/>
              <a:defRPr/>
            </a:pPr>
            <a:r>
              <a:rPr lang="en-US" sz="1800" b="1" dirty="0">
                <a:solidFill>
                  <a:schemeClr val="tx1">
                    <a:lumMod val="75000"/>
                    <a:lumOff val="25000"/>
                  </a:schemeClr>
                </a:solidFill>
                <a:latin typeface="Arial" panose="020B0604020202020204" pitchFamily="34" charset="0"/>
                <a:cs typeface="Arial" panose="020B0604020202020204" pitchFamily="34" charset="0"/>
              </a:rPr>
              <a:t>I am interested in statewide campaigns  because: </a:t>
            </a:r>
          </a:p>
          <a:p>
            <a:pPr marL="0" indent="0">
              <a:buFont typeface="Arial" panose="020B0604020202020204" pitchFamily="34" charset="0"/>
              <a:buNone/>
              <a:defRPr/>
            </a:pPr>
            <a:r>
              <a:rPr lang="en-US" sz="1800" dirty="0">
                <a:latin typeface="Arial" panose="020B0604020202020204" pitchFamily="34" charset="0"/>
                <a:cs typeface="Arial" panose="020B0604020202020204" pitchFamily="34" charset="0"/>
              </a:rPr>
              <a:t>(Check all that apply) </a:t>
            </a:r>
          </a:p>
          <a:p>
            <a:pPr marL="520700" indent="-465138">
              <a:spcBef>
                <a:spcPts val="1800"/>
              </a:spcBef>
              <a:buFont typeface="Arial" panose="020B0604020202020204" pitchFamily="34" charset="0"/>
              <a:buAutoNum type="alphaUcPeriod"/>
              <a:tabLst>
                <a:tab pos="520700" algn="l"/>
              </a:tabLst>
              <a:defRPr/>
            </a:pPr>
            <a:r>
              <a:rPr lang="en-US" sz="1800" dirty="0">
                <a:latin typeface="Arial" panose="020B0604020202020204" pitchFamily="34" charset="0"/>
                <a:cs typeface="Arial" panose="020B0604020202020204" pitchFamily="34" charset="0"/>
              </a:rPr>
              <a:t>Our state/agency or organization is interested in launching a campaign.</a:t>
            </a:r>
          </a:p>
          <a:p>
            <a:pPr marL="520700" indent="-465138">
              <a:spcBef>
                <a:spcPts val="1800"/>
              </a:spcBef>
              <a:buFont typeface="Arial" panose="020B0604020202020204" pitchFamily="34" charset="0"/>
              <a:buAutoNum type="alphaUcPeriod"/>
              <a:tabLst>
                <a:tab pos="520700" algn="l"/>
              </a:tabLst>
              <a:defRPr/>
            </a:pPr>
            <a:r>
              <a:rPr lang="en-US" sz="1800" dirty="0">
                <a:latin typeface="Arial" panose="020B0604020202020204" pitchFamily="34" charset="0"/>
                <a:cs typeface="Arial" panose="020B0604020202020204" pitchFamily="34" charset="0"/>
              </a:rPr>
              <a:t>We hope to extend the reach of our campaign.</a:t>
            </a:r>
          </a:p>
          <a:p>
            <a:pPr marL="520700" indent="-465138">
              <a:spcBef>
                <a:spcPts val="1800"/>
              </a:spcBef>
              <a:buFont typeface="Arial" panose="020B0604020202020204" pitchFamily="34" charset="0"/>
              <a:buAutoNum type="alphaUcPeriod"/>
              <a:tabLst>
                <a:tab pos="520700" algn="l"/>
              </a:tabLst>
              <a:defRPr/>
            </a:pPr>
            <a:r>
              <a:rPr lang="en-US" sz="1800" dirty="0">
                <a:latin typeface="Arial" panose="020B0604020202020204" pitchFamily="34" charset="0"/>
                <a:cs typeface="Arial" panose="020B0604020202020204" pitchFamily="34" charset="0"/>
              </a:rPr>
              <a:t>I want to learn how other states evaluate the impact of their </a:t>
            </a:r>
            <a:r>
              <a:rPr lang="en-US" sz="1800" dirty="0" err="1">
                <a:latin typeface="Arial" panose="020B0604020202020204" pitchFamily="34" charset="0"/>
                <a:cs typeface="Arial" panose="020B0604020202020204" pitchFamily="34" charset="0"/>
              </a:rPr>
              <a:t>efforst</a:t>
            </a:r>
            <a:r>
              <a:rPr lang="en-US" sz="1800" dirty="0">
                <a:latin typeface="Arial" panose="020B0604020202020204" pitchFamily="34" charset="0"/>
                <a:cs typeface="Arial" panose="020B0604020202020204" pitchFamily="34" charset="0"/>
              </a:rPr>
              <a:t> to reduce stigma</a:t>
            </a:r>
          </a:p>
          <a:p>
            <a:pPr marL="520700" indent="-465138">
              <a:spcBef>
                <a:spcPts val="1800"/>
              </a:spcBef>
              <a:buFont typeface="Arial" panose="020B0604020202020204" pitchFamily="34" charset="0"/>
              <a:buAutoNum type="alphaUcPeriod"/>
              <a:tabLst>
                <a:tab pos="520700" algn="l"/>
              </a:tabLst>
              <a:defRPr/>
            </a:pPr>
            <a:r>
              <a:rPr lang="en-US" sz="1800" dirty="0">
                <a:latin typeface="Arial" panose="020B0604020202020204" pitchFamily="34" charset="0"/>
                <a:cs typeface="Arial" panose="020B0604020202020204" pitchFamily="34" charset="0"/>
              </a:rPr>
              <a:t>I want to learn more about how to engage prevention professionals  </a:t>
            </a:r>
          </a:p>
          <a:p>
            <a:pPr marL="0" indent="0">
              <a:buFont typeface="Arial" panose="020B0604020202020204" pitchFamily="34" charset="0"/>
              <a:buNone/>
              <a:defRPr/>
            </a:pPr>
            <a:endParaRPr lang="en-US" sz="1800" dirty="0"/>
          </a:p>
        </p:txBody>
      </p:sp>
      <p:pic>
        <p:nvPicPr>
          <p:cNvPr id="63493" name="Picture 3" descr="ballot box" title="Image ">
            <a:extLst>
              <a:ext uri="{FF2B5EF4-FFF2-40B4-BE49-F238E27FC236}">
                <a16:creationId xmlns:a16="http://schemas.microsoft.com/office/drawing/2014/main" id="{9C4DDF4E-96D6-4D78-A74D-468D6E7D2259}"/>
              </a:ext>
            </a:extLst>
          </p:cNvPr>
          <p:cNvPicPr>
            <a:picLocks noChangeAspect="1" noChangeArrowheads="1"/>
          </p:cNvPicPr>
          <p:nvPr/>
        </p:nvPicPr>
        <p:blipFill>
          <a:blip r:embed="rId3"/>
          <a:srcRect/>
          <a:stretch>
            <a:fillRect/>
          </a:stretch>
        </p:blipFill>
        <p:spPr bwMode="auto">
          <a:xfrm>
            <a:off x="542925" y="2714625"/>
            <a:ext cx="3003550"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Book cover - Ending Discrimination against people with meant and substance use disorders ">
            <a:extLst>
              <a:ext uri="{FF2B5EF4-FFF2-40B4-BE49-F238E27FC236}">
                <a16:creationId xmlns:a16="http://schemas.microsoft.com/office/drawing/2014/main" id="{27FD1D8A-FCD0-469B-9839-1B6F8EA1B16B}"/>
              </a:ext>
            </a:extLst>
          </p:cNvPr>
          <p:cNvSpPr/>
          <p:nvPr/>
        </p:nvSpPr>
        <p:spPr>
          <a:xfrm>
            <a:off x="628650" y="1792288"/>
            <a:ext cx="3130550" cy="441325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627" name="Picture 6" descr="Book cover - Ending Discrimination against people with meant and substance use disorders ">
            <a:extLst>
              <a:ext uri="{FF2B5EF4-FFF2-40B4-BE49-F238E27FC236}">
                <a16:creationId xmlns:a16="http://schemas.microsoft.com/office/drawing/2014/main" id="{D54AFF7C-80E2-46AF-9AEB-A4F61CEE2A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92288"/>
            <a:ext cx="31305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4">
            <a:extLst>
              <a:ext uri="{FF2B5EF4-FFF2-40B4-BE49-F238E27FC236}">
                <a16:creationId xmlns:a16="http://schemas.microsoft.com/office/drawing/2014/main" id="{3AEAE7C6-0BD8-46CC-B453-5F910EB51B64}"/>
              </a:ext>
            </a:extLst>
          </p:cNvPr>
          <p:cNvSpPr>
            <a:spLocks noGrp="1"/>
          </p:cNvSpPr>
          <p:nvPr>
            <p:ph type="title"/>
          </p:nvPr>
        </p:nvSpPr>
        <p:spPr>
          <a:xfrm>
            <a:off x="628650" y="577850"/>
            <a:ext cx="7886700" cy="465138"/>
          </a:xfrm>
        </p:spPr>
        <p:txBody>
          <a:bodyPr/>
          <a:lstStyle/>
          <a:p>
            <a:r>
              <a:rPr lang="en-US" altLang="en-US" sz="3200"/>
              <a:t>Review: Approaches to Reducing Stigma</a:t>
            </a:r>
          </a:p>
        </p:txBody>
      </p:sp>
      <p:sp>
        <p:nvSpPr>
          <p:cNvPr id="26629" name="Content Placeholder 5">
            <a:extLst>
              <a:ext uri="{FF2B5EF4-FFF2-40B4-BE49-F238E27FC236}">
                <a16:creationId xmlns:a16="http://schemas.microsoft.com/office/drawing/2014/main" id="{A77EDD12-DD5A-41A7-A7C5-353742EAAF6A}"/>
              </a:ext>
            </a:extLst>
          </p:cNvPr>
          <p:cNvSpPr>
            <a:spLocks noGrp="1"/>
          </p:cNvSpPr>
          <p:nvPr>
            <p:ph idx="1"/>
          </p:nvPr>
        </p:nvSpPr>
        <p:spPr>
          <a:xfrm>
            <a:off x="4078288" y="1963738"/>
            <a:ext cx="4437062" cy="3651250"/>
          </a:xfrm>
        </p:spPr>
        <p:txBody>
          <a:bodyPr/>
          <a:lstStyle/>
          <a:p>
            <a:pPr marL="457200" indent="-457200">
              <a:lnSpc>
                <a:spcPct val="100000"/>
              </a:lnSpc>
              <a:buFont typeface="Calibri Light" panose="020F0302020204030204" pitchFamily="34" charset="0"/>
              <a:buAutoNum type="arabicPeriod"/>
            </a:pPr>
            <a:r>
              <a:rPr lang="en-US" altLang="en-US" sz="2400"/>
              <a:t>Education, </a:t>
            </a:r>
            <a:r>
              <a:rPr lang="en-US" altLang="en-US" sz="2000"/>
              <a:t>such as mental health literacy campaigns;</a:t>
            </a:r>
          </a:p>
          <a:p>
            <a:pPr marL="457200" indent="-457200">
              <a:lnSpc>
                <a:spcPct val="100000"/>
              </a:lnSpc>
              <a:buFont typeface="Calibri Light" panose="020F0302020204030204" pitchFamily="34" charset="0"/>
              <a:buAutoNum type="arabicPeriod"/>
            </a:pPr>
            <a:r>
              <a:rPr lang="en-US" altLang="en-US" sz="2400"/>
              <a:t>Protest and advocacy (</a:t>
            </a:r>
            <a:r>
              <a:rPr lang="en-US" altLang="en-US" sz="2000"/>
              <a:t>e.g., letter writing and Twitter campaigns); </a:t>
            </a:r>
          </a:p>
          <a:p>
            <a:pPr marL="457200" indent="-457200">
              <a:lnSpc>
                <a:spcPct val="100000"/>
              </a:lnSpc>
              <a:buFont typeface="Calibri Light" panose="020F0302020204030204" pitchFamily="34" charset="0"/>
              <a:buAutoNum type="arabicPeriod"/>
            </a:pPr>
            <a:r>
              <a:rPr lang="en-US" altLang="en-US" sz="2400"/>
              <a:t>Programs </a:t>
            </a:r>
            <a:r>
              <a:rPr lang="en-US" altLang="en-US" sz="2000"/>
              <a:t>that facilitate social contact between people with and without behavioral disorders (contact-based programs); </a:t>
            </a:r>
          </a:p>
        </p:txBody>
      </p:sp>
      <p:sp>
        <p:nvSpPr>
          <p:cNvPr id="4" name="Slide Number Placeholder 3">
            <a:extLst>
              <a:ext uri="{FF2B5EF4-FFF2-40B4-BE49-F238E27FC236}">
                <a16:creationId xmlns:a16="http://schemas.microsoft.com/office/drawing/2014/main" id="{5E6468EA-7AE6-4FC3-8679-5A5994185A79}"/>
              </a:ext>
            </a:extLst>
          </p:cNvPr>
          <p:cNvSpPr>
            <a:spLocks noGrp="1"/>
          </p:cNvSpPr>
          <p:nvPr>
            <p:ph type="sldNum" sz="quarter" idx="12"/>
          </p:nvPr>
        </p:nvSpPr>
        <p:spPr/>
        <p:txBody>
          <a:bodyPr/>
          <a:lstStyle/>
          <a:p>
            <a:pPr>
              <a:defRPr/>
            </a:pPr>
            <a:fld id="{7AA2F1AE-3BA0-4832-B215-BE91B75DBCBF}"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Book cover - Ending Discrimination against people with meant and substance use disorders ">
            <a:extLst>
              <a:ext uri="{FF2B5EF4-FFF2-40B4-BE49-F238E27FC236}">
                <a16:creationId xmlns:a16="http://schemas.microsoft.com/office/drawing/2014/main" id="{78F663D9-B271-4DC3-B0D4-07927D02757F}"/>
              </a:ext>
            </a:extLst>
          </p:cNvPr>
          <p:cNvSpPr/>
          <p:nvPr/>
        </p:nvSpPr>
        <p:spPr>
          <a:xfrm>
            <a:off x="628650" y="1792288"/>
            <a:ext cx="3130550" cy="441325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5" name="Picture 6" descr="Book cover - Ending Discrimination against people with meant and substance use disorders ">
            <a:extLst>
              <a:ext uri="{FF2B5EF4-FFF2-40B4-BE49-F238E27FC236}">
                <a16:creationId xmlns:a16="http://schemas.microsoft.com/office/drawing/2014/main" id="{DC68795C-C891-4619-AB9A-62F31227B3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92288"/>
            <a:ext cx="31305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4">
            <a:extLst>
              <a:ext uri="{FF2B5EF4-FFF2-40B4-BE49-F238E27FC236}">
                <a16:creationId xmlns:a16="http://schemas.microsoft.com/office/drawing/2014/main" id="{C56EB540-1E04-428C-90EF-8E892F7FEC0E}"/>
              </a:ext>
            </a:extLst>
          </p:cNvPr>
          <p:cNvSpPr>
            <a:spLocks noGrp="1"/>
          </p:cNvSpPr>
          <p:nvPr>
            <p:ph type="title"/>
          </p:nvPr>
        </p:nvSpPr>
        <p:spPr>
          <a:xfrm>
            <a:off x="628650" y="577850"/>
            <a:ext cx="7886700" cy="465138"/>
          </a:xfrm>
        </p:spPr>
        <p:txBody>
          <a:bodyPr/>
          <a:lstStyle/>
          <a:p>
            <a:r>
              <a:rPr lang="en-US" altLang="en-US" sz="3200"/>
              <a:t>Review: Approaches to Reducing Stigma</a:t>
            </a:r>
          </a:p>
        </p:txBody>
      </p:sp>
      <p:sp>
        <p:nvSpPr>
          <p:cNvPr id="28677" name="Content Placeholder 5">
            <a:extLst>
              <a:ext uri="{FF2B5EF4-FFF2-40B4-BE49-F238E27FC236}">
                <a16:creationId xmlns:a16="http://schemas.microsoft.com/office/drawing/2014/main" id="{980ACCA3-5419-49C4-9C9E-A0B15DCD6904}"/>
              </a:ext>
            </a:extLst>
          </p:cNvPr>
          <p:cNvSpPr>
            <a:spLocks noGrp="1"/>
          </p:cNvSpPr>
          <p:nvPr>
            <p:ph idx="1"/>
          </p:nvPr>
        </p:nvSpPr>
        <p:spPr>
          <a:xfrm>
            <a:off x="4078288" y="1785938"/>
            <a:ext cx="4633912" cy="3651250"/>
          </a:xfrm>
        </p:spPr>
        <p:txBody>
          <a:bodyPr/>
          <a:lstStyle/>
          <a:p>
            <a:pPr marL="457200" indent="-457200">
              <a:lnSpc>
                <a:spcPct val="100000"/>
              </a:lnSpc>
              <a:buFont typeface="Calibri Light" panose="020F0302020204030204" pitchFamily="34" charset="0"/>
              <a:buAutoNum type="arabicPeriod" startAt="4"/>
            </a:pPr>
            <a:r>
              <a:rPr lang="en-US" altLang="en-US" sz="2400"/>
              <a:t>Contact-based education programs, </a:t>
            </a:r>
            <a:r>
              <a:rPr lang="en-US" altLang="en-US" sz="2000"/>
              <a:t>which combine contact with educational content designed to raise public awareness </a:t>
            </a:r>
          </a:p>
          <a:p>
            <a:pPr marL="457200" indent="-457200">
              <a:lnSpc>
                <a:spcPct val="100000"/>
              </a:lnSpc>
              <a:buFont typeface="Calibri Light" panose="020F0302020204030204" pitchFamily="34" charset="0"/>
              <a:buAutoNum type="arabicPeriod" startAt="4"/>
            </a:pPr>
            <a:r>
              <a:rPr lang="en-US" altLang="en-US" sz="2400"/>
              <a:t>Media campaigns </a:t>
            </a:r>
            <a:r>
              <a:rPr lang="en-US" altLang="en-US" sz="2000"/>
              <a:t>delivered over a range of platforms, including traditional and newer social media; </a:t>
            </a:r>
          </a:p>
          <a:p>
            <a:pPr marL="457200" indent="-457200">
              <a:lnSpc>
                <a:spcPct val="100000"/>
              </a:lnSpc>
              <a:buFont typeface="Calibri Light" panose="020F0302020204030204" pitchFamily="34" charset="0"/>
              <a:buAutoNum type="arabicPeriod" startAt="4"/>
            </a:pPr>
            <a:r>
              <a:rPr lang="en-US" altLang="en-US" sz="2400"/>
              <a:t>Peer programs </a:t>
            </a:r>
            <a:r>
              <a:rPr lang="en-US" altLang="en-US" sz="2000"/>
              <a:t>in which people who have disclosed their conditions offer their experience and expertise to individuals and families</a:t>
            </a:r>
          </a:p>
        </p:txBody>
      </p:sp>
      <p:sp>
        <p:nvSpPr>
          <p:cNvPr id="4" name="Slide Number Placeholder 3">
            <a:extLst>
              <a:ext uri="{FF2B5EF4-FFF2-40B4-BE49-F238E27FC236}">
                <a16:creationId xmlns:a16="http://schemas.microsoft.com/office/drawing/2014/main" id="{1DA7EE17-6ADF-4F63-85CB-31397DBB8736}"/>
              </a:ext>
            </a:extLst>
          </p:cNvPr>
          <p:cNvSpPr>
            <a:spLocks noGrp="1"/>
          </p:cNvSpPr>
          <p:nvPr>
            <p:ph type="sldNum" sz="quarter" idx="12"/>
          </p:nvPr>
        </p:nvSpPr>
        <p:spPr/>
        <p:txBody>
          <a:bodyPr/>
          <a:lstStyle/>
          <a:p>
            <a:pPr>
              <a:defRPr/>
            </a:pPr>
            <a:fld id="{A378CBAF-F475-4F9B-A559-B5B8C216F16C}"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Mark Loggins">
            <a:extLst>
              <a:ext uri="{FF2B5EF4-FFF2-40B4-BE49-F238E27FC236}">
                <a16:creationId xmlns:a16="http://schemas.microsoft.com/office/drawing/2014/main" id="{581428CB-98CE-4FA4-B72E-805A88C4CE68}"/>
              </a:ext>
            </a:extLst>
          </p:cNvPr>
          <p:cNvPicPr preferRelativeResize="0">
            <a:picLocks noChangeArrowheads="1"/>
          </p:cNvPicPr>
          <p:nvPr/>
        </p:nvPicPr>
        <p:blipFill rotWithShape="1">
          <a:blip r:embed="rId3"/>
          <a:srcRect b="13411"/>
          <a:stretch/>
        </p:blipFill>
        <p:spPr bwMode="auto">
          <a:xfrm>
            <a:off x="1712913" y="1763713"/>
            <a:ext cx="1281112" cy="1098550"/>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723" name="Title 1">
            <a:extLst>
              <a:ext uri="{FF2B5EF4-FFF2-40B4-BE49-F238E27FC236}">
                <a16:creationId xmlns:a16="http://schemas.microsoft.com/office/drawing/2014/main" id="{8C06A4E8-3AE6-41C8-A0E8-2743AB6F17EC}"/>
              </a:ext>
            </a:extLst>
          </p:cNvPr>
          <p:cNvSpPr>
            <a:spLocks noGrp="1"/>
          </p:cNvSpPr>
          <p:nvPr>
            <p:ph type="title"/>
          </p:nvPr>
        </p:nvSpPr>
        <p:spPr>
          <a:xfrm>
            <a:off x="628650" y="577850"/>
            <a:ext cx="7886700" cy="465138"/>
          </a:xfrm>
        </p:spPr>
        <p:txBody>
          <a:bodyPr/>
          <a:lstStyle/>
          <a:p>
            <a:r>
              <a:rPr lang="en-US" altLang="en-US"/>
              <a:t>Today’s Presenters</a:t>
            </a:r>
          </a:p>
        </p:txBody>
      </p:sp>
      <p:sp>
        <p:nvSpPr>
          <p:cNvPr id="4" name="Slide Number Placeholder 3">
            <a:extLst>
              <a:ext uri="{FF2B5EF4-FFF2-40B4-BE49-F238E27FC236}">
                <a16:creationId xmlns:a16="http://schemas.microsoft.com/office/drawing/2014/main" id="{71DF0CA7-73C4-4C52-86E9-2DD217CDB8FE}"/>
              </a:ext>
            </a:extLst>
          </p:cNvPr>
          <p:cNvSpPr>
            <a:spLocks noGrp="1"/>
          </p:cNvSpPr>
          <p:nvPr>
            <p:ph type="sldNum" sz="quarter" idx="12"/>
          </p:nvPr>
        </p:nvSpPr>
        <p:spPr/>
        <p:txBody>
          <a:bodyPr/>
          <a:lstStyle/>
          <a:p>
            <a:pPr>
              <a:defRPr/>
            </a:pPr>
            <a:fld id="{168E0BC7-2B9A-47BD-8709-FBC883649F9E}" type="slidenum">
              <a:rPr lang="en-US" smtClean="0"/>
              <a:pPr>
                <a:defRPr/>
              </a:pPr>
              <a:t>5</a:t>
            </a:fld>
            <a:endParaRPr lang="en-US"/>
          </a:p>
        </p:txBody>
      </p:sp>
      <p:pic>
        <p:nvPicPr>
          <p:cNvPr id="6" name="Picture 5" descr="Photo of Elizabeth Owens">
            <a:extLst>
              <a:ext uri="{FF2B5EF4-FFF2-40B4-BE49-F238E27FC236}">
                <a16:creationId xmlns:a16="http://schemas.microsoft.com/office/drawing/2014/main" id="{698CB0CB-2C68-4C3E-9655-EFF5B2ADAEA0}"/>
              </a:ext>
            </a:extLst>
          </p:cNvPr>
          <p:cNvPicPr preferRelativeResize="0">
            <a:picLocks/>
          </p:cNvPicPr>
          <p:nvPr/>
        </p:nvPicPr>
        <p:blipFill rotWithShape="1">
          <a:blip r:embed="rId4"/>
          <a:srcRect t="-1160" r="10761" b="1"/>
          <a:stretch/>
        </p:blipFill>
        <p:spPr>
          <a:xfrm>
            <a:off x="1712913" y="4237038"/>
            <a:ext cx="1281112" cy="1098550"/>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descr="Photo of Jenny Lancaster">
            <a:extLst>
              <a:ext uri="{FF2B5EF4-FFF2-40B4-BE49-F238E27FC236}">
                <a16:creationId xmlns:a16="http://schemas.microsoft.com/office/drawing/2014/main" id="{62E0D397-191F-495F-BDB2-B4EF920F0242}"/>
              </a:ext>
            </a:extLst>
          </p:cNvPr>
          <p:cNvPicPr preferRelativeResize="0">
            <a:picLocks/>
          </p:cNvPicPr>
          <p:nvPr/>
        </p:nvPicPr>
        <p:blipFill rotWithShape="1">
          <a:blip r:embed="rId5"/>
          <a:srcRect l="8393" t="4391" r="27131" b="33334"/>
          <a:stretch/>
        </p:blipFill>
        <p:spPr>
          <a:xfrm>
            <a:off x="1712913" y="3024188"/>
            <a:ext cx="1281112" cy="1096962"/>
          </a:xfrm>
          <a:prstGeom prst="rect">
            <a:avLst/>
          </a:prstGeom>
          <a:ln>
            <a:solidFill>
              <a:schemeClr val="bg2"/>
            </a:solidFill>
          </a:ln>
          <a:effectLst>
            <a:outerShdw blurRad="50800" dist="38100" dir="2700000" algn="tl" rotWithShape="0">
              <a:prstClr val="black">
                <a:alpha val="40000"/>
              </a:prstClr>
            </a:outerShdw>
          </a:effectLst>
        </p:spPr>
      </p:pic>
      <p:sp>
        <p:nvSpPr>
          <p:cNvPr id="30727" name="Rectangle 8">
            <a:extLst>
              <a:ext uri="{FF2B5EF4-FFF2-40B4-BE49-F238E27FC236}">
                <a16:creationId xmlns:a16="http://schemas.microsoft.com/office/drawing/2014/main" id="{597B0504-661B-46B4-A01B-676F56C0568F}"/>
              </a:ext>
            </a:extLst>
          </p:cNvPr>
          <p:cNvSpPr>
            <a:spLocks noChangeArrowheads="1"/>
          </p:cNvSpPr>
          <p:nvPr/>
        </p:nvSpPr>
        <p:spPr bwMode="auto">
          <a:xfrm>
            <a:off x="3546475" y="1881188"/>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Arial" panose="020B0604020202020204" pitchFamily="34" charset="0"/>
                <a:cs typeface="Arial" panose="020B0604020202020204" pitchFamily="34" charset="0"/>
              </a:rPr>
              <a:t>Mark Loggins</a:t>
            </a:r>
            <a:r>
              <a:rPr lang="en-US" altLang="en-US" sz="2400">
                <a:latin typeface="Arial" panose="020B0604020202020204" pitchFamily="34" charset="0"/>
                <a:cs typeface="Arial" panose="020B0604020202020204" pitchFamily="34" charset="0"/>
              </a:rPr>
              <a:t>: Indiana Next Level Recovery Know the Facts</a:t>
            </a:r>
          </a:p>
          <a:p>
            <a:pPr eaLnBrk="1" hangingPunct="1">
              <a:lnSpc>
                <a:spcPct val="100000"/>
              </a:lnSpc>
              <a:spcBef>
                <a:spcPct val="0"/>
              </a:spcBef>
              <a:buFontTx/>
              <a:buNone/>
            </a:pPr>
            <a:endParaRPr lang="en-US" altLang="en-US" sz="2400" b="1">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b="1">
                <a:latin typeface="Arial" panose="020B0604020202020204" pitchFamily="34" charset="0"/>
                <a:cs typeface="Arial" panose="020B0604020202020204" pitchFamily="34" charset="0"/>
              </a:rPr>
              <a:t>Jenny Lancaster</a:t>
            </a:r>
            <a:r>
              <a:rPr lang="en-US" altLang="en-US" sz="2400">
                <a:latin typeface="Arial" panose="020B0604020202020204" pitchFamily="34" charset="0"/>
                <a:cs typeface="Arial" panose="020B0604020202020204" pitchFamily="34" charset="0"/>
              </a:rPr>
              <a:t>: Stigma</a:t>
            </a:r>
            <a:r>
              <a:rPr lang="en-US" altLang="en-US" sz="2400" i="1">
                <a:latin typeface="Arial" panose="020B0604020202020204" pitchFamily="34" charset="0"/>
                <a:cs typeface="Arial" panose="020B0604020202020204" pitchFamily="34" charset="0"/>
              </a:rPr>
              <a:t>Free</a:t>
            </a:r>
            <a:r>
              <a:rPr lang="en-US" altLang="en-US" sz="2400">
                <a:latin typeface="Arial" panose="020B0604020202020204" pitchFamily="34" charset="0"/>
                <a:cs typeface="Arial" panose="020B0604020202020204" pitchFamily="34" charset="0"/>
              </a:rPr>
              <a:t> West Virginia</a:t>
            </a:r>
          </a:p>
          <a:p>
            <a:pPr eaLnBrk="1" hangingPunct="1">
              <a:lnSpc>
                <a:spcPct val="100000"/>
              </a:lnSpc>
              <a:spcBef>
                <a:spcPct val="0"/>
              </a:spcBef>
              <a:buFontTx/>
              <a:buNone/>
            </a:pPr>
            <a:endParaRPr lang="en-US" altLang="en-US" sz="2400" b="1">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b="1">
                <a:latin typeface="Arial" panose="020B0604020202020204" pitchFamily="34" charset="0"/>
                <a:cs typeface="Arial" panose="020B0604020202020204" pitchFamily="34" charset="0"/>
              </a:rPr>
              <a:t>Elizabeth Owens</a:t>
            </a:r>
            <a:r>
              <a:rPr lang="en-US" altLang="en-US" sz="2400">
                <a:latin typeface="Arial" panose="020B0604020202020204" pitchFamily="34" charset="0"/>
                <a:cs typeface="Arial" panose="020B0604020202020204" pitchFamily="34" charset="0"/>
              </a:rPr>
              <a:t>: Colorado Lift the Label Public Awareness Campaign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ext Level Recovery IN">
            <a:extLst>
              <a:ext uri="{FF2B5EF4-FFF2-40B4-BE49-F238E27FC236}">
                <a16:creationId xmlns:a16="http://schemas.microsoft.com/office/drawing/2014/main" id="{579ABC68-1338-45B5-B10B-F7280D701F8B}"/>
              </a:ext>
            </a:extLst>
          </p:cNvPr>
          <p:cNvPicPr>
            <a:picLocks noChangeAspect="1"/>
          </p:cNvPicPr>
          <p:nvPr/>
        </p:nvPicPr>
        <p:blipFill>
          <a:blip r:embed="rId3">
            <a:extLst>
              <a:ext uri="{28A0092B-C50C-407E-A947-70E740481C1C}">
                <a14:useLocalDpi xmlns:a14="http://schemas.microsoft.com/office/drawing/2010/main" val="0"/>
              </a:ext>
            </a:extLst>
          </a:blip>
          <a:srcRect l="18379" t="9177" r="17297" b="66061"/>
          <a:stretch>
            <a:fillRect/>
          </a:stretch>
        </p:blipFill>
        <p:spPr bwMode="auto">
          <a:xfrm>
            <a:off x="0" y="1112838"/>
            <a:ext cx="9144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4">
            <a:extLst>
              <a:ext uri="{FF2B5EF4-FFF2-40B4-BE49-F238E27FC236}">
                <a16:creationId xmlns:a16="http://schemas.microsoft.com/office/drawing/2014/main" id="{50524488-00ED-4844-ACEA-9C5C9FA57AEC}"/>
              </a:ext>
            </a:extLst>
          </p:cNvPr>
          <p:cNvSpPr>
            <a:spLocks noGrp="1"/>
          </p:cNvSpPr>
          <p:nvPr>
            <p:ph type="title"/>
          </p:nvPr>
        </p:nvSpPr>
        <p:spPr/>
        <p:txBody>
          <a:bodyPr/>
          <a:lstStyle/>
          <a:p>
            <a:pPr>
              <a:defRPr/>
            </a:pPr>
            <a:r>
              <a:rPr lang="en-US" altLang="en-US" sz="3600" dirty="0">
                <a:latin typeface="+mn-lt"/>
                <a:cs typeface="Arial" panose="020B0604020202020204" pitchFamily="34" charset="0"/>
              </a:rPr>
              <a:t>Indiana: Know the O Facts</a:t>
            </a:r>
          </a:p>
        </p:txBody>
      </p:sp>
      <p:sp>
        <p:nvSpPr>
          <p:cNvPr id="4" name="Slide Number Placeholder 3">
            <a:extLst>
              <a:ext uri="{FF2B5EF4-FFF2-40B4-BE49-F238E27FC236}">
                <a16:creationId xmlns:a16="http://schemas.microsoft.com/office/drawing/2014/main" id="{107810A5-F817-4AFE-868D-0A0A59666A24}"/>
              </a:ext>
            </a:extLst>
          </p:cNvPr>
          <p:cNvSpPr>
            <a:spLocks noGrp="1"/>
          </p:cNvSpPr>
          <p:nvPr>
            <p:ph type="sldNum" sz="quarter" idx="12"/>
          </p:nvPr>
        </p:nvSpPr>
        <p:spPr/>
        <p:txBody>
          <a:bodyPr/>
          <a:lstStyle/>
          <a:p>
            <a:pPr>
              <a:defRPr/>
            </a:pPr>
            <a:fld id="{E5A54091-C16C-46DA-9042-A1C32A2FF611}" type="slidenum">
              <a:rPr lang="en-US" smtClean="0"/>
              <a:pPr>
                <a:defRPr/>
              </a:pPr>
              <a:t>6</a:t>
            </a:fld>
            <a:endParaRPr lang="en-US" dirty="0"/>
          </a:p>
        </p:txBody>
      </p:sp>
      <p:sp>
        <p:nvSpPr>
          <p:cNvPr id="32773" name="Content Placeholder 1">
            <a:extLst>
              <a:ext uri="{FF2B5EF4-FFF2-40B4-BE49-F238E27FC236}">
                <a16:creationId xmlns:a16="http://schemas.microsoft.com/office/drawing/2014/main" id="{865ADEBE-4C6E-4BAC-80C8-A00EC85B2537}"/>
              </a:ext>
            </a:extLst>
          </p:cNvPr>
          <p:cNvSpPr>
            <a:spLocks noGrp="1"/>
          </p:cNvSpPr>
          <p:nvPr>
            <p:ph idx="4294967295"/>
          </p:nvPr>
        </p:nvSpPr>
        <p:spPr>
          <a:xfrm>
            <a:off x="385763" y="4130675"/>
            <a:ext cx="7100887" cy="1550988"/>
          </a:xfrm>
        </p:spPr>
        <p:txBody>
          <a:bodyPr/>
          <a:lstStyle/>
          <a:p>
            <a:pPr marL="0" lvl="1" indent="0" defTabSz="706438">
              <a:lnSpc>
                <a:spcPct val="100000"/>
              </a:lnSpc>
              <a:spcBef>
                <a:spcPct val="0"/>
              </a:spcBef>
              <a:buFont typeface="Arial" panose="020B0604020202020204" pitchFamily="34" charset="0"/>
              <a:buNone/>
            </a:pPr>
            <a:r>
              <a:rPr lang="en-US" altLang="en-US" sz="2800">
                <a:cs typeface="Arial" panose="020B0604020202020204" pitchFamily="34" charset="0"/>
              </a:rPr>
              <a:t>Mark Loggins</a:t>
            </a:r>
          </a:p>
          <a:p>
            <a:pPr marL="0" lvl="1" indent="0" defTabSz="706438">
              <a:lnSpc>
                <a:spcPct val="100000"/>
              </a:lnSpc>
              <a:spcBef>
                <a:spcPct val="0"/>
              </a:spcBef>
              <a:buFont typeface="Arial" panose="020B0604020202020204" pitchFamily="34" charset="0"/>
              <a:buNone/>
            </a:pPr>
            <a:r>
              <a:rPr lang="en-US" altLang="en-US" sz="1800">
                <a:cs typeface="Arial" panose="020B0604020202020204" pitchFamily="34" charset="0"/>
              </a:rPr>
              <a:t>State Opioid Response Grant Director</a:t>
            </a:r>
            <a:endParaRPr lang="en-US" altLang="en-US" sz="1200">
              <a:cs typeface="Arial" panose="020B0604020202020204" pitchFamily="34" charset="0"/>
            </a:endParaRPr>
          </a:p>
          <a:p>
            <a:pPr marL="0" lvl="1" indent="0" defTabSz="706438">
              <a:lnSpc>
                <a:spcPct val="100000"/>
              </a:lnSpc>
              <a:spcBef>
                <a:spcPct val="0"/>
              </a:spcBef>
              <a:buFont typeface="Arial" panose="020B0604020202020204" pitchFamily="34" charset="0"/>
              <a:buNone/>
            </a:pPr>
            <a:r>
              <a:rPr lang="en-US" altLang="en-US" sz="1800">
                <a:cs typeface="Arial" panose="020B0604020202020204" pitchFamily="34" charset="0"/>
              </a:rPr>
              <a:t>Indiana, DMHA</a:t>
            </a:r>
          </a:p>
          <a:p>
            <a:pPr marL="0" lvl="1" indent="0" defTabSz="706438">
              <a:lnSpc>
                <a:spcPct val="100000"/>
              </a:lnSpc>
              <a:spcBef>
                <a:spcPct val="0"/>
              </a:spcBef>
              <a:buFont typeface="Arial" panose="020B0604020202020204" pitchFamily="34" charset="0"/>
              <a:buNone/>
            </a:pPr>
            <a:endParaRPr lang="en-US" altLang="en-US" sz="1800">
              <a:cs typeface="Arial" panose="020B0604020202020204" pitchFamily="34" charset="0"/>
            </a:endParaRPr>
          </a:p>
          <a:p>
            <a:pPr marL="0" lvl="1" indent="0" defTabSz="706438">
              <a:lnSpc>
                <a:spcPct val="100000"/>
              </a:lnSpc>
              <a:spcBef>
                <a:spcPct val="0"/>
              </a:spcBef>
              <a:buFont typeface="Arial" panose="020B0604020202020204" pitchFamily="34" charset="0"/>
              <a:buNone/>
            </a:pPr>
            <a:endParaRPr lang="en-US" altLang="en-US" sz="1800">
              <a:cs typeface="Arial" panose="020B0604020202020204" pitchFamily="34" charset="0"/>
            </a:endParaRPr>
          </a:p>
        </p:txBody>
      </p:sp>
      <p:pic>
        <p:nvPicPr>
          <p:cNvPr id="7" name="Picture 7" descr="Mark Loggins">
            <a:extLst>
              <a:ext uri="{FF2B5EF4-FFF2-40B4-BE49-F238E27FC236}">
                <a16:creationId xmlns:a16="http://schemas.microsoft.com/office/drawing/2014/main" id="{D58344AF-F290-46E8-9FAD-2F183AD514F7}"/>
              </a:ext>
            </a:extLst>
          </p:cNvPr>
          <p:cNvPicPr preferRelativeResize="0">
            <a:picLocks noChangeArrowheads="1"/>
          </p:cNvPicPr>
          <p:nvPr/>
        </p:nvPicPr>
        <p:blipFill rotWithShape="1">
          <a:blip r:embed="rId4"/>
          <a:srcRect b="13411"/>
          <a:stretch/>
        </p:blipFill>
        <p:spPr bwMode="auto">
          <a:xfrm>
            <a:off x="433388" y="5259388"/>
            <a:ext cx="1279525" cy="1096962"/>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Know the facts graphic">
            <a:extLst>
              <a:ext uri="{FF2B5EF4-FFF2-40B4-BE49-F238E27FC236}">
                <a16:creationId xmlns:a16="http://schemas.microsoft.com/office/drawing/2014/main" id="{2210997C-1AD3-4C99-AA86-3480FED737C4}"/>
              </a:ext>
            </a:extLst>
          </p:cNvPr>
          <p:cNvSpPr/>
          <p:nvPr/>
        </p:nvSpPr>
        <p:spPr>
          <a:xfrm>
            <a:off x="0" y="0"/>
            <a:ext cx="9144000" cy="5616575"/>
          </a:xfrm>
          <a:prstGeom prst="rect">
            <a:avLst/>
          </a:prstGeom>
          <a:solidFill>
            <a:srgbClr val="05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4819" name="Picture 3" descr="Know the facts logo ">
            <a:extLst>
              <a:ext uri="{FF2B5EF4-FFF2-40B4-BE49-F238E27FC236}">
                <a16:creationId xmlns:a16="http://schemas.microsoft.com/office/drawing/2014/main" id="{AC0A4C90-F7D1-4DA0-870B-F0CA3598CC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94338"/>
            <a:ext cx="272732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 descr="Know the facts graphic ">
            <a:extLst>
              <a:ext uri="{FF2B5EF4-FFF2-40B4-BE49-F238E27FC236}">
                <a16:creationId xmlns:a16="http://schemas.microsoft.com/office/drawing/2014/main" id="{6127FBC9-BF02-4926-88FB-9652E43F03E9}"/>
              </a:ext>
            </a:extLst>
          </p:cNvPr>
          <p:cNvPicPr>
            <a:picLocks noChangeAspect="1"/>
          </p:cNvPicPr>
          <p:nvPr/>
        </p:nvPicPr>
        <p:blipFill>
          <a:blip r:embed="rId4">
            <a:extLst>
              <a:ext uri="{28A0092B-C50C-407E-A947-70E740481C1C}">
                <a14:useLocalDpi xmlns:a14="http://schemas.microsoft.com/office/drawing/2010/main" val="0"/>
              </a:ext>
            </a:extLst>
          </a:blip>
          <a:srcRect b="4842"/>
          <a:stretch>
            <a:fillRect/>
          </a:stretch>
        </p:blipFill>
        <p:spPr bwMode="auto">
          <a:xfrm>
            <a:off x="0" y="-31750"/>
            <a:ext cx="91440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313B35-D581-483F-8246-1EFD5217B4F4}"/>
              </a:ext>
            </a:extLst>
          </p:cNvPr>
          <p:cNvSpPr>
            <a:spLocks noGrp="1"/>
          </p:cNvSpPr>
          <p:nvPr>
            <p:ph type="sldNum" sz="quarter" idx="12"/>
          </p:nvPr>
        </p:nvSpPr>
        <p:spPr/>
        <p:txBody>
          <a:bodyPr/>
          <a:lstStyle/>
          <a:p>
            <a:pPr>
              <a:defRPr/>
            </a:pPr>
            <a:fld id="{02481CC5-635A-4CB8-A803-DF7D8C2E7A78}" type="slidenum">
              <a:rPr lang="en-US" smtClean="0"/>
              <a:pPr>
                <a:defRPr/>
              </a:pPr>
              <a:t>8</a:t>
            </a:fld>
            <a:endParaRPr lang="en-US"/>
          </a:p>
        </p:txBody>
      </p:sp>
      <p:grpSp>
        <p:nvGrpSpPr>
          <p:cNvPr id="36867" name="Group 4" descr="Language matters ">
            <a:extLst>
              <a:ext uri="{FF2B5EF4-FFF2-40B4-BE49-F238E27FC236}">
                <a16:creationId xmlns:a16="http://schemas.microsoft.com/office/drawing/2014/main" id="{A6AB66FD-0CF9-460C-B188-9B8DE3B9C5EF}"/>
              </a:ext>
            </a:extLst>
          </p:cNvPr>
          <p:cNvGrpSpPr>
            <a:grpSpLocks noChangeAspect="1"/>
          </p:cNvGrpSpPr>
          <p:nvPr/>
        </p:nvGrpSpPr>
        <p:grpSpPr bwMode="auto">
          <a:xfrm>
            <a:off x="254000" y="420688"/>
            <a:ext cx="8261350" cy="5268912"/>
            <a:chOff x="112" y="153"/>
            <a:chExt cx="4333" cy="3911"/>
          </a:xfrm>
        </p:grpSpPr>
        <p:sp>
          <p:nvSpPr>
            <p:cNvPr id="36868" name="AutoShape 3">
              <a:extLst>
                <a:ext uri="{FF2B5EF4-FFF2-40B4-BE49-F238E27FC236}">
                  <a16:creationId xmlns:a16="http://schemas.microsoft.com/office/drawing/2014/main" id="{A274CA48-128E-4C24-B988-C1D2027416E8}"/>
                </a:ext>
              </a:extLst>
            </p:cNvPr>
            <p:cNvSpPr>
              <a:spLocks noChangeAspect="1" noChangeArrowheads="1" noTextEdit="1"/>
            </p:cNvSpPr>
            <p:nvPr/>
          </p:nvSpPr>
          <p:spPr bwMode="auto">
            <a:xfrm>
              <a:off x="112" y="153"/>
              <a:ext cx="4333" cy="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69" name="Picture 5">
              <a:extLst>
                <a:ext uri="{FF2B5EF4-FFF2-40B4-BE49-F238E27FC236}">
                  <a16:creationId xmlns:a16="http://schemas.microsoft.com/office/drawing/2014/main" id="{7FD392E4-47E3-4860-8982-37E089328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 y="153"/>
              <a:ext cx="4336" cy="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18FBA865-AE93-4B5A-BFAE-64BCA4E4559B}"/>
              </a:ext>
            </a:extLst>
          </p:cNvPr>
          <p:cNvSpPr>
            <a:spLocks noGrp="1"/>
          </p:cNvSpPr>
          <p:nvPr>
            <p:ph type="title"/>
          </p:nvPr>
        </p:nvSpPr>
        <p:spPr>
          <a:xfrm>
            <a:off x="628650" y="323850"/>
            <a:ext cx="7886700" cy="858838"/>
          </a:xfrm>
        </p:spPr>
        <p:txBody>
          <a:bodyPr/>
          <a:lstStyle/>
          <a:p>
            <a:r>
              <a:rPr lang="en-US" altLang="en-US" sz="3200" b="1"/>
              <a:t>IN: Know The O Facts</a:t>
            </a:r>
            <a:br>
              <a:rPr lang="en-US" altLang="en-US" sz="3200" b="1"/>
            </a:br>
            <a:r>
              <a:rPr lang="en-US" altLang="en-US" sz="3200"/>
              <a:t>Key Elements of the Campaign</a:t>
            </a:r>
          </a:p>
        </p:txBody>
      </p:sp>
      <p:sp>
        <p:nvSpPr>
          <p:cNvPr id="38915" name="Content Placeholder 4">
            <a:extLst>
              <a:ext uri="{FF2B5EF4-FFF2-40B4-BE49-F238E27FC236}">
                <a16:creationId xmlns:a16="http://schemas.microsoft.com/office/drawing/2014/main" id="{F72DDBD6-DAD5-4392-9FF8-B38FEB8EC997}"/>
              </a:ext>
            </a:extLst>
          </p:cNvPr>
          <p:cNvSpPr>
            <a:spLocks noGrp="1"/>
          </p:cNvSpPr>
          <p:nvPr>
            <p:ph idx="1"/>
          </p:nvPr>
        </p:nvSpPr>
        <p:spPr/>
        <p:txBody>
          <a:bodyPr/>
          <a:lstStyle/>
          <a:p>
            <a:r>
              <a:rPr lang="en-US" altLang="en-US"/>
              <a:t>Education/Awareness</a:t>
            </a:r>
          </a:p>
          <a:p>
            <a:r>
              <a:rPr lang="en-US" altLang="en-US"/>
              <a:t>Language Matters/ Stigma</a:t>
            </a:r>
          </a:p>
          <a:p>
            <a:r>
              <a:rPr lang="en-US" altLang="en-US"/>
              <a:t>Take the pledge</a:t>
            </a:r>
          </a:p>
          <a:p>
            <a:r>
              <a:rPr lang="en-US" altLang="en-US"/>
              <a:t>Outreach Materials</a:t>
            </a:r>
          </a:p>
          <a:p>
            <a:r>
              <a:rPr lang="en-US" altLang="en-US"/>
              <a:t>Social Media</a:t>
            </a:r>
          </a:p>
          <a:p>
            <a:endParaRPr lang="en-US" altLang="en-US"/>
          </a:p>
          <a:p>
            <a:endParaRPr lang="en-US" altLang="en-US"/>
          </a:p>
        </p:txBody>
      </p:sp>
      <p:sp>
        <p:nvSpPr>
          <p:cNvPr id="3" name="Slide Number Placeholder 2">
            <a:extLst>
              <a:ext uri="{FF2B5EF4-FFF2-40B4-BE49-F238E27FC236}">
                <a16:creationId xmlns:a16="http://schemas.microsoft.com/office/drawing/2014/main" id="{B4054D88-475C-4B0D-BBFF-21BE60A0027E}"/>
              </a:ext>
            </a:extLst>
          </p:cNvPr>
          <p:cNvSpPr>
            <a:spLocks noGrp="1"/>
          </p:cNvSpPr>
          <p:nvPr>
            <p:ph type="sldNum" sz="quarter" idx="12"/>
          </p:nvPr>
        </p:nvSpPr>
        <p:spPr/>
        <p:txBody>
          <a:bodyPr/>
          <a:lstStyle/>
          <a:p>
            <a:pPr>
              <a:defRPr/>
            </a:pPr>
            <a:fld id="{9B628124-12A2-4328-B268-589DE8213E50}" type="slidenum">
              <a:rPr lang="en-US" smtClean="0"/>
              <a:pPr>
                <a:defRPr/>
              </a:pPr>
              <a:t>9</a:t>
            </a:fld>
            <a:endParaRPr lang="en-US"/>
          </a:p>
        </p:txBody>
      </p:sp>
      <p:grpSp>
        <p:nvGrpSpPr>
          <p:cNvPr id="38917" name="Group 8" descr="Know the facts handout">
            <a:extLst>
              <a:ext uri="{FF2B5EF4-FFF2-40B4-BE49-F238E27FC236}">
                <a16:creationId xmlns:a16="http://schemas.microsoft.com/office/drawing/2014/main" id="{BDAA82F7-1D28-4DF2-A24E-E1D2E413B7F5}"/>
              </a:ext>
            </a:extLst>
          </p:cNvPr>
          <p:cNvGrpSpPr>
            <a:grpSpLocks noChangeAspect="1"/>
          </p:cNvGrpSpPr>
          <p:nvPr/>
        </p:nvGrpSpPr>
        <p:grpSpPr bwMode="auto">
          <a:xfrm>
            <a:off x="5613400" y="1666875"/>
            <a:ext cx="2881313" cy="3700463"/>
            <a:chOff x="3536" y="1050"/>
            <a:chExt cx="1815" cy="2331"/>
          </a:xfrm>
        </p:grpSpPr>
        <p:sp>
          <p:nvSpPr>
            <p:cNvPr id="5" name="AutoShape 7">
              <a:extLst>
                <a:ext uri="{FF2B5EF4-FFF2-40B4-BE49-F238E27FC236}">
                  <a16:creationId xmlns:a16="http://schemas.microsoft.com/office/drawing/2014/main" id="{2B7CD0AE-6E8D-42D2-86A1-E8754BF44B8E}"/>
                </a:ext>
              </a:extLst>
            </p:cNvPr>
            <p:cNvSpPr>
              <a:spLocks noChangeAspect="1" noTextEdit="1"/>
            </p:cNvSpPr>
            <p:nvPr/>
          </p:nvSpPr>
          <p:spPr bwMode="auto">
            <a:xfrm>
              <a:off x="3536" y="1050"/>
              <a:ext cx="1815" cy="2331"/>
            </a:xfrm>
            <a:prstGeom prst="rect">
              <a:avLst/>
            </a:prstGeom>
            <a:solidFill>
              <a:srgbClr val="EDEDED"/>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39999"/>
                </a:srgbClr>
              </a:outerShdw>
            </a:effectLst>
          </p:spPr>
          <p:txBody>
            <a:bodyPr/>
            <a:lstStyle/>
            <a:p>
              <a:pPr>
                <a:defRPr/>
              </a:pPr>
              <a:endParaRPr lang="en-US"/>
            </a:p>
          </p:txBody>
        </p:sp>
        <p:pic>
          <p:nvPicPr>
            <p:cNvPr id="38919" name="Picture 9">
              <a:extLst>
                <a:ext uri="{FF2B5EF4-FFF2-40B4-BE49-F238E27FC236}">
                  <a16:creationId xmlns:a16="http://schemas.microsoft.com/office/drawing/2014/main" id="{50256F18-4ED7-40E8-AFF9-8FC6EBEF2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 y="1050"/>
              <a:ext cx="1819" cy="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thout Banner and Logo ">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DB326C24AF25429D53769E9DD6F1F5" ma:contentTypeVersion="4" ma:contentTypeDescription="Create a new document." ma:contentTypeScope="" ma:versionID="3f193ed0d5bead166fd21a75aecd112b">
  <xsd:schema xmlns:xsd="http://www.w3.org/2001/XMLSchema" xmlns:xs="http://www.w3.org/2001/XMLSchema" xmlns:p="http://schemas.microsoft.com/office/2006/metadata/properties" xmlns:ns2="a375f532-aafd-4575-acf6-64dba04c35e8" xmlns:ns3="c30e6fd8-cc48-413b-baa7-c340334fb4ed" targetNamespace="http://schemas.microsoft.com/office/2006/metadata/properties" ma:root="true" ma:fieldsID="49a8bc5423909debab7a57961e0e530b" ns2:_="" ns3:_="">
    <xsd:import namespace="a375f532-aafd-4575-acf6-64dba04c35e8"/>
    <xsd:import namespace="c30e6fd8-cc48-413b-baa7-c340334fb4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5f532-aafd-4575-acf6-64dba04c3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0e6fd8-cc48-413b-baa7-c340334fb4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0A5ABE-DE16-4344-9068-A83367891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75f532-aafd-4575-acf6-64dba04c35e8"/>
    <ds:schemaRef ds:uri="c30e6fd8-cc48-413b-baa7-c340334fb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C5E01E-FB3C-4612-8B75-EE78E6FCC216}">
  <ds:schemaRefs>
    <ds:schemaRef ds:uri="a375f532-aafd-4575-acf6-64dba04c35e8"/>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c30e6fd8-cc48-413b-baa7-c340334fb4e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4615</TotalTime>
  <Words>3731</Words>
  <Application>Microsoft Office PowerPoint</Application>
  <PresentationFormat>On-screen Show (4:3)</PresentationFormat>
  <Paragraphs>256</Paragraphs>
  <Slides>29</Slides>
  <Notes>26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Calibri</vt:lpstr>
      <vt:lpstr>Arial</vt:lpstr>
      <vt:lpstr>Calibri Light</vt:lpstr>
      <vt:lpstr>Trebuchet MS</vt:lpstr>
      <vt:lpstr>Wingdings</vt:lpstr>
      <vt:lpstr>Times New Roman</vt:lpstr>
      <vt:lpstr>Office Theme</vt:lpstr>
      <vt:lpstr>1_Office Theme</vt:lpstr>
      <vt:lpstr>Without Banner and Logo </vt:lpstr>
      <vt:lpstr>2_Office Theme</vt:lpstr>
      <vt:lpstr>     Preventing the Spread of Stigma: Examples of Large-Scale Stigma Campaigns Engaging Prevention September 17, 2019   10:00 AM CST </vt:lpstr>
      <vt:lpstr>PowerPoint Presentation</vt:lpstr>
      <vt:lpstr>Review: Approaches to Reducing Stigma</vt:lpstr>
      <vt:lpstr>Review: Approaches to Reducing Stigma</vt:lpstr>
      <vt:lpstr>Today’s Presenters</vt:lpstr>
      <vt:lpstr>Indiana: Know the O Facts</vt:lpstr>
      <vt:lpstr>PowerPoint Presentation</vt:lpstr>
      <vt:lpstr>PowerPoint Presentation</vt:lpstr>
      <vt:lpstr>IN: Know The O Facts Key Elements of the Campaign</vt:lpstr>
      <vt:lpstr>IN: Know The Facts Strategies For Engaging Prevention</vt:lpstr>
      <vt:lpstr>IN: Know The O Facts Key Lessons Learned</vt:lpstr>
      <vt:lpstr>IN: Know The O Facts Evaluation or Measure of Impact?</vt:lpstr>
      <vt:lpstr>West Virginia : StigmaFreeWV</vt:lpstr>
      <vt:lpstr>WV: StigmaFreeWV Strategies For Engaging Prevention </vt:lpstr>
      <vt:lpstr>PowerPoint Presentation</vt:lpstr>
      <vt:lpstr>WV: StigmaFreeWV Key Elements of the Campaign</vt:lpstr>
      <vt:lpstr>PowerPoint Presentation</vt:lpstr>
      <vt:lpstr>PowerPoint Presentation</vt:lpstr>
      <vt:lpstr>WV: StigmaFreeWV Key Lessons Learned</vt:lpstr>
      <vt:lpstr>WV: StigmaFreeWV Evaluation or Measure of Impact </vt:lpstr>
      <vt:lpstr>Colorado: Lift The Label</vt:lpstr>
      <vt:lpstr>CO: Lift The Label Key Elements of the Campaign</vt:lpstr>
      <vt:lpstr>CO: Lift The Label Strategies For Engaging Prevention </vt:lpstr>
      <vt:lpstr>CO: Lift The Label Key Lessons Learned</vt:lpstr>
      <vt:lpstr>CO: Lift The Label Evaluation or Measure of Impact?</vt:lpstr>
      <vt:lpstr>Questions</vt:lpstr>
      <vt:lpstr>Local Messaging: Kalamazoo: Look Beyond </vt:lpstr>
      <vt:lpstr>PowerPoint Presentation</vt:lpstr>
      <vt:lpstr>Lobby Poll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Great Lakes PTTC</dc:title>
  <dc:creator>jjpulver</dc:creator>
  <cp:lastModifiedBy>schensky</cp:lastModifiedBy>
  <cp:revision>129</cp:revision>
  <cp:lastPrinted>2019-08-22T19:20:10Z</cp:lastPrinted>
  <dcterms:created xsi:type="dcterms:W3CDTF">2018-11-07T15:42:37Z</dcterms:created>
  <dcterms:modified xsi:type="dcterms:W3CDTF">2019-09-16T16:07:39Z</dcterms:modified>
</cp:coreProperties>
</file>