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3.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5"/>
    <p:sldMasterId id="2147483689" r:id="rId6"/>
    <p:sldMasterId id="2147483708" r:id="rId7"/>
    <p:sldMasterId id="2147483714" r:id="rId8"/>
    <p:sldMasterId id="2147483724" r:id="rId9"/>
  </p:sldMasterIdLst>
  <p:notesMasterIdLst>
    <p:notesMasterId r:id="rId40"/>
  </p:notesMasterIdLst>
  <p:handoutMasterIdLst>
    <p:handoutMasterId r:id="rId41"/>
  </p:handoutMasterIdLst>
  <p:sldIdLst>
    <p:sldId id="626" r:id="rId10"/>
    <p:sldId id="627" r:id="rId11"/>
    <p:sldId id="628" r:id="rId12"/>
    <p:sldId id="428" r:id="rId13"/>
    <p:sldId id="714" r:id="rId14"/>
    <p:sldId id="630" r:id="rId15"/>
    <p:sldId id="716" r:id="rId16"/>
    <p:sldId id="794" r:id="rId17"/>
    <p:sldId id="803" r:id="rId18"/>
    <p:sldId id="790" r:id="rId19"/>
    <p:sldId id="791" r:id="rId20"/>
    <p:sldId id="792" r:id="rId21"/>
    <p:sldId id="765" r:id="rId22"/>
    <p:sldId id="793" r:id="rId23"/>
    <p:sldId id="788" r:id="rId24"/>
    <p:sldId id="797" r:id="rId25"/>
    <p:sldId id="750" r:id="rId26"/>
    <p:sldId id="798" r:id="rId27"/>
    <p:sldId id="795" r:id="rId28"/>
    <p:sldId id="796" r:id="rId29"/>
    <p:sldId id="801" r:id="rId30"/>
    <p:sldId id="802" r:id="rId31"/>
    <p:sldId id="800" r:id="rId32"/>
    <p:sldId id="799" r:id="rId33"/>
    <p:sldId id="804" r:id="rId34"/>
    <p:sldId id="805" r:id="rId35"/>
    <p:sldId id="807" r:id="rId36"/>
    <p:sldId id="715" r:id="rId37"/>
    <p:sldId id="465" r:id="rId38"/>
    <p:sldId id="534" r:id="rId39"/>
  </p:sldIdLst>
  <p:sldSz cx="12192000" cy="6858000"/>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A50E14F-832E-4932-AEC4-2C4311CFE857}">
          <p14:sldIdLst>
            <p14:sldId id="626"/>
            <p14:sldId id="627"/>
            <p14:sldId id="628"/>
            <p14:sldId id="428"/>
            <p14:sldId id="714"/>
            <p14:sldId id="630"/>
            <p14:sldId id="716"/>
            <p14:sldId id="794"/>
            <p14:sldId id="803"/>
            <p14:sldId id="790"/>
            <p14:sldId id="791"/>
            <p14:sldId id="792"/>
            <p14:sldId id="765"/>
            <p14:sldId id="793"/>
            <p14:sldId id="788"/>
            <p14:sldId id="797"/>
            <p14:sldId id="750"/>
            <p14:sldId id="798"/>
            <p14:sldId id="795"/>
            <p14:sldId id="796"/>
            <p14:sldId id="801"/>
            <p14:sldId id="802"/>
            <p14:sldId id="800"/>
            <p14:sldId id="799"/>
            <p14:sldId id="804"/>
            <p14:sldId id="805"/>
            <p14:sldId id="807"/>
            <p14:sldId id="715"/>
            <p14:sldId id="465"/>
            <p14:sldId id="534"/>
          </p14:sldIdLst>
        </p14:section>
        <p14:section name="Untitled Section" id="{62CEC59B-3A0A-4695-A9DD-44934AD16038}">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McCurdy-Kirlis, Clara" initials="MC" lastIdx="43" clrIdx="8">
    <p:extLst>
      <p:ext uri="{19B8F6BF-5375-455C-9EA6-DF929625EA0E}">
        <p15:presenceInfo xmlns:p15="http://schemas.microsoft.com/office/powerpoint/2012/main" userId="S::CMcCurdy-Kirlis@edc.org::c69e207e-2ee3-4753-870a-c41d07466544" providerId="AD"/>
      </p:ext>
    </p:extLst>
  </p:cmAuthor>
  <p:cmAuthor id="1" name="Clarissa J Lam Yuen" initials="CJLY" lastIdx="10" clrIdx="6">
    <p:extLst>
      <p:ext uri="{19B8F6BF-5375-455C-9EA6-DF929625EA0E}">
        <p15:presenceInfo xmlns:p15="http://schemas.microsoft.com/office/powerpoint/2012/main" userId="S-1-5-21-1275210071-1123561945-682003330-238850" providerId="AD"/>
      </p:ext>
    </p:extLst>
  </p:cmAuthor>
  <p:cmAuthor id="8" name="Adler, Melanie" initials="AM [2]" lastIdx="44" clrIdx="9">
    <p:extLst>
      <p:ext uri="{19B8F6BF-5375-455C-9EA6-DF929625EA0E}">
        <p15:presenceInfo xmlns:p15="http://schemas.microsoft.com/office/powerpoint/2012/main" userId="S::MAdler@edc.org::ab3155c6-c7c7-4698-85d5-a841ea5eafd8" providerId="AD"/>
      </p:ext>
    </p:extLst>
  </p:cmAuthor>
  <p:cmAuthor id="2" name="Szczerepa, Ola" initials="SO" lastIdx="6" clrIdx="5">
    <p:extLst>
      <p:ext uri="{19B8F6BF-5375-455C-9EA6-DF929625EA0E}">
        <p15:presenceInfo xmlns:p15="http://schemas.microsoft.com/office/powerpoint/2012/main" userId="S-1-5-21-1181185089-2005350570-1792151419-53033" providerId="AD"/>
      </p:ext>
    </p:extLst>
  </p:cmAuthor>
  <p:cmAuthor id="9" name="Dash, Kim" initials="DK" lastIdx="1" clrIdx="10">
    <p:extLst>
      <p:ext uri="{19B8F6BF-5375-455C-9EA6-DF929625EA0E}">
        <p15:presenceInfo xmlns:p15="http://schemas.microsoft.com/office/powerpoint/2012/main" userId="S-1-5-21-1181185089-2005350570-1792151419-12764" providerId="AD"/>
      </p:ext>
    </p:extLst>
  </p:cmAuthor>
  <p:cmAuthor id="3" name="Adler, Melanie" initials="AM" lastIdx="30" clrIdx="2">
    <p:extLst>
      <p:ext uri="{19B8F6BF-5375-455C-9EA6-DF929625EA0E}">
        <p15:presenceInfo xmlns:p15="http://schemas.microsoft.com/office/powerpoint/2012/main" userId="S-1-5-21-1181185089-2005350570-1792151419-1273" providerId="AD"/>
      </p:ext>
    </p:extLst>
  </p:cmAuthor>
  <p:cmAuthor id="4" name="Fuxman, Shai" initials="FS" lastIdx="6" clrIdx="3">
    <p:extLst>
      <p:ext uri="{19B8F6BF-5375-455C-9EA6-DF929625EA0E}">
        <p15:presenceInfo xmlns:p15="http://schemas.microsoft.com/office/powerpoint/2012/main" userId="S-1-5-21-1181185089-2005350570-1792151419-1514" providerId="AD"/>
      </p:ext>
    </p:extLst>
  </p:cmAuthor>
  <p:cmAuthor id="5" name="Author 1" initials="GJ" lastIdx="68" clrIdx="4">
    <p:extLst>
      <p:ext uri="{19B8F6BF-5375-455C-9EA6-DF929625EA0E}">
        <p15:presenceInfo xmlns:p15="http://schemas.microsoft.com/office/powerpoint/2012/main" userId="Author 1" providerId="None"/>
      </p:ext>
    </p:extLst>
  </p:cmAuthor>
  <p:cmAuthor id="6" name="Jones Turner, Ivy" initials="JTI" lastIdx="7" clrIdx="7">
    <p:extLst>
      <p:ext uri="{19B8F6BF-5375-455C-9EA6-DF929625EA0E}">
        <p15:presenceInfo xmlns:p15="http://schemas.microsoft.com/office/powerpoint/2012/main" userId="S::IJonesTurner@edc.org::2a8040e7-41e1-42d4-ba7b-5a26c39071b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FF"/>
    <a:srgbClr val="FF5050"/>
    <a:srgbClr val="FF9999"/>
    <a:srgbClr val="E16E1F"/>
    <a:srgbClr val="FF3399"/>
    <a:srgbClr val="FFFFFF"/>
    <a:srgbClr val="B43500"/>
    <a:srgbClr val="002060"/>
    <a:srgbClr val="A5A5A5"/>
    <a:srgbClr val="AC77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6903" autoAdjust="0"/>
  </p:normalViewPr>
  <p:slideViewPr>
    <p:cSldViewPr snapToGrid="0" snapToObjects="1">
      <p:cViewPr varScale="1">
        <p:scale>
          <a:sx n="51" d="100"/>
          <a:sy n="51" d="100"/>
        </p:scale>
        <p:origin x="732" y="24"/>
      </p:cViewPr>
      <p:guideLst>
        <p:guide orient="horz" pos="2160"/>
        <p:guide pos="3840"/>
      </p:guideLst>
    </p:cSldViewPr>
  </p:slideViewPr>
  <p:notesTextViewPr>
    <p:cViewPr>
      <p:scale>
        <a:sx n="1" d="1"/>
        <a:sy n="1" d="1"/>
      </p:scale>
      <p:origin x="0" y="0"/>
    </p:cViewPr>
  </p:notesTextViewPr>
  <p:sorterViewPr>
    <p:cViewPr>
      <p:scale>
        <a:sx n="100" d="100"/>
        <a:sy n="100" d="100"/>
      </p:scale>
      <p:origin x="0" y="-1126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commentAuthors" Target="commentAuthors.xml"/><Relationship Id="rId7" Type="http://schemas.openxmlformats.org/officeDocument/2006/relationships/slideMaster" Target="slideMasters/slideMaster3.xml"/><Relationship Id="rId2" Type="http://schemas.openxmlformats.org/officeDocument/2006/relationships/customXml" Target="../customXml/item2.xml"/><Relationship Id="rId16" Type="http://schemas.openxmlformats.org/officeDocument/2006/relationships/slide" Target="slides/slide7.xml"/><Relationship Id="rId29" Type="http://schemas.openxmlformats.org/officeDocument/2006/relationships/slide" Target="slides/slide20.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presProps" Target="presProps.xml"/><Relationship Id="rId8" Type="http://schemas.openxmlformats.org/officeDocument/2006/relationships/slideMaster" Target="slideMasters/slideMaster4.xml"/><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tableStyles" Target="tableStyles.xml"/><Relationship Id="rId20" Type="http://schemas.openxmlformats.org/officeDocument/2006/relationships/slide" Target="slides/slide11.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lIns="93936" tIns="46968" rIns="93936" bIns="46968" rtlCol="0"/>
          <a:lstStyle>
            <a:lvl1pPr algn="l">
              <a:defRPr sz="1200"/>
            </a:lvl1pPr>
          </a:lstStyle>
          <a:p>
            <a:endParaRPr lang="en-US"/>
          </a:p>
        </p:txBody>
      </p:sp>
      <p:sp>
        <p:nvSpPr>
          <p:cNvPr id="3" name="Date Placeholder 2"/>
          <p:cNvSpPr>
            <a:spLocks noGrp="1"/>
          </p:cNvSpPr>
          <p:nvPr>
            <p:ph type="dt" sz="quarter" idx="1"/>
          </p:nvPr>
        </p:nvSpPr>
        <p:spPr>
          <a:xfrm>
            <a:off x="4008705" y="0"/>
            <a:ext cx="3066733" cy="468154"/>
          </a:xfrm>
          <a:prstGeom prst="rect">
            <a:avLst/>
          </a:prstGeom>
        </p:spPr>
        <p:txBody>
          <a:bodyPr vert="horz" lIns="93936" tIns="46968" rIns="93936" bIns="46968" rtlCol="0"/>
          <a:lstStyle>
            <a:lvl1pPr algn="r">
              <a:defRPr sz="1200"/>
            </a:lvl1pPr>
          </a:lstStyle>
          <a:p>
            <a:fld id="{B91B5515-7A04-544E-BDDE-FB7430688B6B}" type="datetimeFigureOut">
              <a:rPr lang="en-US" smtClean="0"/>
              <a:t>3/5/2021</a:t>
            </a:fld>
            <a:endParaRPr lang="en-US"/>
          </a:p>
        </p:txBody>
      </p:sp>
      <p:sp>
        <p:nvSpPr>
          <p:cNvPr id="4" name="Footer Placeholder 3"/>
          <p:cNvSpPr>
            <a:spLocks noGrp="1"/>
          </p:cNvSpPr>
          <p:nvPr>
            <p:ph type="ftr" sz="quarter" idx="2"/>
          </p:nvPr>
        </p:nvSpPr>
        <p:spPr>
          <a:xfrm>
            <a:off x="0" y="8893296"/>
            <a:ext cx="3066733" cy="468154"/>
          </a:xfrm>
          <a:prstGeom prst="rect">
            <a:avLst/>
          </a:prstGeom>
        </p:spPr>
        <p:txBody>
          <a:bodyPr vert="horz" lIns="93936" tIns="46968" rIns="93936" bIns="46968" rtlCol="0" anchor="b"/>
          <a:lstStyle>
            <a:lvl1pPr algn="l">
              <a:defRPr sz="1200"/>
            </a:lvl1pPr>
          </a:lstStyle>
          <a:p>
            <a:endParaRPr lang="en-US"/>
          </a:p>
        </p:txBody>
      </p:sp>
      <p:sp>
        <p:nvSpPr>
          <p:cNvPr id="5" name="Slide Number Placeholder 4"/>
          <p:cNvSpPr>
            <a:spLocks noGrp="1"/>
          </p:cNvSpPr>
          <p:nvPr>
            <p:ph type="sldNum" sz="quarter" idx="3"/>
          </p:nvPr>
        </p:nvSpPr>
        <p:spPr>
          <a:xfrm>
            <a:off x="4008705" y="8893296"/>
            <a:ext cx="3066733" cy="468154"/>
          </a:xfrm>
          <a:prstGeom prst="rect">
            <a:avLst/>
          </a:prstGeom>
        </p:spPr>
        <p:txBody>
          <a:bodyPr vert="horz" lIns="93936" tIns="46968" rIns="93936" bIns="46968" rtlCol="0" anchor="b"/>
          <a:lstStyle>
            <a:lvl1pPr algn="r">
              <a:defRPr sz="1200"/>
            </a:lvl1pPr>
          </a:lstStyle>
          <a:p>
            <a:fld id="{A9F3A7C2-AA01-404E-90B0-DEB0A5819425}" type="slidenum">
              <a:rPr lang="en-US" smtClean="0"/>
              <a:t>‹#›</a:t>
            </a:fld>
            <a:endParaRPr lang="en-US"/>
          </a:p>
        </p:txBody>
      </p:sp>
    </p:spTree>
    <p:extLst>
      <p:ext uri="{BB962C8B-B14F-4D97-AF65-F5344CB8AC3E}">
        <p14:creationId xmlns:p14="http://schemas.microsoft.com/office/powerpoint/2010/main" val="93811238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66733" cy="469780"/>
          </a:xfrm>
          <a:prstGeom prst="rect">
            <a:avLst/>
          </a:prstGeom>
        </p:spPr>
        <p:txBody>
          <a:bodyPr vert="horz" lIns="93936" tIns="46968" rIns="93936" bIns="46968" rtlCol="0"/>
          <a:lstStyle>
            <a:lvl1pPr algn="l">
              <a:defRPr sz="1200"/>
            </a:lvl1pPr>
          </a:lstStyle>
          <a:p>
            <a:endParaRPr lang="en-US"/>
          </a:p>
        </p:txBody>
      </p:sp>
      <p:sp>
        <p:nvSpPr>
          <p:cNvPr id="3" name="Date Placeholder 2"/>
          <p:cNvSpPr>
            <a:spLocks noGrp="1"/>
          </p:cNvSpPr>
          <p:nvPr>
            <p:ph type="dt" idx="1"/>
          </p:nvPr>
        </p:nvSpPr>
        <p:spPr>
          <a:xfrm>
            <a:off x="4008705" y="1"/>
            <a:ext cx="3066733" cy="469780"/>
          </a:xfrm>
          <a:prstGeom prst="rect">
            <a:avLst/>
          </a:prstGeom>
        </p:spPr>
        <p:txBody>
          <a:bodyPr vert="horz" lIns="93936" tIns="46968" rIns="93936" bIns="46968" rtlCol="0"/>
          <a:lstStyle>
            <a:lvl1pPr algn="r">
              <a:defRPr sz="1200"/>
            </a:lvl1pPr>
          </a:lstStyle>
          <a:p>
            <a:fld id="{799A0470-3AAC-AF4E-8B14-EE9BD692B790}" type="datetimeFigureOut">
              <a:rPr lang="en-US" smtClean="0"/>
              <a:t>3/5/2021</a:t>
            </a:fld>
            <a:endParaRPr lang="en-US"/>
          </a:p>
        </p:txBody>
      </p:sp>
      <p:sp>
        <p:nvSpPr>
          <p:cNvPr id="4" name="Slide Image Placeholder 3"/>
          <p:cNvSpPr>
            <a:spLocks noGrp="1" noRot="1" noChangeAspect="1"/>
          </p:cNvSpPr>
          <p:nvPr>
            <p:ph type="sldImg" idx="2"/>
          </p:nvPr>
        </p:nvSpPr>
        <p:spPr>
          <a:xfrm>
            <a:off x="730250" y="1169988"/>
            <a:ext cx="5616575" cy="3160712"/>
          </a:xfrm>
          <a:prstGeom prst="rect">
            <a:avLst/>
          </a:prstGeom>
          <a:noFill/>
          <a:ln w="12700">
            <a:solidFill>
              <a:prstClr val="black"/>
            </a:solidFill>
          </a:ln>
        </p:spPr>
        <p:txBody>
          <a:bodyPr vert="horz" lIns="93936" tIns="46968" rIns="93936" bIns="46968" rtlCol="0" anchor="ctr"/>
          <a:lstStyle/>
          <a:p>
            <a:endParaRPr lang="en-US"/>
          </a:p>
        </p:txBody>
      </p:sp>
      <p:sp>
        <p:nvSpPr>
          <p:cNvPr id="5" name="Notes Placeholder 4"/>
          <p:cNvSpPr>
            <a:spLocks noGrp="1"/>
          </p:cNvSpPr>
          <p:nvPr>
            <p:ph type="body" sz="quarter" idx="3"/>
          </p:nvPr>
        </p:nvSpPr>
        <p:spPr>
          <a:xfrm>
            <a:off x="707708" y="4505980"/>
            <a:ext cx="5661660" cy="3686712"/>
          </a:xfrm>
          <a:prstGeom prst="rect">
            <a:avLst/>
          </a:prstGeom>
        </p:spPr>
        <p:txBody>
          <a:bodyPr vert="horz" lIns="93936" tIns="46968" rIns="93936" bIns="4696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93296"/>
            <a:ext cx="3066733" cy="469779"/>
          </a:xfrm>
          <a:prstGeom prst="rect">
            <a:avLst/>
          </a:prstGeom>
        </p:spPr>
        <p:txBody>
          <a:bodyPr vert="horz" lIns="93936" tIns="46968" rIns="93936" bIns="46968"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8893296"/>
            <a:ext cx="3066733" cy="469779"/>
          </a:xfrm>
          <a:prstGeom prst="rect">
            <a:avLst/>
          </a:prstGeom>
        </p:spPr>
        <p:txBody>
          <a:bodyPr vert="horz" lIns="93936" tIns="46968" rIns="93936" bIns="46968" rtlCol="0" anchor="b"/>
          <a:lstStyle>
            <a:lvl1pPr algn="r">
              <a:defRPr sz="1200"/>
            </a:lvl1pPr>
          </a:lstStyle>
          <a:p>
            <a:fld id="{48F73C60-877F-3F4D-9B92-2C35666FFDC2}" type="slidenum">
              <a:rPr lang="en-US" smtClean="0"/>
              <a:t>‹#›</a:t>
            </a:fld>
            <a:endParaRPr lang="en-US"/>
          </a:p>
        </p:txBody>
      </p:sp>
    </p:spTree>
    <p:extLst>
      <p:ext uri="{BB962C8B-B14F-4D97-AF65-F5344CB8AC3E}">
        <p14:creationId xmlns:p14="http://schemas.microsoft.com/office/powerpoint/2010/main" val="77439059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0" dirty="0"/>
              <a:t>Open response poll</a:t>
            </a:r>
          </a:p>
        </p:txBody>
      </p:sp>
      <p:sp>
        <p:nvSpPr>
          <p:cNvPr id="4" name="Slide Number Placeholder 3"/>
          <p:cNvSpPr>
            <a:spLocks noGrp="1"/>
          </p:cNvSpPr>
          <p:nvPr>
            <p:ph type="sldNum" sz="quarter" idx="5"/>
          </p:nvPr>
        </p:nvSpPr>
        <p:spPr/>
        <p:txBody>
          <a:bodyPr/>
          <a:lstStyle/>
          <a:p>
            <a:pPr>
              <a:defRPr/>
            </a:pPr>
            <a:fld id="{8754115D-511B-492D-95B8-6B49E96D3905}" type="slidenum">
              <a:rPr lang="en-US" smtClean="0"/>
              <a:pPr>
                <a:defRPr/>
              </a:pPr>
              <a:t>1</a:t>
            </a:fld>
            <a:endParaRPr lang="en-US" dirty="0"/>
          </a:p>
        </p:txBody>
      </p:sp>
    </p:spTree>
    <p:extLst>
      <p:ext uri="{BB962C8B-B14F-4D97-AF65-F5344CB8AC3E}">
        <p14:creationId xmlns:p14="http://schemas.microsoft.com/office/powerpoint/2010/main" val="24959718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Chat box for responses</a:t>
            </a:r>
          </a:p>
        </p:txBody>
      </p:sp>
      <p:sp>
        <p:nvSpPr>
          <p:cNvPr id="4" name="Slide Number Placeholder 3"/>
          <p:cNvSpPr>
            <a:spLocks noGrp="1"/>
          </p:cNvSpPr>
          <p:nvPr>
            <p:ph type="sldNum" sz="quarter" idx="10"/>
          </p:nvPr>
        </p:nvSpPr>
        <p:spPr/>
        <p:txBody>
          <a:bodyPr/>
          <a:lstStyle/>
          <a:p>
            <a:fld id="{48F73C60-877F-3F4D-9B92-2C35666FFDC2}" type="slidenum">
              <a:rPr lang="en-US" smtClean="0"/>
              <a:t>11</a:t>
            </a:fld>
            <a:endParaRPr lang="en-US"/>
          </a:p>
        </p:txBody>
      </p:sp>
    </p:spTree>
    <p:extLst>
      <p:ext uri="{BB962C8B-B14F-4D97-AF65-F5344CB8AC3E}">
        <p14:creationId xmlns:p14="http://schemas.microsoft.com/office/powerpoint/2010/main" val="11229266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dirty="0"/>
              <a:t>An</a:t>
            </a:r>
            <a:r>
              <a:rPr lang="en-US" baseline="0" dirty="0"/>
              <a:t> important point to drive home, is that sustainability is more than just about money, securing new funding, writing for grants, etc. </a:t>
            </a:r>
          </a:p>
          <a:p>
            <a:endParaRPr lang="en-US" baseline="0" dirty="0"/>
          </a:p>
          <a:p>
            <a:r>
              <a:rPr lang="en-US" baseline="0" dirty="0"/>
              <a:t>This is called the PEARS model, (and not just an excuse to put a bunch of delicious pears on the screen ;) ! ) It’s an acronym where each letter stands for a particular sustainability approach. </a:t>
            </a:r>
          </a:p>
          <a:p>
            <a:endParaRPr lang="en-US" baseline="0" dirty="0"/>
          </a:p>
          <a:p>
            <a:r>
              <a:rPr lang="en-US" baseline="0" dirty="0"/>
              <a:t>P = Pass Off the initiative to another organization or create a policy that institutionalizes the initiative as something that happens regularly and is reinforced by organizational mandates</a:t>
            </a:r>
          </a:p>
          <a:p>
            <a:endParaRPr lang="en-US" baseline="0" dirty="0"/>
          </a:p>
          <a:p>
            <a:r>
              <a:rPr lang="en-US" baseline="0" dirty="0"/>
              <a:t>E = Earn money from the initiative, for example, charging a small fee to attend an event hosted by the organization </a:t>
            </a:r>
          </a:p>
          <a:p>
            <a:endParaRPr lang="en-US" baseline="0" dirty="0"/>
          </a:p>
          <a:p>
            <a:r>
              <a:rPr lang="en-US" baseline="0" dirty="0"/>
              <a:t>A = Ask, this represents traditional fundraising, grant writing, donation appeals, etc. </a:t>
            </a:r>
          </a:p>
          <a:p>
            <a:endParaRPr lang="en-US" baseline="0" dirty="0"/>
          </a:p>
          <a:p>
            <a:r>
              <a:rPr lang="en-US" baseline="0" dirty="0"/>
              <a:t>R = Reconfigure, the initiative is changed in such a way that facilitates sustaining it. Maybe the organization hosts an annual award ceremony for community partners and typically provides dinner at the event. This could reconfigured to a potluck style event, so everyone contributes. </a:t>
            </a:r>
          </a:p>
          <a:p>
            <a:endParaRPr lang="en-US" baseline="0" dirty="0"/>
          </a:p>
          <a:p>
            <a:r>
              <a:rPr lang="en-US" baseline="0" dirty="0"/>
              <a:t>S = Share the initiative with another organization, maybe your agency funds a youth survey within the community, maybe then you could work with the local PTA so that they fund the survey costs every other year, and your organization funds it in intervening years </a:t>
            </a: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https://commons.wikimedia.org/wiki/File:Eight_varieties_of_pears.jpg</a:t>
            </a:r>
          </a:p>
        </p:txBody>
      </p:sp>
      <p:sp>
        <p:nvSpPr>
          <p:cNvPr id="4" name="Slide Number Placeholder 3"/>
          <p:cNvSpPr>
            <a:spLocks noGrp="1"/>
          </p:cNvSpPr>
          <p:nvPr>
            <p:ph type="sldNum" sz="quarter" idx="10"/>
          </p:nvPr>
        </p:nvSpPr>
        <p:spPr/>
        <p:txBody>
          <a:bodyPr/>
          <a:lstStyle/>
          <a:p>
            <a:fld id="{10ACC799-D066-9240-8E33-D896C365C428}" type="slidenum">
              <a:rPr lang="en-US" smtClean="0"/>
              <a:t>13</a:t>
            </a:fld>
            <a:endParaRPr lang="en-US" dirty="0"/>
          </a:p>
        </p:txBody>
      </p:sp>
    </p:spTree>
    <p:extLst>
      <p:ext uri="{BB962C8B-B14F-4D97-AF65-F5344CB8AC3E}">
        <p14:creationId xmlns:p14="http://schemas.microsoft.com/office/powerpoint/2010/main" val="4696307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0" dirty="0"/>
              <a:t>We could either do breakouts or do two chat boxes (we will break this activity</a:t>
            </a:r>
            <a:r>
              <a:rPr lang="en-US" altLang="en-US" b="0" baseline="0" dirty="0"/>
              <a:t> up into two sections)</a:t>
            </a:r>
            <a:endParaRPr lang="en-US" altLang="en-US" b="0" dirty="0"/>
          </a:p>
          <a:p>
            <a:pPr marL="171450" indent="-171450">
              <a:buFontTx/>
              <a:buChar char="-"/>
            </a:pPr>
            <a:r>
              <a:rPr lang="en-US" altLang="en-US" b="0" dirty="0"/>
              <a:t>What is your sustainability goal?</a:t>
            </a:r>
          </a:p>
          <a:p>
            <a:pPr marL="171450" indent="-171450">
              <a:buFontTx/>
              <a:buChar char="-"/>
            </a:pPr>
            <a:r>
              <a:rPr lang="en-US" altLang="en-US" b="0" dirty="0"/>
              <a:t>What resources do you need?</a:t>
            </a:r>
          </a:p>
          <a:p>
            <a:pPr marL="171450" indent="-171450">
              <a:buFontTx/>
              <a:buChar char="-"/>
            </a:pPr>
            <a:r>
              <a:rPr lang="en-US" altLang="en-US" b="0" dirty="0"/>
              <a:t>Which</a:t>
            </a:r>
            <a:r>
              <a:rPr lang="en-US" altLang="en-US" b="0" baseline="0" dirty="0"/>
              <a:t> partner(s) can help you?</a:t>
            </a:r>
          </a:p>
          <a:p>
            <a:pPr marL="171450" indent="-171450">
              <a:buFontTx/>
              <a:buChar char="-"/>
            </a:pPr>
            <a:r>
              <a:rPr lang="en-US" altLang="en-US" b="0" baseline="0" dirty="0"/>
              <a:t>What is your “ask”?</a:t>
            </a:r>
            <a:endParaRPr lang="en-US" altLang="en-US" b="0" dirty="0"/>
          </a:p>
        </p:txBody>
      </p:sp>
      <p:sp>
        <p:nvSpPr>
          <p:cNvPr id="4" name="Slide Number Placeholder 3"/>
          <p:cNvSpPr>
            <a:spLocks noGrp="1"/>
          </p:cNvSpPr>
          <p:nvPr>
            <p:ph type="sldNum" sz="quarter" idx="5"/>
          </p:nvPr>
        </p:nvSpPr>
        <p:spPr/>
        <p:txBody>
          <a:bodyPr/>
          <a:lstStyle/>
          <a:p>
            <a:pPr>
              <a:defRPr/>
            </a:pPr>
            <a:fld id="{8754115D-511B-492D-95B8-6B49E96D3905}" type="slidenum">
              <a:rPr lang="en-US" smtClean="0"/>
              <a:pPr>
                <a:defRPr/>
              </a:pPr>
              <a:t>14</a:t>
            </a:fld>
            <a:endParaRPr lang="en-US" dirty="0"/>
          </a:p>
        </p:txBody>
      </p:sp>
    </p:spTree>
    <p:extLst>
      <p:ext uri="{BB962C8B-B14F-4D97-AF65-F5344CB8AC3E}">
        <p14:creationId xmlns:p14="http://schemas.microsoft.com/office/powerpoint/2010/main" val="32201072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73C60-877F-3F4D-9B92-2C35666FFDC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4138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0" dirty="0"/>
              <a:t>Open response poll</a:t>
            </a:r>
          </a:p>
        </p:txBody>
      </p:sp>
      <p:sp>
        <p:nvSpPr>
          <p:cNvPr id="4" name="Slide Number Placeholder 3"/>
          <p:cNvSpPr>
            <a:spLocks noGrp="1"/>
          </p:cNvSpPr>
          <p:nvPr>
            <p:ph type="sldNum" sz="quarter" idx="5"/>
          </p:nvPr>
        </p:nvSpPr>
        <p:spPr/>
        <p:txBody>
          <a:bodyPr/>
          <a:lstStyle/>
          <a:p>
            <a:pPr>
              <a:defRPr/>
            </a:pPr>
            <a:fld id="{8754115D-511B-492D-95B8-6B49E96D3905}" type="slidenum">
              <a:rPr lang="en-US" smtClean="0"/>
              <a:pPr>
                <a:defRPr/>
              </a:pPr>
              <a:t>16</a:t>
            </a:fld>
            <a:endParaRPr lang="en-US" dirty="0"/>
          </a:p>
        </p:txBody>
      </p:sp>
    </p:spTree>
    <p:extLst>
      <p:ext uri="{BB962C8B-B14F-4D97-AF65-F5344CB8AC3E}">
        <p14:creationId xmlns:p14="http://schemas.microsoft.com/office/powerpoint/2010/main" val="39611701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Sustainability &amp; Partnership </a:t>
            </a:r>
          </a:p>
          <a:p>
            <a:pPr lvl="0"/>
            <a:r>
              <a:rPr lang="en-US" sz="1200" kern="1200" dirty="0">
                <a:solidFill>
                  <a:schemeClr val="tx1"/>
                </a:solidFill>
                <a:effectLst/>
                <a:latin typeface="+mn-lt"/>
                <a:ea typeface="+mn-ea"/>
                <a:cs typeface="+mn-cs"/>
              </a:rPr>
              <a:t>Role of partnerships in sustaining prevention   - identify potential roles: </a:t>
            </a:r>
          </a:p>
          <a:p>
            <a:pPr lvl="1"/>
            <a:r>
              <a:rPr lang="en-US" sz="1200" kern="1200" dirty="0">
                <a:solidFill>
                  <a:schemeClr val="tx1"/>
                </a:solidFill>
                <a:effectLst/>
                <a:latin typeface="+mn-lt"/>
                <a:ea typeface="+mn-ea"/>
                <a:cs typeface="+mn-cs"/>
              </a:rPr>
              <a:t>are there parts of intervention/program activities that partners are leading/or can lead? (data collection, data analysis, evaluation, communications messaging via social media, training, etc.), </a:t>
            </a:r>
          </a:p>
          <a:p>
            <a:pPr lvl="1"/>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Sustainability &amp; Resources (stone soup story – everyone brings what have &amp; contributes to prevention efforts)</a:t>
            </a:r>
          </a:p>
          <a:p>
            <a:pPr lvl="0"/>
            <a:r>
              <a:rPr lang="en-US" sz="1200" kern="1200" dirty="0">
                <a:solidFill>
                  <a:schemeClr val="tx1"/>
                </a:solidFill>
                <a:effectLst/>
                <a:latin typeface="+mn-lt"/>
                <a:ea typeface="+mn-ea"/>
                <a:cs typeface="+mn-cs"/>
              </a:rPr>
              <a:t>Review resources each partner brings (not all resources are financial. Access to leaders or volunteers, info </a:t>
            </a:r>
            <a:r>
              <a:rPr lang="en-US" sz="1200" kern="1200" dirty="0" err="1">
                <a:solidFill>
                  <a:schemeClr val="tx1"/>
                </a:solidFill>
                <a:effectLst/>
                <a:latin typeface="+mn-lt"/>
                <a:ea typeface="+mn-ea"/>
                <a:cs typeface="+mn-cs"/>
              </a:rPr>
              <a:t>etc</a:t>
            </a:r>
            <a:r>
              <a:rPr lang="en-US" sz="1200" kern="1200" dirty="0">
                <a:solidFill>
                  <a:schemeClr val="tx1"/>
                </a:solidFill>
                <a:effectLst/>
                <a:latin typeface="+mn-lt"/>
                <a:ea typeface="+mn-ea"/>
                <a:cs typeface="+mn-cs"/>
              </a:rPr>
              <a:t> also valuable.) </a:t>
            </a:r>
          </a:p>
          <a:p>
            <a:pPr lvl="0"/>
            <a:r>
              <a:rPr lang="en-US" sz="1200" kern="1200" dirty="0">
                <a:solidFill>
                  <a:schemeClr val="tx1"/>
                </a:solidFill>
                <a:effectLst/>
                <a:latin typeface="+mn-lt"/>
                <a:ea typeface="+mn-ea"/>
                <a:cs typeface="+mn-cs"/>
              </a:rPr>
              <a:t>Funding – assess program costs – what required? What’s one-time or ongoing? (booklets, training, recreational activities/incentives for participants, etc.)</a:t>
            </a:r>
          </a:p>
          <a:p>
            <a:pPr lvl="0"/>
            <a:r>
              <a:rPr lang="en-US" sz="1200" kern="1200" dirty="0">
                <a:solidFill>
                  <a:schemeClr val="tx1"/>
                </a:solidFill>
                <a:effectLst/>
                <a:latin typeface="+mn-lt"/>
                <a:ea typeface="+mn-ea"/>
                <a:cs typeface="+mn-cs"/>
              </a:rPr>
              <a:t>Explore variety of ways to fund these costs – fundraise, solicit donations, share costs across partners </a:t>
            </a:r>
          </a:p>
          <a:p>
            <a:pPr lvl="1"/>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NEED FLUSH OUT MORE EXAMPLES HERE</a:t>
            </a:r>
          </a:p>
          <a:p>
            <a:r>
              <a:rPr lang="en-US" dirty="0"/>
              <a:t>Include equity principles</a:t>
            </a:r>
          </a:p>
          <a:p>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b="0" baseline="0" dirty="0"/>
              <a:t>What is the level of tangible community support? Are external partners supporting this strategy? Are you getting what you need from the broader community?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0" baseline="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b="0" baseline="0" dirty="0"/>
              <a:t>It’s important for us to assess community support for particular strategies, but as we mentioned earlier, we need to be discerning about this criteria as well. Should something be sustained just because it’s popular?  I think we’d all agree that shouldn’t be the only criteria.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0" baseline="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b="0" baseline="0" dirty="0"/>
              <a:t>Although it’s not the only criteria to consider, you do need to assess whether the strategy is a good fit for the community.  If there is not strong evidence of tangible community support, you may want to think about the cultural appropriateness of the strategy. </a:t>
            </a:r>
          </a:p>
          <a:p>
            <a:endParaRPr lang="en-US" dirty="0"/>
          </a:p>
        </p:txBody>
      </p:sp>
      <p:sp>
        <p:nvSpPr>
          <p:cNvPr id="4" name="Slide Number Placeholder 3"/>
          <p:cNvSpPr>
            <a:spLocks noGrp="1"/>
          </p:cNvSpPr>
          <p:nvPr>
            <p:ph type="sldNum" sz="quarter" idx="10"/>
          </p:nvPr>
        </p:nvSpPr>
        <p:spPr/>
        <p:txBody>
          <a:bodyPr/>
          <a:lstStyle/>
          <a:p>
            <a:fld id="{48F73C60-877F-3F4D-9B92-2C35666FFDC2}" type="slidenum">
              <a:rPr lang="en-US" smtClean="0"/>
              <a:t>17</a:t>
            </a:fld>
            <a:endParaRPr lang="en-US"/>
          </a:p>
        </p:txBody>
      </p:sp>
    </p:spTree>
    <p:extLst>
      <p:ext uri="{BB962C8B-B14F-4D97-AF65-F5344CB8AC3E}">
        <p14:creationId xmlns:p14="http://schemas.microsoft.com/office/powerpoint/2010/main" val="25968756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0" dirty="0"/>
              <a:t>Chat</a:t>
            </a:r>
            <a:r>
              <a:rPr lang="en-US" altLang="en-US" b="0" baseline="0" dirty="0"/>
              <a:t> or open response poll</a:t>
            </a:r>
            <a:endParaRPr lang="en-US" altLang="en-US" b="0" dirty="0"/>
          </a:p>
        </p:txBody>
      </p:sp>
      <p:sp>
        <p:nvSpPr>
          <p:cNvPr id="4" name="Slide Number Placeholder 3"/>
          <p:cNvSpPr>
            <a:spLocks noGrp="1"/>
          </p:cNvSpPr>
          <p:nvPr>
            <p:ph type="sldNum" sz="quarter" idx="5"/>
          </p:nvPr>
        </p:nvSpPr>
        <p:spPr/>
        <p:txBody>
          <a:bodyPr/>
          <a:lstStyle/>
          <a:p>
            <a:pPr>
              <a:defRPr/>
            </a:pPr>
            <a:fld id="{8754115D-511B-492D-95B8-6B49E96D3905}" type="slidenum">
              <a:rPr lang="en-US" smtClean="0"/>
              <a:pPr>
                <a:defRPr/>
              </a:pPr>
              <a:t>19</a:t>
            </a:fld>
            <a:endParaRPr lang="en-US" dirty="0"/>
          </a:p>
        </p:txBody>
      </p:sp>
    </p:spTree>
    <p:extLst>
      <p:ext uri="{BB962C8B-B14F-4D97-AF65-F5344CB8AC3E}">
        <p14:creationId xmlns:p14="http://schemas.microsoft.com/office/powerpoint/2010/main" val="12379714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p:txBody>
          <a:bodyPr wrap="square" numCol="1" anchor="t" anchorCtr="0" compatLnSpc="1">
            <a:prstTxWarp prst="textNoShape">
              <a:avLst/>
            </a:prstTxWarp>
          </a:bodyPr>
          <a:lstStyle/>
          <a:p>
            <a:pPr>
              <a:defRPr/>
            </a:pPr>
            <a:r>
              <a:rPr lang="en-US" altLang="en-US" dirty="0"/>
              <a:t>Does anyone have an example of a more customized recruitment strategy that you have used? Who were you trying to recruit. </a:t>
            </a:r>
          </a:p>
          <a:p>
            <a:pPr>
              <a:defRPr/>
            </a:pPr>
            <a:endParaRPr lang="en-US" altLang="en-US" dirty="0"/>
          </a:p>
          <a:p>
            <a:pPr>
              <a:defRPr/>
            </a:pPr>
            <a:r>
              <a:rPr lang="en-US" altLang="en-US" dirty="0"/>
              <a:t>Just because a constituent group may seem to be more challenging to engage, we still should engage them. </a:t>
            </a:r>
          </a:p>
          <a:p>
            <a:pPr>
              <a:defRPr/>
            </a:pPr>
            <a:endParaRPr lang="en-US" altLang="en-US" dirty="0"/>
          </a:p>
          <a:p>
            <a:pPr marL="171450" indent="-171450">
              <a:buFont typeface="Arial" panose="020B0604020202020204" pitchFamily="34" charset="0"/>
              <a:buChar char="•"/>
              <a:defRPr/>
            </a:pPr>
            <a:r>
              <a:rPr lang="en-US" altLang="en-US" dirty="0"/>
              <a:t>We need to remember not all recruitment approaches are created equal. </a:t>
            </a:r>
          </a:p>
          <a:p>
            <a:pPr marL="171450" indent="-171450">
              <a:buFont typeface="Arial" panose="020B0604020202020204" pitchFamily="34" charset="0"/>
              <a:buChar char="•"/>
              <a:defRPr/>
            </a:pPr>
            <a:r>
              <a:rPr lang="en-US" altLang="en-US" dirty="0"/>
              <a:t>For sectors that may be interested in this topic – a more general recruitment strategy may work. This might include an invite to a meeting or a letter of introduction. </a:t>
            </a:r>
          </a:p>
          <a:p>
            <a:pPr marL="171450" indent="-171450">
              <a:buFont typeface="Arial" panose="020B0604020202020204" pitchFamily="34" charset="0"/>
              <a:buChar char="•"/>
              <a:defRPr/>
            </a:pPr>
            <a:r>
              <a:rPr lang="en-US" altLang="en-US" dirty="0"/>
              <a:t>The more prospective members may be more difficult to engage – you will need a more customized approach and it will take more time.</a:t>
            </a:r>
          </a:p>
          <a:p>
            <a:pPr marL="171450" indent="-171450">
              <a:buFont typeface="Arial" panose="020B0604020202020204" pitchFamily="34" charset="0"/>
              <a:buChar char="•"/>
              <a:defRPr/>
            </a:pPr>
            <a:r>
              <a:rPr lang="en-US" altLang="en-US" dirty="0"/>
              <a:t>Sometimes people use the same recruitment strategies for all new members. Some individuals, and key sectors may take more time to develop trust and to build relationships. </a:t>
            </a:r>
            <a:br>
              <a:rPr lang="en-US" altLang="en-US" dirty="0"/>
            </a:br>
            <a:br>
              <a:rPr lang="en-US" altLang="en-US" u="sng" dirty="0"/>
            </a:br>
            <a:r>
              <a:rPr lang="en-US" altLang="en-US" u="sng" dirty="0"/>
              <a:t>Customize outreach may include</a:t>
            </a:r>
            <a:br>
              <a:rPr lang="en-US" altLang="en-US" u="sng" dirty="0"/>
            </a:br>
            <a:r>
              <a:rPr lang="en-US" altLang="en-US" u="sng" dirty="0"/>
              <a:t>- </a:t>
            </a:r>
            <a:r>
              <a:rPr lang="en-US" altLang="en-US" dirty="0"/>
              <a:t>Gaining information on the organization such as their mission and work </a:t>
            </a:r>
            <a:br>
              <a:rPr lang="en-US" altLang="en-US" dirty="0"/>
            </a:br>
            <a:r>
              <a:rPr lang="en-US" altLang="en-US" dirty="0"/>
              <a:t>- 1 on 1 introduction meeting</a:t>
            </a:r>
            <a:br>
              <a:rPr lang="en-US" altLang="en-US" dirty="0"/>
            </a:br>
            <a:r>
              <a:rPr lang="en-US" altLang="en-US" dirty="0"/>
              <a:t>- Inviting potential organization to a steering committee meeting </a:t>
            </a:r>
            <a:br>
              <a:rPr lang="en-US" altLang="en-US" dirty="0"/>
            </a:br>
            <a:r>
              <a:rPr lang="en-US" altLang="en-US" dirty="0"/>
              <a:t>- Having the leadership of your organization and the potential sector talk</a:t>
            </a:r>
            <a:br>
              <a:rPr lang="en-US" altLang="en-US" dirty="0"/>
            </a:br>
            <a:r>
              <a:rPr lang="en-US" altLang="en-US" dirty="0"/>
              <a:t> </a:t>
            </a:r>
            <a:br>
              <a:rPr lang="en-US" altLang="en-US" dirty="0"/>
            </a:br>
            <a:r>
              <a:rPr lang="en-US" altLang="en-US" dirty="0"/>
              <a:t> </a:t>
            </a:r>
            <a:br>
              <a:rPr lang="en-US" altLang="en-US" dirty="0"/>
            </a:br>
            <a:endParaRPr lang="en-US" altLang="en-US" dirty="0"/>
          </a:p>
          <a:p>
            <a:pPr>
              <a:defRPr/>
            </a:pPr>
            <a:endParaRPr lang="en-US" altLang="en-US" dirty="0"/>
          </a:p>
          <a:p>
            <a:pPr>
              <a:defRPr/>
            </a:pPr>
            <a:r>
              <a:rPr lang="en-US" altLang="en-US" dirty="0"/>
              <a:t> </a:t>
            </a:r>
          </a:p>
        </p:txBody>
      </p:sp>
      <p:sp>
        <p:nvSpPr>
          <p:cNvPr id="68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411B2380-F5CD-403F-83FC-35FA6AC5602A}" type="slidenum">
              <a:rPr lang="en-US" altLang="en-US"/>
              <a:pPr/>
              <a:t>20</a:t>
            </a:fld>
            <a:endParaRPr lang="en-US" altLang="en-US"/>
          </a:p>
        </p:txBody>
      </p:sp>
    </p:spTree>
    <p:extLst>
      <p:ext uri="{BB962C8B-B14F-4D97-AF65-F5344CB8AC3E}">
        <p14:creationId xmlns:p14="http://schemas.microsoft.com/office/powerpoint/2010/main" val="15052514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a:solidFill>
                  <a:schemeClr val="tx1"/>
                </a:solidFill>
                <a:effectLst/>
                <a:latin typeface="+mn-lt"/>
                <a:ea typeface="+mn-ea"/>
                <a:cs typeface="+mn-cs"/>
              </a:rPr>
              <a:t>A collaboration map is a tool to graphically depict an organization’s relationships with key stakeholders and other entities within your county. It can help create a shared understanding of these stakeholders are, the strength of their partnerships with your organization and, based on this information, can help you determine where to allocate time and effort to develop relationships.</a:t>
            </a:r>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Directions: </a:t>
            </a:r>
            <a:r>
              <a:rPr lang="en-US" sz="1200" b="0" kern="1200" dirty="0">
                <a:solidFill>
                  <a:schemeClr val="tx1"/>
                </a:solidFill>
                <a:effectLst/>
                <a:latin typeface="+mn-lt"/>
                <a:ea typeface="+mn-ea"/>
                <a:cs typeface="+mn-cs"/>
              </a:rPr>
              <a:t>In the space below, develop a collaboration map to visually depict your organization’s relationships with key stakeholders and other entities within your county. Drawing lines from the circle labelled, “Your Organization”, organize your collaboration map according to the following guidelines:</a:t>
            </a:r>
            <a:endParaRPr lang="en-US" sz="1200" b="1"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Proximity: </a:t>
            </a:r>
            <a:r>
              <a:rPr lang="en-US" sz="1200" b="0" kern="1200" dirty="0">
                <a:solidFill>
                  <a:schemeClr val="tx1"/>
                </a:solidFill>
                <a:effectLst/>
                <a:latin typeface="+mn-lt"/>
                <a:ea typeface="+mn-ea"/>
                <a:cs typeface="+mn-cs"/>
              </a:rPr>
              <a:t>Place organizations that you interact with most frequently nearest to your organization.</a:t>
            </a:r>
            <a:endParaRPr lang="en-US" sz="1200" b="1"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Line: </a:t>
            </a:r>
            <a:r>
              <a:rPr lang="en-US" sz="1200" b="0" kern="1200" dirty="0">
                <a:solidFill>
                  <a:schemeClr val="tx1"/>
                </a:solidFill>
                <a:effectLst/>
                <a:latin typeface="+mn-lt"/>
                <a:ea typeface="+mn-ea"/>
                <a:cs typeface="+mn-cs"/>
              </a:rPr>
              <a:t>Increase the thickness of the connecting line between your organization and partners’ organizations to indicate the strength of your collaborative relationships. Use a dotted line to reflect more tenuous connections. </a:t>
            </a:r>
            <a:endParaRPr lang="en-US" sz="1200" b="1"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Size:</a:t>
            </a:r>
            <a:r>
              <a:rPr lang="en-US" sz="1200" b="0" kern="1200" dirty="0">
                <a:solidFill>
                  <a:schemeClr val="tx1"/>
                </a:solidFill>
                <a:effectLst/>
                <a:latin typeface="+mn-lt"/>
                <a:ea typeface="+mn-ea"/>
                <a:cs typeface="+mn-cs"/>
              </a:rPr>
              <a:t> Draw larger circles to represent organizations with whom you have multiple collaborative efforts in place and smaller circles for organizations that you collaborate with on one or a few initiatives.    </a:t>
            </a:r>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Your Organization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Shading</a:t>
            </a:r>
            <a:r>
              <a:rPr lang="en-US" sz="1200" b="0" kern="1200" dirty="0">
                <a:solidFill>
                  <a:schemeClr val="tx1"/>
                </a:solidFill>
                <a:effectLst/>
                <a:latin typeface="+mn-lt"/>
                <a:ea typeface="+mn-ea"/>
                <a:cs typeface="+mn-cs"/>
              </a:rPr>
              <a:t>: Color in circles to reflect where your relationships with partner organizations need attention.     </a:t>
            </a:r>
            <a:endParaRPr lang="en-US" dirty="0">
              <a:effectLst/>
            </a:endParaRPr>
          </a:p>
          <a:p>
            <a:br>
              <a:rPr lang="en-US" sz="1200" kern="1200" dirty="0">
                <a:solidFill>
                  <a:schemeClr val="tx1"/>
                </a:solidFill>
                <a:effectLst/>
                <a:latin typeface="+mn-lt"/>
                <a:ea typeface="+mn-ea"/>
                <a:cs typeface="+mn-cs"/>
              </a:rPr>
            </a:br>
            <a:endParaRPr lang="en-US" dirty="0"/>
          </a:p>
        </p:txBody>
      </p:sp>
      <p:sp>
        <p:nvSpPr>
          <p:cNvPr id="4" name="Slide Number Placeholder 3"/>
          <p:cNvSpPr>
            <a:spLocks noGrp="1"/>
          </p:cNvSpPr>
          <p:nvPr>
            <p:ph type="sldNum" sz="quarter" idx="10"/>
          </p:nvPr>
        </p:nvSpPr>
        <p:spPr/>
        <p:txBody>
          <a:bodyPr/>
          <a:lstStyle/>
          <a:p>
            <a:fld id="{48F73C60-877F-3F4D-9B92-2C35666FFDC2}" type="slidenum">
              <a:rPr lang="en-US" smtClean="0"/>
              <a:t>22</a:t>
            </a:fld>
            <a:endParaRPr lang="en-US"/>
          </a:p>
        </p:txBody>
      </p:sp>
    </p:spTree>
    <p:extLst>
      <p:ext uri="{BB962C8B-B14F-4D97-AF65-F5344CB8AC3E}">
        <p14:creationId xmlns:p14="http://schemas.microsoft.com/office/powerpoint/2010/main" val="507633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F73C60-877F-3F4D-9B92-2C35666FFDC2}" type="slidenum">
              <a:rPr lang="en-US" smtClean="0"/>
              <a:t>23</a:t>
            </a:fld>
            <a:endParaRPr lang="en-US"/>
          </a:p>
        </p:txBody>
      </p:sp>
    </p:spTree>
    <p:extLst>
      <p:ext uri="{BB962C8B-B14F-4D97-AF65-F5344CB8AC3E}">
        <p14:creationId xmlns:p14="http://schemas.microsoft.com/office/powerpoint/2010/main" val="20516397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p:cNvSpPr>
            <a:spLocks noGrp="1"/>
          </p:cNvSpPr>
          <p:nvPr>
            <p:ph type="sldNum" sz="quarter" idx="5"/>
          </p:nvPr>
        </p:nvSpPr>
        <p:spPr/>
        <p:txBody>
          <a:bodyPr/>
          <a:lstStyle/>
          <a:p>
            <a:pPr>
              <a:defRPr/>
            </a:pPr>
            <a:fld id="{A5919A8E-5F6E-49AC-8362-D140E11F6675}" type="slidenum">
              <a:rPr lang="en-US" smtClean="0"/>
              <a:pPr>
                <a:defRPr/>
              </a:pPr>
              <a:t>2</a:t>
            </a:fld>
            <a:endParaRPr lang="en-US" dirty="0"/>
          </a:p>
        </p:txBody>
      </p:sp>
    </p:spTree>
    <p:extLst>
      <p:ext uri="{BB962C8B-B14F-4D97-AF65-F5344CB8AC3E}">
        <p14:creationId xmlns:p14="http://schemas.microsoft.com/office/powerpoint/2010/main" val="42935041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0" dirty="0"/>
              <a:t>We could either do breakouts or do two chat boxes (we will break this activity</a:t>
            </a:r>
            <a:r>
              <a:rPr lang="en-US" altLang="en-US" b="0" baseline="0" dirty="0"/>
              <a:t> up into two sections)</a:t>
            </a:r>
            <a:endParaRPr lang="en-US" altLang="en-US" b="0" dirty="0"/>
          </a:p>
          <a:p>
            <a:pPr marL="171450" indent="-171450">
              <a:buFontTx/>
              <a:buChar char="-"/>
            </a:pPr>
            <a:r>
              <a:rPr lang="en-US" altLang="en-US" b="0" dirty="0"/>
              <a:t>Which</a:t>
            </a:r>
            <a:r>
              <a:rPr lang="en-US" altLang="en-US" b="0" baseline="0" dirty="0"/>
              <a:t> partner(s) can help you reach your sustainability goal?</a:t>
            </a:r>
          </a:p>
          <a:p>
            <a:pPr marL="171450" indent="-171450">
              <a:buFontTx/>
              <a:buChar char="-"/>
            </a:pPr>
            <a:r>
              <a:rPr lang="en-US" altLang="en-US" b="0" baseline="0" dirty="0"/>
              <a:t>What is your “ask” to those partners?</a:t>
            </a:r>
            <a:endParaRPr lang="en-US" altLang="en-US" b="0" dirty="0"/>
          </a:p>
        </p:txBody>
      </p:sp>
      <p:sp>
        <p:nvSpPr>
          <p:cNvPr id="4" name="Slide Number Placeholder 3"/>
          <p:cNvSpPr>
            <a:spLocks noGrp="1"/>
          </p:cNvSpPr>
          <p:nvPr>
            <p:ph type="sldNum" sz="quarter" idx="5"/>
          </p:nvPr>
        </p:nvSpPr>
        <p:spPr/>
        <p:txBody>
          <a:bodyPr/>
          <a:lstStyle/>
          <a:p>
            <a:pPr>
              <a:defRPr/>
            </a:pPr>
            <a:fld id="{8754115D-511B-492D-95B8-6B49E96D3905}" type="slidenum">
              <a:rPr lang="en-US" smtClean="0"/>
              <a:pPr>
                <a:defRPr/>
              </a:pPr>
              <a:t>24</a:t>
            </a:fld>
            <a:endParaRPr lang="en-US" dirty="0"/>
          </a:p>
        </p:txBody>
      </p:sp>
    </p:spTree>
    <p:extLst>
      <p:ext uri="{BB962C8B-B14F-4D97-AF65-F5344CB8AC3E}">
        <p14:creationId xmlns:p14="http://schemas.microsoft.com/office/powerpoint/2010/main" val="15408997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F73C60-877F-3F4D-9B92-2C35666FFDC2}" type="slidenum">
              <a:rPr lang="en-US" smtClean="0"/>
              <a:t>25</a:t>
            </a:fld>
            <a:endParaRPr lang="en-US" dirty="0"/>
          </a:p>
        </p:txBody>
      </p:sp>
    </p:spTree>
    <p:extLst>
      <p:ext uri="{BB962C8B-B14F-4D97-AF65-F5344CB8AC3E}">
        <p14:creationId xmlns:p14="http://schemas.microsoft.com/office/powerpoint/2010/main" val="6246270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0" dirty="0"/>
              <a:t>Open ended</a:t>
            </a:r>
            <a:r>
              <a:rPr lang="en-US" altLang="en-US" b="0" baseline="0" dirty="0"/>
              <a:t> poll or chat</a:t>
            </a:r>
            <a:endParaRPr lang="en-US" altLang="en-US" b="0" dirty="0"/>
          </a:p>
        </p:txBody>
      </p:sp>
      <p:sp>
        <p:nvSpPr>
          <p:cNvPr id="4" name="Slide Number Placeholder 3"/>
          <p:cNvSpPr>
            <a:spLocks noGrp="1"/>
          </p:cNvSpPr>
          <p:nvPr>
            <p:ph type="sldNum" sz="quarter" idx="5"/>
          </p:nvPr>
        </p:nvSpPr>
        <p:spPr/>
        <p:txBody>
          <a:bodyPr/>
          <a:lstStyle/>
          <a:p>
            <a:pPr>
              <a:defRPr/>
            </a:pPr>
            <a:fld id="{8754115D-511B-492D-95B8-6B49E96D3905}" type="slidenum">
              <a:rPr lang="en-US" smtClean="0"/>
              <a:pPr>
                <a:defRPr/>
              </a:pPr>
              <a:t>26</a:t>
            </a:fld>
            <a:endParaRPr lang="en-US" dirty="0"/>
          </a:p>
        </p:txBody>
      </p:sp>
    </p:spTree>
    <p:extLst>
      <p:ext uri="{BB962C8B-B14F-4D97-AF65-F5344CB8AC3E}">
        <p14:creationId xmlns:p14="http://schemas.microsoft.com/office/powerpoint/2010/main" val="22198288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0" dirty="0"/>
              <a:t>Two chat questions</a:t>
            </a:r>
          </a:p>
        </p:txBody>
      </p:sp>
      <p:sp>
        <p:nvSpPr>
          <p:cNvPr id="4" name="Slide Number Placeholder 3"/>
          <p:cNvSpPr>
            <a:spLocks noGrp="1"/>
          </p:cNvSpPr>
          <p:nvPr>
            <p:ph type="sldNum" sz="quarter" idx="5"/>
          </p:nvPr>
        </p:nvSpPr>
        <p:spPr/>
        <p:txBody>
          <a:bodyPr/>
          <a:lstStyle/>
          <a:p>
            <a:pPr>
              <a:defRPr/>
            </a:pPr>
            <a:fld id="{8754115D-511B-492D-95B8-6B49E96D3905}" type="slidenum">
              <a:rPr lang="en-US" smtClean="0"/>
              <a:pPr>
                <a:defRPr/>
              </a:pPr>
              <a:t>27</a:t>
            </a:fld>
            <a:endParaRPr lang="en-US" dirty="0"/>
          </a:p>
        </p:txBody>
      </p:sp>
    </p:spTree>
    <p:extLst>
      <p:ext uri="{BB962C8B-B14F-4D97-AF65-F5344CB8AC3E}">
        <p14:creationId xmlns:p14="http://schemas.microsoft.com/office/powerpoint/2010/main" val="16438388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x-none" sz="1200" dirty="0">
                <a:latin typeface="Arial" charset="0"/>
                <a:cs typeface="Arial" charset="0"/>
              </a:rPr>
              <a:t>In chat:  What is one thing that you learned or re-learned from these sessions that you will use to enhance your sustainability efforts?</a:t>
            </a:r>
            <a:endParaRPr lang="x-none" altLang="x-none" sz="1200" dirty="0">
              <a:latin typeface="Arial" charset="0"/>
              <a:cs typeface="Arial" charset="0"/>
            </a:endParaRPr>
          </a:p>
          <a:p>
            <a:endParaRPr lang="en-US" dirty="0"/>
          </a:p>
        </p:txBody>
      </p:sp>
      <p:sp>
        <p:nvSpPr>
          <p:cNvPr id="4" name="Slide Number Placeholder 3"/>
          <p:cNvSpPr>
            <a:spLocks noGrp="1"/>
          </p:cNvSpPr>
          <p:nvPr>
            <p:ph type="sldNum" sz="quarter" idx="5"/>
          </p:nvPr>
        </p:nvSpPr>
        <p:spPr/>
        <p:txBody>
          <a:bodyPr/>
          <a:lstStyle/>
          <a:p>
            <a:fld id="{48F73C60-877F-3F4D-9B92-2C35666FFDC2}" type="slidenum">
              <a:rPr lang="en-US" smtClean="0"/>
              <a:t>28</a:t>
            </a:fld>
            <a:endParaRPr lang="en-US"/>
          </a:p>
        </p:txBody>
      </p:sp>
    </p:spTree>
    <p:extLst>
      <p:ext uri="{BB962C8B-B14F-4D97-AF65-F5344CB8AC3E}">
        <p14:creationId xmlns:p14="http://schemas.microsoft.com/office/powerpoint/2010/main" val="41571429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a:extLst>
              <a:ext uri="{FF2B5EF4-FFF2-40B4-BE49-F238E27FC236}">
                <a16:creationId xmlns:a16="http://schemas.microsoft.com/office/drawing/2014/main" id="{0481A573-C6C6-4EF6-8F4F-CE8BB660CAFB}"/>
              </a:ext>
            </a:extLst>
          </p:cNvPr>
          <p:cNvSpPr>
            <a:spLocks noGrp="1" noRot="1" noChangeAspect="1" noChangeArrowheads="1" noTextEdit="1"/>
          </p:cNvSpPr>
          <p:nvPr>
            <p:ph type="sldImg"/>
          </p:nvPr>
        </p:nvSpPr>
        <p:spPr bwMode="auto">
          <a:xfrm>
            <a:off x="717550" y="1162050"/>
            <a:ext cx="5575300" cy="3136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6979" name="Notes Placeholder 2">
            <a:extLst>
              <a:ext uri="{FF2B5EF4-FFF2-40B4-BE49-F238E27FC236}">
                <a16:creationId xmlns:a16="http://schemas.microsoft.com/office/drawing/2014/main" id="{67997A70-55DE-4392-B6F8-4E473854CF5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26980" name="Slide Number Placeholder 3">
            <a:extLst>
              <a:ext uri="{FF2B5EF4-FFF2-40B4-BE49-F238E27FC236}">
                <a16:creationId xmlns:a16="http://schemas.microsoft.com/office/drawing/2014/main" id="{88AAF837-C006-41CB-BC89-2687988F19A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F6EB6CB-EB8D-4299-8E94-EAD9300799DD}" type="slidenum">
              <a:rPr lang="en-US" altLang="en-US" smtClean="0"/>
              <a:pPr/>
              <a:t>29</a:t>
            </a:fld>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tLang="en-US" dirty="0">
              <a:ea typeface="ＭＳ Ｐゴシック" charset="-128"/>
            </a:endParaRPr>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defRPr>
            </a:lvl1pPr>
            <a:lvl2pPr marL="763233" indent="-293551">
              <a:defRPr>
                <a:solidFill>
                  <a:schemeClr val="tx1"/>
                </a:solidFill>
                <a:latin typeface="Calibri" charset="0"/>
              </a:defRPr>
            </a:lvl2pPr>
            <a:lvl3pPr marL="1174204" indent="-234841">
              <a:defRPr>
                <a:solidFill>
                  <a:schemeClr val="tx1"/>
                </a:solidFill>
                <a:latin typeface="Calibri" charset="0"/>
              </a:defRPr>
            </a:lvl3pPr>
            <a:lvl4pPr marL="1643885" indent="-234841">
              <a:defRPr>
                <a:solidFill>
                  <a:schemeClr val="tx1"/>
                </a:solidFill>
                <a:latin typeface="Calibri" charset="0"/>
              </a:defRPr>
            </a:lvl4pPr>
            <a:lvl5pPr marL="2113567" indent="-234841">
              <a:defRPr>
                <a:solidFill>
                  <a:schemeClr val="tx1"/>
                </a:solidFill>
                <a:latin typeface="Calibri" charset="0"/>
              </a:defRPr>
            </a:lvl5pPr>
            <a:lvl6pPr marL="2583249" indent="-234841" defTabSz="469682" eaLnBrk="0" fontAlgn="base" hangingPunct="0">
              <a:spcBef>
                <a:spcPct val="0"/>
              </a:spcBef>
              <a:spcAft>
                <a:spcPct val="0"/>
              </a:spcAft>
              <a:defRPr>
                <a:solidFill>
                  <a:schemeClr val="tx1"/>
                </a:solidFill>
                <a:latin typeface="Calibri" charset="0"/>
              </a:defRPr>
            </a:lvl6pPr>
            <a:lvl7pPr marL="3052930" indent="-234841" defTabSz="469682" eaLnBrk="0" fontAlgn="base" hangingPunct="0">
              <a:spcBef>
                <a:spcPct val="0"/>
              </a:spcBef>
              <a:spcAft>
                <a:spcPct val="0"/>
              </a:spcAft>
              <a:defRPr>
                <a:solidFill>
                  <a:schemeClr val="tx1"/>
                </a:solidFill>
                <a:latin typeface="Calibri" charset="0"/>
              </a:defRPr>
            </a:lvl7pPr>
            <a:lvl8pPr marL="3522612" indent="-234841" defTabSz="469682" eaLnBrk="0" fontAlgn="base" hangingPunct="0">
              <a:spcBef>
                <a:spcPct val="0"/>
              </a:spcBef>
              <a:spcAft>
                <a:spcPct val="0"/>
              </a:spcAft>
              <a:defRPr>
                <a:solidFill>
                  <a:schemeClr val="tx1"/>
                </a:solidFill>
                <a:latin typeface="Calibri" charset="0"/>
              </a:defRPr>
            </a:lvl8pPr>
            <a:lvl9pPr marL="3992293" indent="-234841" defTabSz="469682" eaLnBrk="0" fontAlgn="base" hangingPunct="0">
              <a:spcBef>
                <a:spcPct val="0"/>
              </a:spcBef>
              <a:spcAft>
                <a:spcPct val="0"/>
              </a:spcAft>
              <a:defRPr>
                <a:solidFill>
                  <a:schemeClr val="tx1"/>
                </a:solidFill>
                <a:latin typeface="Calibri" charset="0"/>
              </a:defRPr>
            </a:lvl9pPr>
          </a:lstStyle>
          <a:p>
            <a:pPr fontAlgn="base">
              <a:spcBef>
                <a:spcPct val="0"/>
              </a:spcBef>
              <a:spcAft>
                <a:spcPct val="0"/>
              </a:spcAft>
            </a:pPr>
            <a:fld id="{F4D86911-02BD-D34E-A7ED-8AADFD1C6F9C}" type="slidenum">
              <a:rPr lang="en-US" altLang="en-US">
                <a:ea typeface="ＭＳ Ｐゴシック" charset="-128"/>
              </a:rPr>
              <a:pPr fontAlgn="base">
                <a:spcBef>
                  <a:spcPct val="0"/>
                </a:spcBef>
                <a:spcAft>
                  <a:spcPct val="0"/>
                </a:spcAft>
              </a:pPr>
              <a:t>30</a:t>
            </a:fld>
            <a:endParaRPr lang="en-US" altLang="en-US" dirty="0">
              <a:ea typeface="ＭＳ Ｐゴシック" charset="-128"/>
            </a:endParaRPr>
          </a:p>
        </p:txBody>
      </p:sp>
    </p:spTree>
    <p:extLst>
      <p:ext uri="{BB962C8B-B14F-4D97-AF65-F5344CB8AC3E}">
        <p14:creationId xmlns:p14="http://schemas.microsoft.com/office/powerpoint/2010/main" val="34147069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8F73C60-877F-3F4D-9B92-2C35666FFDC2}" type="slidenum">
              <a:rPr lang="en-US" smtClean="0"/>
              <a:t>3</a:t>
            </a:fld>
            <a:endParaRPr lang="en-US" dirty="0"/>
          </a:p>
        </p:txBody>
      </p:sp>
    </p:spTree>
    <p:extLst>
      <p:ext uri="{BB962C8B-B14F-4D97-AF65-F5344CB8AC3E}">
        <p14:creationId xmlns:p14="http://schemas.microsoft.com/office/powerpoint/2010/main" val="26136963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469682">
              <a:defRPr/>
            </a:pPr>
            <a:fld id="{0EF02DD2-BA58-462A-8368-817BDE2BE637}" type="slidenum">
              <a:rPr lang="en-US">
                <a:solidFill>
                  <a:prstClr val="black"/>
                </a:solidFill>
                <a:latin typeface="Calibri"/>
              </a:rPr>
              <a:pPr defTabSz="469682">
                <a:defRPr/>
              </a:pPr>
              <a:t>4</a:t>
            </a:fld>
            <a:endParaRPr lang="en-US" dirty="0">
              <a:solidFill>
                <a:prstClr val="black"/>
              </a:solidFill>
              <a:latin typeface="Calibri"/>
            </a:endParaRPr>
          </a:p>
        </p:txBody>
      </p:sp>
    </p:spTree>
    <p:extLst>
      <p:ext uri="{BB962C8B-B14F-4D97-AF65-F5344CB8AC3E}">
        <p14:creationId xmlns:p14="http://schemas.microsoft.com/office/powerpoint/2010/main" val="5001943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Arial" panose="020B0604020202020204" pitchFamily="34" charset="0"/>
                <a:ea typeface="Calibri" panose="020F0502020204030204" pitchFamily="34" charset="0"/>
              </a:rPr>
              <a:t>This webinar will</a:t>
            </a:r>
          </a:p>
          <a:p>
            <a:pPr marL="285750" indent="-285750">
              <a:buFontTx/>
              <a:buChar char="-"/>
            </a:pPr>
            <a:r>
              <a:rPr lang="en-US" sz="1800" dirty="0">
                <a:effectLst/>
                <a:latin typeface="Arial" panose="020B0604020202020204" pitchFamily="34" charset="0"/>
                <a:ea typeface="Calibri" panose="020F0502020204030204" pitchFamily="34" charset="0"/>
              </a:rPr>
              <a:t>review sustainability strategies and outline how prevention professionals might strategically engage partners in sustaining prevention efforts during the current social and economic environment.  </a:t>
            </a:r>
          </a:p>
          <a:p>
            <a:pPr marL="0" indent="0">
              <a:buFontTx/>
              <a:buNone/>
            </a:pPr>
            <a:r>
              <a:rPr lang="en-US" sz="1800" dirty="0">
                <a:solidFill>
                  <a:srgbClr val="000000"/>
                </a:solidFill>
                <a:effectLst/>
                <a:latin typeface="Arial" panose="020B0604020202020204" pitchFamily="34" charset="0"/>
                <a:ea typeface="Calibri" panose="020F0502020204030204" pitchFamily="34" charset="0"/>
              </a:rPr>
              <a:t>Learning Objectives: During the webinar, we will review a comprehensive sustainability model, explore the role of partnerships to sustain prevention efforts, and approaches to building these relationships. </a:t>
            </a:r>
            <a:endParaRPr lang="en-US" dirty="0"/>
          </a:p>
        </p:txBody>
      </p:sp>
      <p:sp>
        <p:nvSpPr>
          <p:cNvPr id="4" name="Slide Number Placeholder 3"/>
          <p:cNvSpPr>
            <a:spLocks noGrp="1"/>
          </p:cNvSpPr>
          <p:nvPr>
            <p:ph type="sldNum" sz="quarter" idx="5"/>
          </p:nvPr>
        </p:nvSpPr>
        <p:spPr/>
        <p:txBody>
          <a:bodyPr/>
          <a:lstStyle/>
          <a:p>
            <a:fld id="{48F73C60-877F-3F4D-9B92-2C35666FFDC2}" type="slidenum">
              <a:rPr lang="en-US" smtClean="0"/>
              <a:t>5</a:t>
            </a:fld>
            <a:endParaRPr lang="en-US" dirty="0"/>
          </a:p>
        </p:txBody>
      </p:sp>
    </p:spTree>
    <p:extLst>
      <p:ext uri="{BB962C8B-B14F-4D97-AF65-F5344CB8AC3E}">
        <p14:creationId xmlns:p14="http://schemas.microsoft.com/office/powerpoint/2010/main" val="37563636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F73C60-877F-3F4D-9B92-2C35666FFDC2}" type="slidenum">
              <a:rPr lang="en-US" smtClean="0"/>
              <a:t>6</a:t>
            </a:fld>
            <a:endParaRPr lang="en-US" dirty="0"/>
          </a:p>
        </p:txBody>
      </p:sp>
    </p:spTree>
    <p:extLst>
      <p:ext uri="{BB962C8B-B14F-4D97-AF65-F5344CB8AC3E}">
        <p14:creationId xmlns:p14="http://schemas.microsoft.com/office/powerpoint/2010/main" val="12330039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4000"/>
              </a:lnSpc>
              <a:spcBef>
                <a:spcPts val="0"/>
              </a:spcBef>
              <a:spcAft>
                <a:spcPts val="1000"/>
              </a:spcAft>
            </a:pPr>
            <a:r>
              <a:rPr lang="en-US" dirty="0">
                <a:latin typeface="Arial" panose="020B0604020202020204" pitchFamily="34" charset="0"/>
              </a:rPr>
              <a:t>P</a:t>
            </a:r>
            <a:r>
              <a:rPr lang="en-US" dirty="0">
                <a:effectLst/>
                <a:latin typeface="Arial" panose="020B0604020202020204" pitchFamily="34" charset="0"/>
              </a:rPr>
              <a:t>rocess of building an adaptive and effective system that achieves and maintains desired long-term results. </a:t>
            </a:r>
            <a:endParaRPr lang="en-US" sz="800" dirty="0">
              <a:latin typeface="Arial" panose="020B0604020202020204" pitchFamily="34" charset="0"/>
            </a:endParaRPr>
          </a:p>
          <a:p>
            <a:pPr>
              <a:lnSpc>
                <a:spcPct val="114000"/>
              </a:lnSpc>
              <a:spcBef>
                <a:spcPts val="0"/>
              </a:spcBef>
              <a:spcAft>
                <a:spcPts val="1000"/>
              </a:spcAft>
            </a:pPr>
            <a:r>
              <a:rPr lang="en-US" dirty="0">
                <a:effectLst/>
                <a:latin typeface="Arial" panose="020B0604020202020204" pitchFamily="34" charset="0"/>
              </a:rPr>
              <a:t>A community’s ongoing capacity and resolve to work together to establish, advance, and maintain effective strategies that continuously improve health and quality of life for all.</a:t>
            </a:r>
            <a:endParaRPr lang="en-US" sz="800" dirty="0">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In the context of preventing substance misuse) sustainability the capacity of a community to produce and maintain positive prevention outcomes after initial funding ends and over time.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Definition &amp; goal of sustainability</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latin typeface="Arial" panose="020B0604020202020204" pitchFamily="34" charset="0"/>
              </a:rPr>
              <a:t>the process of building an adaptive and effective system that achieves and maintains desired long-term results . SAMHSA (2019) </a:t>
            </a:r>
            <a:r>
              <a:rPr lang="en-US" dirty="0">
                <a:effectLst/>
                <a:latin typeface="Times New Roman" panose="02020603050405020304" pitchFamily="18" charset="0"/>
              </a:rPr>
              <a:t>Substance Abuse and Mental Health Services Administration: A Guide to SAMHSA's Strategic Prevention Framework. Rockville, MD: Center for Substance Abuse Prevention. Substance Abuse and Mental Health Services Administration, 2019    https://www.samhsa.gov/sites/default/files/20190620-samhsa-strategic-prevention-framework-guide.pdf</a:t>
            </a:r>
            <a:endParaRPr lang="en-US" dirty="0">
              <a:effectLst/>
            </a:endParaRP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latin typeface="Arial" panose="020B0604020202020204" pitchFamily="34" charset="0"/>
              </a:rPr>
              <a:t>A community’s ongoing capacity and resolve to work together to establish, advance, and maintain effective strategies that continuously improve health and quality of life for all. – CDC </a:t>
            </a:r>
            <a:r>
              <a:rPr lang="en-US" sz="1800" b="0" i="0" u="none" strike="noStrike" dirty="0">
                <a:solidFill>
                  <a:srgbClr val="000000"/>
                </a:solidFill>
                <a:effectLst/>
                <a:latin typeface="Helvetica" panose="020B0604020202020204" pitchFamily="34" charset="0"/>
              </a:rPr>
              <a:t>Healthy Communities Program. (2011). </a:t>
            </a:r>
            <a:r>
              <a:rPr lang="en-US" sz="1800" b="0" i="1" u="none" strike="noStrike" dirty="0">
                <a:solidFill>
                  <a:srgbClr val="000000"/>
                </a:solidFill>
                <a:effectLst/>
                <a:latin typeface="Helvetica" panose="020B0604020202020204" pitchFamily="34" charset="0"/>
              </a:rPr>
              <a:t>A sustainability planning guide for healthy communities. </a:t>
            </a:r>
            <a:r>
              <a:rPr lang="en-US" sz="1800" b="0" i="0" dirty="0">
                <a:effectLst/>
                <a:latin typeface="Helvetica" panose="020B0604020202020204" pitchFamily="34" charset="0"/>
              </a:rPr>
              <a:t>​ https://www.cdc.gov/nccdphp/dch/programs/healthycommunitiesprogram/pdf/sustainability_guide.pdf</a:t>
            </a:r>
            <a:endParaRPr lang="en-US" b="0" i="0" dirty="0">
              <a:effectLst/>
            </a:endParaRPr>
          </a:p>
          <a:p>
            <a:endParaRPr lang="en-US" dirty="0"/>
          </a:p>
        </p:txBody>
      </p:sp>
      <p:sp>
        <p:nvSpPr>
          <p:cNvPr id="4" name="Slide Number Placeholder 3"/>
          <p:cNvSpPr>
            <a:spLocks noGrp="1"/>
          </p:cNvSpPr>
          <p:nvPr>
            <p:ph type="sldNum" sz="quarter" idx="5"/>
          </p:nvPr>
        </p:nvSpPr>
        <p:spPr/>
        <p:txBody>
          <a:bodyPr/>
          <a:lstStyle/>
          <a:p>
            <a:fld id="{48F73C60-877F-3F4D-9B92-2C35666FFDC2}" type="slidenum">
              <a:rPr lang="en-US" smtClean="0"/>
              <a:t>7</a:t>
            </a:fld>
            <a:endParaRPr lang="en-US" dirty="0"/>
          </a:p>
        </p:txBody>
      </p:sp>
    </p:spTree>
    <p:extLst>
      <p:ext uri="{BB962C8B-B14F-4D97-AF65-F5344CB8AC3E}">
        <p14:creationId xmlns:p14="http://schemas.microsoft.com/office/powerpoint/2010/main" val="30082900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F73C60-877F-3F4D-9B92-2C35666FFDC2}" type="slidenum">
              <a:rPr lang="en-US" smtClean="0"/>
              <a:t>8</a:t>
            </a:fld>
            <a:endParaRPr lang="en-US"/>
          </a:p>
        </p:txBody>
      </p:sp>
    </p:spTree>
    <p:extLst>
      <p:ext uri="{BB962C8B-B14F-4D97-AF65-F5344CB8AC3E}">
        <p14:creationId xmlns:p14="http://schemas.microsoft.com/office/powerpoint/2010/main" val="30213591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0" dirty="0"/>
              <a:t>Close ended poll (responses: Yes, No)</a:t>
            </a:r>
          </a:p>
        </p:txBody>
      </p:sp>
      <p:sp>
        <p:nvSpPr>
          <p:cNvPr id="4" name="Slide Number Placeholder 3"/>
          <p:cNvSpPr>
            <a:spLocks noGrp="1"/>
          </p:cNvSpPr>
          <p:nvPr>
            <p:ph type="sldNum" sz="quarter" idx="5"/>
          </p:nvPr>
        </p:nvSpPr>
        <p:spPr/>
        <p:txBody>
          <a:bodyPr/>
          <a:lstStyle/>
          <a:p>
            <a:pPr>
              <a:defRPr/>
            </a:pPr>
            <a:fld id="{8754115D-511B-492D-95B8-6B49E96D3905}" type="slidenum">
              <a:rPr lang="en-US" smtClean="0"/>
              <a:pPr>
                <a:defRPr/>
              </a:pPr>
              <a:t>10</a:t>
            </a:fld>
            <a:endParaRPr lang="en-US" dirty="0"/>
          </a:p>
        </p:txBody>
      </p:sp>
    </p:spTree>
    <p:extLst>
      <p:ext uri="{BB962C8B-B14F-4D97-AF65-F5344CB8AC3E}">
        <p14:creationId xmlns:p14="http://schemas.microsoft.com/office/powerpoint/2010/main" val="269790256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3.xml"/><Relationship Id="rId4" Type="http://schemas.openxmlformats.org/officeDocument/2006/relationships/image" Target="../media/image11.png"/></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4.xml"/><Relationship Id="rId4" Type="http://schemas.openxmlformats.org/officeDocument/2006/relationships/image" Target="../media/image11.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5.xml"/><Relationship Id="rId4" Type="http://schemas.openxmlformats.org/officeDocument/2006/relationships/image" Target="../media/image11.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7.pn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 photo">
    <p:bg>
      <p:bgPr>
        <a:solidFill>
          <a:schemeClr val="accent1"/>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7353300" y="0"/>
            <a:ext cx="4838700" cy="6515769"/>
          </a:xfrm>
          <a:noFill/>
          <a:ln>
            <a:noFill/>
          </a:ln>
        </p:spPr>
        <p:txBody>
          <a:bodyPr/>
          <a:lstStyle>
            <a:lvl1pPr marL="0" indent="0">
              <a:buNone/>
              <a:defRPr baseline="0"/>
            </a:lvl1pPr>
          </a:lstStyle>
          <a:p>
            <a:endParaRPr lang="en-US" dirty="0"/>
          </a:p>
          <a:p>
            <a:endParaRPr lang="en-US" dirty="0"/>
          </a:p>
          <a:p>
            <a:endParaRPr lang="en-US" dirty="0"/>
          </a:p>
          <a:p>
            <a:r>
              <a:rPr lang="en-US" dirty="0"/>
              <a:t>Insert photo</a:t>
            </a:r>
          </a:p>
        </p:txBody>
      </p:sp>
      <p:sp>
        <p:nvSpPr>
          <p:cNvPr id="2" name="Title 1"/>
          <p:cNvSpPr>
            <a:spLocks noGrp="1"/>
          </p:cNvSpPr>
          <p:nvPr>
            <p:ph type="ctrTitle" hasCustomPrompt="1"/>
          </p:nvPr>
        </p:nvSpPr>
        <p:spPr>
          <a:xfrm>
            <a:off x="612648" y="2381731"/>
            <a:ext cx="6473952" cy="1581912"/>
          </a:xfrm>
        </p:spPr>
        <p:txBody>
          <a:bodyPr anchor="t" anchorCtr="0">
            <a:noAutofit/>
          </a:bodyPr>
          <a:lstStyle>
            <a:lvl1pPr algn="l">
              <a:defRPr sz="5000" b="1" cap="all" baseline="0">
                <a:solidFill>
                  <a:srgbClr val="1C2632"/>
                </a:solidFill>
                <a:latin typeface="Arial" charset="0"/>
                <a:ea typeface="Arial" charset="0"/>
                <a:cs typeface="Arial" charset="0"/>
              </a:defRPr>
            </a:lvl1pPr>
          </a:lstStyle>
          <a:p>
            <a:r>
              <a:rPr lang="en-US" dirty="0"/>
              <a:t>PRESENTATION TITLE</a:t>
            </a:r>
          </a:p>
        </p:txBody>
      </p:sp>
      <p:sp>
        <p:nvSpPr>
          <p:cNvPr id="3" name="Subtitle 2"/>
          <p:cNvSpPr>
            <a:spLocks noGrp="1"/>
          </p:cNvSpPr>
          <p:nvPr>
            <p:ph type="subTitle" idx="1" hasCustomPrompt="1"/>
          </p:nvPr>
        </p:nvSpPr>
        <p:spPr>
          <a:xfrm>
            <a:off x="612648" y="4128326"/>
            <a:ext cx="5330952" cy="1498384"/>
          </a:xfrm>
        </p:spPr>
        <p:txBody>
          <a:bodyPr anchor="t" anchorCtr="0">
            <a:noAutofit/>
          </a:bodyPr>
          <a:lstStyle>
            <a:lvl1pPr marL="0" indent="0" algn="l">
              <a:lnSpc>
                <a:spcPct val="100000"/>
              </a:lnSpc>
              <a:buNone/>
              <a:defRPr sz="2400" b="0" i="0" baseline="0">
                <a:solidFill>
                  <a:schemeClr val="bg1"/>
                </a:solidFill>
                <a:latin typeface="+mn-lt"/>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 can span 2 lines]</a:t>
            </a:r>
          </a:p>
        </p:txBody>
      </p:sp>
      <p:pic>
        <p:nvPicPr>
          <p:cNvPr id="9" name="Picture 8"/>
          <p:cNvPicPr>
            <a:picLocks noChangeAspect="1"/>
          </p:cNvPicPr>
          <p:nvPr userDrawn="1"/>
        </p:nvPicPr>
        <p:blipFill>
          <a:blip r:embed="rId2">
            <a:duotone>
              <a:prstClr val="black"/>
              <a:schemeClr val="accent1">
                <a:tint val="45000"/>
                <a:satMod val="400000"/>
              </a:schemeClr>
            </a:duotone>
            <a:alphaModFix amt="15000"/>
            <a:extLst>
              <a:ext uri="{28A0092B-C50C-407E-A947-70E740481C1C}">
                <a14:useLocalDpi xmlns:a14="http://schemas.microsoft.com/office/drawing/2010/main" val="0"/>
              </a:ext>
            </a:extLst>
          </a:blip>
          <a:stretch>
            <a:fillRect/>
          </a:stretch>
        </p:blipFill>
        <p:spPr>
          <a:xfrm>
            <a:off x="1054750" y="4085226"/>
            <a:ext cx="4815915" cy="2254614"/>
          </a:xfrm>
          <a:prstGeom prst="rect">
            <a:avLst/>
          </a:prstGeom>
        </p:spPr>
      </p:pic>
      <p:sp>
        <p:nvSpPr>
          <p:cNvPr id="5" name="Content Placeholder 4"/>
          <p:cNvSpPr>
            <a:spLocks noGrp="1"/>
          </p:cNvSpPr>
          <p:nvPr>
            <p:ph sz="quarter" idx="10" hasCustomPrompt="1"/>
          </p:nvPr>
        </p:nvSpPr>
        <p:spPr>
          <a:xfrm>
            <a:off x="612775" y="5190192"/>
            <a:ext cx="4683125" cy="1338262"/>
          </a:xfrm>
        </p:spPr>
        <p:txBody>
          <a:bodyPr>
            <a:noAutofit/>
          </a:bodyPr>
          <a:lstStyle>
            <a:lvl1pPr marL="0" indent="0">
              <a:buNone/>
              <a:defRPr sz="1800">
                <a:solidFill>
                  <a:schemeClr val="bg1"/>
                </a:solidFill>
              </a:defRPr>
            </a:lvl1pPr>
            <a:lvl2pPr marL="457200" indent="0">
              <a:buNone/>
              <a:defRPr sz="2000">
                <a:solidFill>
                  <a:schemeClr val="bg1"/>
                </a:solidFill>
              </a:defRPr>
            </a:lvl2pPr>
            <a:lvl3pPr marL="914400" indent="0">
              <a:buNone/>
              <a:defRPr sz="2000">
                <a:solidFill>
                  <a:schemeClr val="bg1"/>
                </a:solidFill>
              </a:defRPr>
            </a:lvl3pPr>
            <a:lvl4pPr marL="1371600" indent="0">
              <a:buNone/>
              <a:defRPr sz="2000">
                <a:solidFill>
                  <a:schemeClr val="bg1"/>
                </a:solidFill>
              </a:defRPr>
            </a:lvl4pPr>
            <a:lvl5pPr marL="1828800" indent="0">
              <a:buNone/>
              <a:defRPr sz="2000">
                <a:solidFill>
                  <a:schemeClr val="bg1"/>
                </a:solidFill>
              </a:defRPr>
            </a:lvl5pPr>
          </a:lstStyle>
          <a:p>
            <a:pPr lvl="0"/>
            <a:r>
              <a:rPr lang="en-US" dirty="0"/>
              <a:t>[Presenter]</a:t>
            </a:r>
          </a:p>
          <a:p>
            <a:pPr lvl="0"/>
            <a:r>
              <a:rPr lang="en-US" dirty="0"/>
              <a:t>[Date]</a:t>
            </a:r>
          </a:p>
        </p:txBody>
      </p:sp>
      <p:pic>
        <p:nvPicPr>
          <p:cNvPr id="7" name="Picture 6">
            <a:extLst>
              <a:ext uri="{FF2B5EF4-FFF2-40B4-BE49-F238E27FC236}">
                <a16:creationId xmlns:a16="http://schemas.microsoft.com/office/drawing/2014/main" id="{D1E024B3-A4DF-BC4B-90CB-BC00F05C2DC9}"/>
              </a:ext>
            </a:extLst>
          </p:cNvPr>
          <p:cNvPicPr>
            <a:picLocks noChangeAspect="1"/>
          </p:cNvPicPr>
          <p:nvPr userDrawn="1"/>
        </p:nvPicPr>
        <p:blipFill>
          <a:blip r:embed="rId3"/>
          <a:stretch>
            <a:fillRect/>
          </a:stretch>
        </p:blipFill>
        <p:spPr>
          <a:xfrm>
            <a:off x="732568" y="542108"/>
            <a:ext cx="2663738" cy="1309177"/>
          </a:xfrm>
          <a:prstGeom prst="rect">
            <a:avLst/>
          </a:prstGeom>
        </p:spPr>
      </p:pic>
    </p:spTree>
    <p:extLst>
      <p:ext uri="{BB962C8B-B14F-4D97-AF65-F5344CB8AC3E}">
        <p14:creationId xmlns:p14="http://schemas.microsoft.com/office/powerpoint/2010/main" val="321847405"/>
      </p:ext>
    </p:extLst>
  </p:cSld>
  <p:clrMapOvr>
    <a:masterClrMapping/>
  </p:clrMapOvr>
  <p:extLst>
    <p:ext uri="{DCECCB84-F9BA-43D5-87BE-67443E8EF086}">
      <p15:sldGuideLst xmlns:p15="http://schemas.microsoft.com/office/powerpoint/2012/main">
        <p15:guide id="1" orient="horz" pos="32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ark Background">
    <p:bg>
      <p:bgPr>
        <a:solidFill>
          <a:schemeClr val="tx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778240" y="6509622"/>
            <a:ext cx="2743200" cy="365125"/>
          </a:xfrm>
        </p:spPr>
        <p:txBody>
          <a:bodyPr/>
          <a:lstStyle/>
          <a:p>
            <a:fld id="{CA49D0EE-DE7F-324B-A84C-F36708423CDB}" type="slidenum">
              <a:rPr lang="en-US" smtClean="0"/>
              <a:t>‹#›</a:t>
            </a:fld>
            <a:endParaRPr lang="en-US"/>
          </a:p>
        </p:txBody>
      </p:sp>
      <p:sp>
        <p:nvSpPr>
          <p:cNvPr id="5" name="Title 4"/>
          <p:cNvSpPr>
            <a:spLocks noGrp="1"/>
          </p:cNvSpPr>
          <p:nvPr>
            <p:ph type="title" hasCustomPrompt="1"/>
          </p:nvPr>
        </p:nvSpPr>
        <p:spPr/>
        <p:txBody>
          <a:bodyPr/>
          <a:lstStyle>
            <a:lvl1pPr>
              <a:defRPr>
                <a:solidFill>
                  <a:schemeClr val="bg1"/>
                </a:solidFill>
              </a:defRPr>
            </a:lvl1pPr>
          </a:lstStyle>
          <a:p>
            <a:r>
              <a:rPr lang="en-US" dirty="0"/>
              <a:t>Click to Edit Title</a:t>
            </a:r>
          </a:p>
        </p:txBody>
      </p:sp>
      <p:sp>
        <p:nvSpPr>
          <p:cNvPr id="9" name="Footer Placeholder 3"/>
          <p:cNvSpPr>
            <a:spLocks noGrp="1"/>
          </p:cNvSpPr>
          <p:nvPr>
            <p:ph type="ftr" sz="quarter" idx="3"/>
          </p:nvPr>
        </p:nvSpPr>
        <p:spPr>
          <a:xfrm>
            <a:off x="612648" y="6519672"/>
            <a:ext cx="6150102"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a:t>Ounce of Prevention 2018</a:t>
            </a:r>
            <a:endParaRPr lang="en-US" dirty="0"/>
          </a:p>
        </p:txBody>
      </p:sp>
    </p:spTree>
    <p:extLst>
      <p:ext uri="{BB962C8B-B14F-4D97-AF65-F5344CB8AC3E}">
        <p14:creationId xmlns:p14="http://schemas.microsoft.com/office/powerpoint/2010/main" val="15213706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8778240" y="6509622"/>
            <a:ext cx="2743200" cy="365125"/>
          </a:xfrm>
        </p:spPr>
        <p:txBody>
          <a:bodyPr/>
          <a:lstStyle/>
          <a:p>
            <a:fld id="{CA49D0EE-DE7F-324B-A84C-F36708423CDB}" type="slidenum">
              <a:rPr lang="en-US" smtClean="0"/>
              <a:pPr/>
              <a:t>‹#›</a:t>
            </a:fld>
            <a:endParaRPr lang="en-US" dirty="0"/>
          </a:p>
        </p:txBody>
      </p:sp>
      <p:sp>
        <p:nvSpPr>
          <p:cNvPr id="4" name="Footer Placeholder 3"/>
          <p:cNvSpPr>
            <a:spLocks noGrp="1"/>
          </p:cNvSpPr>
          <p:nvPr>
            <p:ph type="ftr" sz="quarter" idx="11"/>
          </p:nvPr>
        </p:nvSpPr>
        <p:spPr/>
        <p:txBody>
          <a:bodyPr/>
          <a:lstStyle/>
          <a:p>
            <a:r>
              <a:rPr lang="en-US"/>
              <a:t>Ounce of Prevention 2018</a:t>
            </a:r>
            <a:endParaRPr lang="en-US" dirty="0"/>
          </a:p>
        </p:txBody>
      </p:sp>
    </p:spTree>
    <p:extLst>
      <p:ext uri="{BB962C8B-B14F-4D97-AF65-F5344CB8AC3E}">
        <p14:creationId xmlns:p14="http://schemas.microsoft.com/office/powerpoint/2010/main" val="8367729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column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p>
            <a:fld id="{CA49D0EE-DE7F-324B-A84C-F36708423CDB}" type="slidenum">
              <a:rPr lang="en-US" smtClean="0"/>
              <a:pPr/>
              <a:t>‹#›</a:t>
            </a:fld>
            <a:endParaRPr lang="en-US" dirty="0"/>
          </a:p>
        </p:txBody>
      </p:sp>
      <p:sp>
        <p:nvSpPr>
          <p:cNvPr id="4" name="Footer Placeholder 3"/>
          <p:cNvSpPr>
            <a:spLocks noGrp="1"/>
          </p:cNvSpPr>
          <p:nvPr>
            <p:ph type="ftr" sz="quarter" idx="11"/>
          </p:nvPr>
        </p:nvSpPr>
        <p:spPr/>
        <p:txBody>
          <a:bodyPr/>
          <a:lstStyle/>
          <a:p>
            <a:r>
              <a:rPr lang="en-US"/>
              <a:t>Ounce of Prevention 2018</a:t>
            </a:r>
            <a:endParaRPr lang="en-US" dirty="0"/>
          </a:p>
        </p:txBody>
      </p:sp>
      <p:sp>
        <p:nvSpPr>
          <p:cNvPr id="6" name="Content Placeholder 5"/>
          <p:cNvSpPr>
            <a:spLocks noGrp="1"/>
          </p:cNvSpPr>
          <p:nvPr>
            <p:ph sz="quarter" idx="12"/>
          </p:nvPr>
        </p:nvSpPr>
        <p:spPr>
          <a:xfrm>
            <a:off x="612775" y="1778000"/>
            <a:ext cx="5381625" cy="4470400"/>
          </a:xfrm>
        </p:spPr>
        <p:txBody>
          <a:bodyPr/>
          <a:lstStyle>
            <a:lvl1pPr>
              <a:defRPr sz="24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7"/>
          <p:cNvSpPr>
            <a:spLocks noGrp="1"/>
          </p:cNvSpPr>
          <p:nvPr>
            <p:ph sz="quarter" idx="13"/>
          </p:nvPr>
        </p:nvSpPr>
        <p:spPr>
          <a:xfrm>
            <a:off x="6214533" y="1778000"/>
            <a:ext cx="5370916" cy="4470400"/>
          </a:xfrm>
        </p:spPr>
        <p:txBody>
          <a:bodyPr/>
          <a:lstStyle>
            <a:lvl1pPr>
              <a:defRPr sz="24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445952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mparison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p>
            <a:fld id="{CA49D0EE-DE7F-324B-A84C-F36708423CDB}" type="slidenum">
              <a:rPr lang="en-US" smtClean="0"/>
              <a:pPr/>
              <a:t>‹#›</a:t>
            </a:fld>
            <a:endParaRPr lang="en-US" dirty="0"/>
          </a:p>
        </p:txBody>
      </p:sp>
      <p:sp>
        <p:nvSpPr>
          <p:cNvPr id="4" name="Footer Placeholder 3"/>
          <p:cNvSpPr>
            <a:spLocks noGrp="1"/>
          </p:cNvSpPr>
          <p:nvPr>
            <p:ph type="ftr" sz="quarter" idx="11"/>
          </p:nvPr>
        </p:nvSpPr>
        <p:spPr/>
        <p:txBody>
          <a:bodyPr/>
          <a:lstStyle/>
          <a:p>
            <a:r>
              <a:rPr lang="en-US"/>
              <a:t>Ounce of Prevention 2018</a:t>
            </a:r>
            <a:endParaRPr lang="en-US" dirty="0"/>
          </a:p>
        </p:txBody>
      </p:sp>
      <p:sp>
        <p:nvSpPr>
          <p:cNvPr id="6" name="Content Placeholder 5"/>
          <p:cNvSpPr>
            <a:spLocks noGrp="1"/>
          </p:cNvSpPr>
          <p:nvPr>
            <p:ph sz="quarter" idx="12"/>
          </p:nvPr>
        </p:nvSpPr>
        <p:spPr>
          <a:xfrm>
            <a:off x="612775" y="2523067"/>
            <a:ext cx="5381625" cy="3793596"/>
          </a:xfrm>
        </p:spPr>
        <p:txBody>
          <a:bodyPr/>
          <a:lstStyle>
            <a:lvl1pPr>
              <a:defRPr sz="24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7"/>
          <p:cNvSpPr>
            <a:spLocks noGrp="1"/>
          </p:cNvSpPr>
          <p:nvPr>
            <p:ph sz="quarter" idx="13"/>
          </p:nvPr>
        </p:nvSpPr>
        <p:spPr>
          <a:xfrm>
            <a:off x="6180138" y="2523067"/>
            <a:ext cx="5405437" cy="3793596"/>
          </a:xfrm>
        </p:spPr>
        <p:txBody>
          <a:bodyPr/>
          <a:lstStyle>
            <a:lvl1pPr>
              <a:defRPr sz="24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9"/>
          <p:cNvSpPr>
            <a:spLocks noGrp="1"/>
          </p:cNvSpPr>
          <p:nvPr>
            <p:ph sz="quarter" idx="14"/>
          </p:nvPr>
        </p:nvSpPr>
        <p:spPr>
          <a:xfrm>
            <a:off x="612775" y="1795463"/>
            <a:ext cx="5381625" cy="727075"/>
          </a:xfrm>
        </p:spPr>
        <p:txBody>
          <a:bodyPr/>
          <a:lstStyle>
            <a:lvl1pPr marL="0" indent="0">
              <a:buNone/>
              <a:defRPr sz="2400" b="1"/>
            </a:lvl1pPr>
          </a:lstStyle>
          <a:p>
            <a:pPr lvl="0"/>
            <a:endParaRPr lang="en-US" dirty="0"/>
          </a:p>
        </p:txBody>
      </p:sp>
      <p:sp>
        <p:nvSpPr>
          <p:cNvPr id="12" name="Content Placeholder 11"/>
          <p:cNvSpPr>
            <a:spLocks noGrp="1"/>
          </p:cNvSpPr>
          <p:nvPr>
            <p:ph sz="quarter" idx="15"/>
          </p:nvPr>
        </p:nvSpPr>
        <p:spPr>
          <a:xfrm>
            <a:off x="6180138" y="1795463"/>
            <a:ext cx="5405437" cy="727075"/>
          </a:xfrm>
        </p:spPr>
        <p:txBody>
          <a:bodyPr/>
          <a:lstStyle>
            <a:lvl1pPr marL="0" indent="0">
              <a:buNone/>
              <a:defRPr sz="2400" b="1"/>
            </a:lvl1pPr>
          </a:lstStyle>
          <a:p>
            <a:pPr lvl="0"/>
            <a:endParaRPr lang="en-US" dirty="0"/>
          </a:p>
        </p:txBody>
      </p:sp>
      <p:cxnSp>
        <p:nvCxnSpPr>
          <p:cNvPr id="14" name="Straight Connector 13"/>
          <p:cNvCxnSpPr/>
          <p:nvPr userDrawn="1"/>
        </p:nvCxnSpPr>
        <p:spPr>
          <a:xfrm>
            <a:off x="6079065" y="1795463"/>
            <a:ext cx="0" cy="4521200"/>
          </a:xfrm>
          <a:prstGeom prst="line">
            <a:avLst/>
          </a:prstGeom>
          <a:ln w="9525" cmpd="sng">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23622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losing">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12648" y="3066980"/>
            <a:ext cx="10972800" cy="876073"/>
          </a:xfrm>
        </p:spPr>
        <p:txBody>
          <a:bodyPr>
            <a:noAutofit/>
          </a:bodyPr>
          <a:lstStyle>
            <a:lvl1pPr>
              <a:defRPr sz="4600" cap="all" baseline="0">
                <a:solidFill>
                  <a:schemeClr val="bg1"/>
                </a:solidFill>
              </a:defRPr>
            </a:lvl1pPr>
          </a:lstStyle>
          <a:p>
            <a:r>
              <a:rPr lang="en-US" dirty="0"/>
              <a:t>Thank you</a:t>
            </a:r>
          </a:p>
        </p:txBody>
      </p:sp>
      <p:sp>
        <p:nvSpPr>
          <p:cNvPr id="5" name="Slide Number Placeholder 4"/>
          <p:cNvSpPr>
            <a:spLocks noGrp="1"/>
          </p:cNvSpPr>
          <p:nvPr>
            <p:ph type="sldNum" sz="quarter" idx="12"/>
          </p:nvPr>
        </p:nvSpPr>
        <p:spPr>
          <a:xfrm>
            <a:off x="8778240" y="6509622"/>
            <a:ext cx="2743200" cy="365125"/>
          </a:xfrm>
        </p:spPr>
        <p:txBody>
          <a:bodyPr/>
          <a:lstStyle/>
          <a:p>
            <a:fld id="{CA49D0EE-DE7F-324B-A84C-F36708423CDB}" type="slidenum">
              <a:rPr lang="en-US" smtClean="0"/>
              <a:t>‹#›</a:t>
            </a:fld>
            <a:endParaRPr lang="en-US"/>
          </a:p>
        </p:txBody>
      </p:sp>
      <p:sp>
        <p:nvSpPr>
          <p:cNvPr id="11" name="Footer Placeholder 3"/>
          <p:cNvSpPr>
            <a:spLocks noGrp="1"/>
          </p:cNvSpPr>
          <p:nvPr>
            <p:ph type="ftr" sz="quarter" idx="3"/>
          </p:nvPr>
        </p:nvSpPr>
        <p:spPr>
          <a:xfrm>
            <a:off x="612648" y="6519672"/>
            <a:ext cx="6150102"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a:t>Ounce of Prevention 2018</a:t>
            </a:r>
            <a:endParaRPr lang="en-US" dirty="0"/>
          </a:p>
        </p:txBody>
      </p:sp>
      <p:sp>
        <p:nvSpPr>
          <p:cNvPr id="8" name="Freeform 7">
            <a:extLst>
              <a:ext uri="{FF2B5EF4-FFF2-40B4-BE49-F238E27FC236}">
                <a16:creationId xmlns:a16="http://schemas.microsoft.com/office/drawing/2014/main" id="{4FEC151E-8B32-B94A-89EC-2F674BB9E28F}"/>
              </a:ext>
            </a:extLst>
          </p:cNvPr>
          <p:cNvSpPr>
            <a:spLocks/>
          </p:cNvSpPr>
          <p:nvPr userDrawn="1"/>
        </p:nvSpPr>
        <p:spPr bwMode="auto">
          <a:xfrm>
            <a:off x="732696" y="2409009"/>
            <a:ext cx="10868087" cy="103187"/>
          </a:xfrm>
          <a:custGeom>
            <a:avLst/>
            <a:gdLst>
              <a:gd name="T0" fmla="*/ 0 w 4608"/>
              <a:gd name="T1" fmla="*/ 0 h 65"/>
              <a:gd name="T2" fmla="*/ 224 w 4608"/>
              <a:gd name="T3" fmla="*/ 0 h 65"/>
              <a:gd name="T4" fmla="*/ 286 w 4608"/>
              <a:gd name="T5" fmla="*/ 65 h 65"/>
              <a:gd name="T6" fmla="*/ 349 w 4608"/>
              <a:gd name="T7" fmla="*/ 0 h 65"/>
              <a:gd name="T8" fmla="*/ 4608 w 4608"/>
              <a:gd name="T9" fmla="*/ 0 h 65"/>
              <a:gd name="connsiteX0" fmla="*/ 0 w 13834"/>
              <a:gd name="connsiteY0" fmla="*/ 0 h 10000"/>
              <a:gd name="connsiteX1" fmla="*/ 486 w 13834"/>
              <a:gd name="connsiteY1" fmla="*/ 0 h 10000"/>
              <a:gd name="connsiteX2" fmla="*/ 621 w 13834"/>
              <a:gd name="connsiteY2" fmla="*/ 10000 h 10000"/>
              <a:gd name="connsiteX3" fmla="*/ 757 w 13834"/>
              <a:gd name="connsiteY3" fmla="*/ 0 h 10000"/>
              <a:gd name="connsiteX4" fmla="*/ 13834 w 13834"/>
              <a:gd name="connsiteY4" fmla="*/ 0 h 10000"/>
              <a:gd name="connsiteX0" fmla="*/ 0 w 14092"/>
              <a:gd name="connsiteY0" fmla="*/ 0 h 10000"/>
              <a:gd name="connsiteX1" fmla="*/ 486 w 14092"/>
              <a:gd name="connsiteY1" fmla="*/ 0 h 10000"/>
              <a:gd name="connsiteX2" fmla="*/ 621 w 14092"/>
              <a:gd name="connsiteY2" fmla="*/ 10000 h 10000"/>
              <a:gd name="connsiteX3" fmla="*/ 757 w 14092"/>
              <a:gd name="connsiteY3" fmla="*/ 0 h 10000"/>
              <a:gd name="connsiteX4" fmla="*/ 14092 w 14092"/>
              <a:gd name="connsiteY4" fmla="*/ 0 h 10000"/>
              <a:gd name="connsiteX0" fmla="*/ 0 w 14576"/>
              <a:gd name="connsiteY0" fmla="*/ 0 h 10000"/>
              <a:gd name="connsiteX1" fmla="*/ 970 w 14576"/>
              <a:gd name="connsiteY1" fmla="*/ 0 h 10000"/>
              <a:gd name="connsiteX2" fmla="*/ 1105 w 14576"/>
              <a:gd name="connsiteY2" fmla="*/ 10000 h 10000"/>
              <a:gd name="connsiteX3" fmla="*/ 1241 w 14576"/>
              <a:gd name="connsiteY3" fmla="*/ 0 h 10000"/>
              <a:gd name="connsiteX4" fmla="*/ 14576 w 14576"/>
              <a:gd name="connsiteY4" fmla="*/ 0 h 10000"/>
              <a:gd name="connsiteX0" fmla="*/ 0 w 14084"/>
              <a:gd name="connsiteY0" fmla="*/ 0 h 10000"/>
              <a:gd name="connsiteX1" fmla="*/ 970 w 14084"/>
              <a:gd name="connsiteY1" fmla="*/ 0 h 10000"/>
              <a:gd name="connsiteX2" fmla="*/ 1105 w 14084"/>
              <a:gd name="connsiteY2" fmla="*/ 10000 h 10000"/>
              <a:gd name="connsiteX3" fmla="*/ 1241 w 14084"/>
              <a:gd name="connsiteY3" fmla="*/ 0 h 10000"/>
              <a:gd name="connsiteX4" fmla="*/ 14084 w 14084"/>
              <a:gd name="connsiteY4" fmla="*/ 0 h 10000"/>
              <a:gd name="connsiteX0" fmla="*/ 0 w 13972"/>
              <a:gd name="connsiteY0" fmla="*/ 0 h 10000"/>
              <a:gd name="connsiteX1" fmla="*/ 970 w 13972"/>
              <a:gd name="connsiteY1" fmla="*/ 0 h 10000"/>
              <a:gd name="connsiteX2" fmla="*/ 1105 w 13972"/>
              <a:gd name="connsiteY2" fmla="*/ 10000 h 10000"/>
              <a:gd name="connsiteX3" fmla="*/ 1241 w 13972"/>
              <a:gd name="connsiteY3" fmla="*/ 0 h 10000"/>
              <a:gd name="connsiteX4" fmla="*/ 13972 w 13972"/>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72" h="10000">
                <a:moveTo>
                  <a:pt x="0" y="0"/>
                </a:moveTo>
                <a:lnTo>
                  <a:pt x="970" y="0"/>
                </a:lnTo>
                <a:lnTo>
                  <a:pt x="1105" y="10000"/>
                </a:lnTo>
                <a:cubicBezTo>
                  <a:pt x="1150" y="6667"/>
                  <a:pt x="1196" y="3333"/>
                  <a:pt x="1241" y="0"/>
                </a:cubicBezTo>
                <a:lnTo>
                  <a:pt x="13972" y="0"/>
                </a:lnTo>
              </a:path>
            </a:pathLst>
          </a:custGeom>
          <a:noFill/>
          <a:ln w="12700" cap="flat" cmpd="sng">
            <a:solidFill>
              <a:schemeClr val="bg1">
                <a:alpha val="3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713214"/>
            <a:endParaRPr lang="en-US" sz="1404" dirty="0">
              <a:ln>
                <a:solidFill>
                  <a:srgbClr val="FAFAFA"/>
                </a:solidFill>
              </a:ln>
              <a:solidFill>
                <a:srgbClr val="1B2732"/>
              </a:solidFill>
              <a:latin typeface="Calibri" charset="0"/>
            </a:endParaRPr>
          </a:p>
        </p:txBody>
      </p:sp>
      <p:pic>
        <p:nvPicPr>
          <p:cNvPr id="9" name="Picture 8">
            <a:extLst>
              <a:ext uri="{FF2B5EF4-FFF2-40B4-BE49-F238E27FC236}">
                <a16:creationId xmlns:a16="http://schemas.microsoft.com/office/drawing/2014/main" id="{8A4DA48A-AAB2-FC45-9D27-0FFF70B50421}"/>
              </a:ext>
            </a:extLst>
          </p:cNvPr>
          <p:cNvPicPr>
            <a:picLocks noChangeAspect="1"/>
          </p:cNvPicPr>
          <p:nvPr userDrawn="1"/>
        </p:nvPicPr>
        <p:blipFill>
          <a:blip r:embed="rId2"/>
          <a:stretch>
            <a:fillRect/>
          </a:stretch>
        </p:blipFill>
        <p:spPr>
          <a:xfrm>
            <a:off x="743277" y="545249"/>
            <a:ext cx="1915622" cy="1005227"/>
          </a:xfrm>
          <a:prstGeom prst="rect">
            <a:avLst/>
          </a:prstGeom>
        </p:spPr>
      </p:pic>
    </p:spTree>
    <p:extLst>
      <p:ext uri="{BB962C8B-B14F-4D97-AF65-F5344CB8AC3E}">
        <p14:creationId xmlns:p14="http://schemas.microsoft.com/office/powerpoint/2010/main" val="1447148980"/>
      </p:ext>
    </p:extLst>
  </p:cSld>
  <p:clrMapOvr>
    <a:masterClrMapping/>
  </p:clrMapOvr>
  <p:extLst>
    <p:ext uri="{DCECCB84-F9BA-43D5-87BE-67443E8EF086}">
      <p15:sldGuideLst xmlns:p15="http://schemas.microsoft.com/office/powerpoint/2012/main">
        <p15:guide id="1" orient="horz" pos="1512">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Ounce of Prevention 2018</a:t>
            </a:r>
          </a:p>
        </p:txBody>
      </p:sp>
      <p:sp>
        <p:nvSpPr>
          <p:cNvPr id="6" name="Slide Number Placeholder 5"/>
          <p:cNvSpPr>
            <a:spLocks noGrp="1"/>
          </p:cNvSpPr>
          <p:nvPr>
            <p:ph type="sldNum" sz="quarter" idx="12"/>
          </p:nvPr>
        </p:nvSpPr>
        <p:spPr/>
        <p:txBody>
          <a:bodyPr/>
          <a:lstStyle/>
          <a:p>
            <a:fld id="{D541ADC0-6896-43FF-97E3-783008F1A855}" type="slidenum">
              <a:rPr lang="en-US" smtClean="0"/>
              <a:t>‹#›</a:t>
            </a:fld>
            <a:endParaRPr lang="en-US"/>
          </a:p>
        </p:txBody>
      </p:sp>
    </p:spTree>
    <p:extLst>
      <p:ext uri="{BB962C8B-B14F-4D97-AF65-F5344CB8AC3E}">
        <p14:creationId xmlns:p14="http://schemas.microsoft.com/office/powerpoint/2010/main" val="20669150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Content Horizontal">
    <p:spTree>
      <p:nvGrpSpPr>
        <p:cNvPr id="1" name=""/>
        <p:cNvGrpSpPr/>
        <p:nvPr/>
      </p:nvGrpSpPr>
      <p:grpSpPr>
        <a:xfrm>
          <a:off x="0" y="0"/>
          <a:ext cx="0" cy="0"/>
          <a:chOff x="0" y="0"/>
          <a:chExt cx="0" cy="0"/>
        </a:xfrm>
      </p:grpSpPr>
      <p:pic>
        <p:nvPicPr>
          <p:cNvPr id="16" name="Picture 15"/>
          <p:cNvPicPr>
            <a:picLocks noChangeAspect="1"/>
          </p:cNvPicPr>
          <p:nvPr userDrawn="1"/>
        </p:nvPicPr>
        <p:blipFill rotWithShape="1">
          <a:blip r:embed="rId2">
            <a:extLst>
              <a:ext uri="{28A0092B-C50C-407E-A947-70E740481C1C}">
                <a14:useLocalDpi xmlns:a14="http://schemas.microsoft.com/office/drawing/2010/main" val="0"/>
              </a:ext>
            </a:extLst>
          </a:blip>
          <a:srcRect b="10741"/>
          <a:stretch/>
        </p:blipFill>
        <p:spPr>
          <a:xfrm>
            <a:off x="0" y="0"/>
            <a:ext cx="12192000" cy="6121400"/>
          </a:xfrm>
          <a:prstGeom prst="rect">
            <a:avLst/>
          </a:prstGeom>
        </p:spPr>
      </p:pic>
      <p:sp>
        <p:nvSpPr>
          <p:cNvPr id="8" name="Title 1"/>
          <p:cNvSpPr>
            <a:spLocks noGrp="1"/>
          </p:cNvSpPr>
          <p:nvPr>
            <p:ph type="ctrTitle" hasCustomPrompt="1"/>
          </p:nvPr>
        </p:nvSpPr>
        <p:spPr>
          <a:xfrm>
            <a:off x="537883" y="0"/>
            <a:ext cx="11264651" cy="1105648"/>
          </a:xfrm>
          <a:prstGeom prst="rect">
            <a:avLst/>
          </a:prstGeom>
        </p:spPr>
        <p:txBody>
          <a:bodyPr>
            <a:noAutofit/>
          </a:bodyPr>
          <a:lstStyle>
            <a:lvl1pPr>
              <a:defRPr sz="4000" b="1" i="0" baseline="0">
                <a:solidFill>
                  <a:srgbClr val="FFFFFF"/>
                </a:solidFill>
                <a:latin typeface="Arial"/>
                <a:cs typeface="Arial"/>
              </a:defRPr>
            </a:lvl1pPr>
          </a:lstStyle>
          <a:p>
            <a:r>
              <a:rPr lang="en-US" dirty="0"/>
              <a:t>Click to edit slide title</a:t>
            </a:r>
          </a:p>
        </p:txBody>
      </p:sp>
      <p:sp>
        <p:nvSpPr>
          <p:cNvPr id="9" name="Subtitle 2"/>
          <p:cNvSpPr>
            <a:spLocks noGrp="1"/>
          </p:cNvSpPr>
          <p:nvPr>
            <p:ph type="subTitle" idx="1" hasCustomPrompt="1"/>
          </p:nvPr>
        </p:nvSpPr>
        <p:spPr>
          <a:xfrm>
            <a:off x="537883" y="1464235"/>
            <a:ext cx="11264651" cy="4365065"/>
          </a:xfrm>
          <a:prstGeom prst="rect">
            <a:avLst/>
          </a:prstGeom>
        </p:spPr>
        <p:txBody>
          <a:bodyPr>
            <a:noAutofit/>
          </a:bodyPr>
          <a:lstStyle>
            <a:lvl1pPr marL="0" indent="0" algn="l">
              <a:buNone/>
              <a:defRPr sz="2800" baseline="0">
                <a:solidFill>
                  <a:srgbClr val="000000"/>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slide text</a:t>
            </a:r>
          </a:p>
        </p:txBody>
      </p:sp>
      <p:sp>
        <p:nvSpPr>
          <p:cNvPr id="7" name="Slide Number Placeholder 1"/>
          <p:cNvSpPr txBox="1">
            <a:spLocks/>
          </p:cNvSpPr>
          <p:nvPr userDrawn="1"/>
        </p:nvSpPr>
        <p:spPr>
          <a:xfrm>
            <a:off x="11052848" y="6081438"/>
            <a:ext cx="641112" cy="365125"/>
          </a:xfrm>
          <a:prstGeom prst="rect">
            <a:avLst/>
          </a:prstGeom>
        </p:spPr>
        <p:txBody>
          <a:bodyPr vert="horz" lIns="91440" tIns="45720" rIns="91440" bIns="45720" rtlCol="0" anchor="ctr"/>
          <a:lstStyle>
            <a:defPPr>
              <a:defRPr lang="en-US"/>
            </a:defPPr>
            <a:lvl1pPr marL="0" algn="r" defTabSz="457200" rtl="0" eaLnBrk="1" latinLnBrk="0" hangingPunct="1">
              <a:defRPr sz="1200" b="0" i="0" kern="1200">
                <a:solidFill>
                  <a:srgbClr val="577785"/>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AA5BAE9-D0BD-C446-8838-FE966E5D4112}" type="slidenum">
              <a:rPr lang="en-US" sz="900" smtClean="0"/>
              <a:pPr/>
              <a:t>‹#›</a:t>
            </a:fld>
            <a:endParaRPr lang="en-US" sz="900" dirty="0"/>
          </a:p>
        </p:txBody>
      </p:sp>
    </p:spTree>
    <p:extLst>
      <p:ext uri="{BB962C8B-B14F-4D97-AF65-F5344CB8AC3E}">
        <p14:creationId xmlns:p14="http://schemas.microsoft.com/office/powerpoint/2010/main" val="32678233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Content Vertical">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ctrTitle" hasCustomPrompt="1"/>
          </p:nvPr>
        </p:nvSpPr>
        <p:spPr>
          <a:xfrm>
            <a:off x="406400" y="633172"/>
            <a:ext cx="4563533" cy="1597025"/>
          </a:xfrm>
          <a:prstGeom prst="rect">
            <a:avLst/>
          </a:prstGeom>
        </p:spPr>
        <p:txBody>
          <a:bodyPr>
            <a:noAutofit/>
          </a:bodyPr>
          <a:lstStyle>
            <a:lvl1pPr>
              <a:defRPr sz="4000" b="1" i="0">
                <a:solidFill>
                  <a:srgbClr val="FFFFFF"/>
                </a:solidFill>
                <a:latin typeface="Arial"/>
                <a:cs typeface="Arial"/>
              </a:defRPr>
            </a:lvl1pPr>
          </a:lstStyle>
          <a:p>
            <a:r>
              <a:rPr lang="en-US" dirty="0"/>
              <a:t>Click to edit slide title</a:t>
            </a:r>
          </a:p>
        </p:txBody>
      </p:sp>
      <p:pic>
        <p:nvPicPr>
          <p:cNvPr id="10" name="Picture 9" descr="CAPT Logo Recreated2.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2043" y="6084964"/>
            <a:ext cx="3149103" cy="393638"/>
          </a:xfrm>
          <a:prstGeom prst="rect">
            <a:avLst/>
          </a:prstGeom>
        </p:spPr>
      </p:pic>
      <p:sp>
        <p:nvSpPr>
          <p:cNvPr id="11" name="Subtitle 2"/>
          <p:cNvSpPr>
            <a:spLocks noGrp="1"/>
          </p:cNvSpPr>
          <p:nvPr>
            <p:ph type="subTitle" idx="1" hasCustomPrompt="1"/>
          </p:nvPr>
        </p:nvSpPr>
        <p:spPr>
          <a:xfrm>
            <a:off x="6026275" y="610533"/>
            <a:ext cx="5666691" cy="5094942"/>
          </a:xfrm>
        </p:spPr>
        <p:txBody>
          <a:bodyPr>
            <a:noAutofit/>
          </a:bodyPr>
          <a:lstStyle>
            <a:lvl1pPr marL="0" indent="0" algn="l">
              <a:buNone/>
              <a:defRPr sz="2800" baseline="0">
                <a:solidFill>
                  <a:srgbClr val="000000"/>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slide text</a:t>
            </a:r>
          </a:p>
        </p:txBody>
      </p:sp>
      <p:sp>
        <p:nvSpPr>
          <p:cNvPr id="7" name="Slide Number Placeholder 1"/>
          <p:cNvSpPr txBox="1">
            <a:spLocks/>
          </p:cNvSpPr>
          <p:nvPr userDrawn="1"/>
        </p:nvSpPr>
        <p:spPr>
          <a:xfrm>
            <a:off x="11052848" y="6081438"/>
            <a:ext cx="641112" cy="365125"/>
          </a:xfrm>
          <a:prstGeom prst="rect">
            <a:avLst/>
          </a:prstGeom>
        </p:spPr>
        <p:txBody>
          <a:bodyPr vert="horz" lIns="91440" tIns="45720" rIns="91440" bIns="45720" rtlCol="0" anchor="ctr"/>
          <a:lstStyle>
            <a:defPPr>
              <a:defRPr lang="en-US"/>
            </a:defPPr>
            <a:lvl1pPr marL="0" algn="r" defTabSz="457200" rtl="0" eaLnBrk="1" latinLnBrk="0" hangingPunct="1">
              <a:defRPr sz="1200" b="0" i="0" kern="1200">
                <a:solidFill>
                  <a:srgbClr val="577785"/>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AA5BAE9-D0BD-C446-8838-FE966E5D4112}" type="slidenum">
              <a:rPr lang="en-US" sz="900" smtClean="0"/>
              <a:pPr/>
              <a:t>‹#›</a:t>
            </a:fld>
            <a:endParaRPr lang="en-US" sz="900" dirty="0"/>
          </a:p>
        </p:txBody>
      </p:sp>
    </p:spTree>
    <p:extLst>
      <p:ext uri="{BB962C8B-B14F-4D97-AF65-F5344CB8AC3E}">
        <p14:creationId xmlns:p14="http://schemas.microsoft.com/office/powerpoint/2010/main" val="39037876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People - Content Vertical">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ctrTitle" hasCustomPrompt="1"/>
          </p:nvPr>
        </p:nvSpPr>
        <p:spPr>
          <a:xfrm>
            <a:off x="406400" y="633172"/>
            <a:ext cx="4563533" cy="1597025"/>
          </a:xfrm>
          <a:prstGeom prst="rect">
            <a:avLst/>
          </a:prstGeom>
        </p:spPr>
        <p:txBody>
          <a:bodyPr>
            <a:noAutofit/>
          </a:bodyPr>
          <a:lstStyle>
            <a:lvl1pPr>
              <a:defRPr sz="4000" b="1" i="0">
                <a:solidFill>
                  <a:srgbClr val="FFFFFF"/>
                </a:solidFill>
                <a:latin typeface="Arial"/>
                <a:cs typeface="Arial"/>
              </a:defRPr>
            </a:lvl1pPr>
          </a:lstStyle>
          <a:p>
            <a:r>
              <a:rPr lang="en-US" dirty="0"/>
              <a:t>Click to edit slide title</a:t>
            </a:r>
          </a:p>
        </p:txBody>
      </p:sp>
      <p:pic>
        <p:nvPicPr>
          <p:cNvPr id="10" name="Picture 9" descr="CAPT Logo Recreated2.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2043" y="6084964"/>
            <a:ext cx="3149103" cy="393638"/>
          </a:xfrm>
          <a:prstGeom prst="rect">
            <a:avLst/>
          </a:prstGeom>
        </p:spPr>
      </p:pic>
      <p:sp>
        <p:nvSpPr>
          <p:cNvPr id="11" name="Subtitle 2"/>
          <p:cNvSpPr>
            <a:spLocks noGrp="1"/>
          </p:cNvSpPr>
          <p:nvPr>
            <p:ph type="subTitle" idx="1" hasCustomPrompt="1"/>
          </p:nvPr>
        </p:nvSpPr>
        <p:spPr>
          <a:xfrm>
            <a:off x="6026275" y="610533"/>
            <a:ext cx="5666691" cy="5094942"/>
          </a:xfrm>
        </p:spPr>
        <p:txBody>
          <a:bodyPr>
            <a:noAutofit/>
          </a:bodyPr>
          <a:lstStyle>
            <a:lvl1pPr marL="0" indent="0" algn="l">
              <a:buNone/>
              <a:defRPr sz="2800" baseline="0">
                <a:solidFill>
                  <a:srgbClr val="000000"/>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slide text</a:t>
            </a:r>
          </a:p>
        </p:txBody>
      </p:sp>
      <p:pic>
        <p:nvPicPr>
          <p:cNvPr id="8" name="Picture 7" descr="Icon_People.png"/>
          <p:cNvPicPr>
            <a:picLocks noChangeAspect="1"/>
          </p:cNvPicPr>
          <p:nvPr userDrawn="1"/>
        </p:nvPicPr>
        <p:blipFill>
          <a:blip r:embed="rId4">
            <a:alphaModFix amt="39000"/>
            <a:extLst>
              <a:ext uri="{28A0092B-C50C-407E-A947-70E740481C1C}">
                <a14:useLocalDpi xmlns:a14="http://schemas.microsoft.com/office/drawing/2010/main" val="0"/>
              </a:ext>
            </a:extLst>
          </a:blip>
          <a:stretch>
            <a:fillRect/>
          </a:stretch>
        </p:blipFill>
        <p:spPr>
          <a:xfrm>
            <a:off x="10181046" y="5926221"/>
            <a:ext cx="1208181" cy="817155"/>
          </a:xfrm>
          <a:prstGeom prst="rect">
            <a:avLst/>
          </a:prstGeom>
        </p:spPr>
      </p:pic>
      <p:sp>
        <p:nvSpPr>
          <p:cNvPr id="7" name="Slide Number Placeholder 1"/>
          <p:cNvSpPr txBox="1">
            <a:spLocks/>
          </p:cNvSpPr>
          <p:nvPr userDrawn="1"/>
        </p:nvSpPr>
        <p:spPr>
          <a:xfrm>
            <a:off x="11052848" y="6081438"/>
            <a:ext cx="641112" cy="365125"/>
          </a:xfrm>
          <a:prstGeom prst="rect">
            <a:avLst/>
          </a:prstGeom>
        </p:spPr>
        <p:txBody>
          <a:bodyPr vert="horz" lIns="91440" tIns="45720" rIns="91440" bIns="45720" rtlCol="0" anchor="ctr"/>
          <a:lstStyle>
            <a:defPPr>
              <a:defRPr lang="en-US"/>
            </a:defPPr>
            <a:lvl1pPr marL="0" algn="r" defTabSz="457200" rtl="0" eaLnBrk="1" latinLnBrk="0" hangingPunct="1">
              <a:defRPr sz="1200" b="0" i="0" kern="1200">
                <a:solidFill>
                  <a:srgbClr val="577785"/>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AA5BAE9-D0BD-C446-8838-FE966E5D4112}" type="slidenum">
              <a:rPr lang="en-US" sz="900" smtClean="0"/>
              <a:pPr/>
              <a:t>‹#›</a:t>
            </a:fld>
            <a:endParaRPr lang="en-US" sz="900" dirty="0"/>
          </a:p>
        </p:txBody>
      </p:sp>
    </p:spTree>
    <p:extLst>
      <p:ext uri="{BB962C8B-B14F-4D97-AF65-F5344CB8AC3E}">
        <p14:creationId xmlns:p14="http://schemas.microsoft.com/office/powerpoint/2010/main" val="7159234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Content Horizontal">
    <p:spTree>
      <p:nvGrpSpPr>
        <p:cNvPr id="1" name=""/>
        <p:cNvGrpSpPr/>
        <p:nvPr/>
      </p:nvGrpSpPr>
      <p:grpSpPr>
        <a:xfrm>
          <a:off x="0" y="0"/>
          <a:ext cx="0" cy="0"/>
          <a:chOff x="0" y="0"/>
          <a:chExt cx="0" cy="0"/>
        </a:xfrm>
      </p:grpSpPr>
      <p:pic>
        <p:nvPicPr>
          <p:cNvPr id="4" name="Picture 4"/>
          <p:cNvPicPr>
            <a:picLocks noChangeAspect="1"/>
          </p:cNvPicPr>
          <p:nvPr userDrawn="1"/>
        </p:nvPicPr>
        <p:blipFill>
          <a:blip r:embed="rId2">
            <a:extLst>
              <a:ext uri="{28A0092B-C50C-407E-A947-70E740481C1C}">
                <a14:useLocalDpi xmlns:a14="http://schemas.microsoft.com/office/drawing/2010/main" val="0"/>
              </a:ext>
            </a:extLst>
          </a:blip>
          <a:srcRect b="10741"/>
          <a:stretch>
            <a:fillRect/>
          </a:stretch>
        </p:blipFill>
        <p:spPr bwMode="auto">
          <a:xfrm>
            <a:off x="0" y="0"/>
            <a:ext cx="12192000" cy="612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1"/>
          <p:cNvSpPr txBox="1">
            <a:spLocks/>
          </p:cNvSpPr>
          <p:nvPr userDrawn="1"/>
        </p:nvSpPr>
        <p:spPr>
          <a:xfrm>
            <a:off x="11053234" y="6081714"/>
            <a:ext cx="641351" cy="365125"/>
          </a:xfrm>
          <a:prstGeom prst="rect">
            <a:avLst/>
          </a:prstGeom>
        </p:spPr>
        <p:txBody>
          <a:bodyPr anchor="ctr"/>
          <a:lstStyle>
            <a:defPPr>
              <a:defRPr lang="en-US"/>
            </a:defPPr>
            <a:lvl1pPr marL="0" algn="r" defTabSz="457200" rtl="0" eaLnBrk="1" latinLnBrk="0" hangingPunct="1">
              <a:defRPr sz="1200" b="0" i="0" kern="1200">
                <a:solidFill>
                  <a:srgbClr val="577785"/>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E076D61F-E7D2-F44C-87EF-F7B99EB41E4E}" type="slidenum">
              <a:rPr lang="en-US" sz="900" smtClean="0"/>
              <a:pPr fontAlgn="auto">
                <a:spcBef>
                  <a:spcPts val="0"/>
                </a:spcBef>
                <a:spcAft>
                  <a:spcPts val="0"/>
                </a:spcAft>
                <a:defRPr/>
              </a:pPr>
              <a:t>‹#›</a:t>
            </a:fld>
            <a:endParaRPr lang="en-US" sz="900" dirty="0"/>
          </a:p>
        </p:txBody>
      </p:sp>
      <p:sp>
        <p:nvSpPr>
          <p:cNvPr id="8" name="Title 1"/>
          <p:cNvSpPr>
            <a:spLocks noGrp="1"/>
          </p:cNvSpPr>
          <p:nvPr>
            <p:ph type="ctrTitle"/>
          </p:nvPr>
        </p:nvSpPr>
        <p:spPr>
          <a:xfrm>
            <a:off x="537883" y="0"/>
            <a:ext cx="11264651" cy="1105648"/>
          </a:xfrm>
          <a:prstGeom prst="rect">
            <a:avLst/>
          </a:prstGeom>
        </p:spPr>
        <p:txBody>
          <a:bodyPr>
            <a:noAutofit/>
          </a:bodyPr>
          <a:lstStyle>
            <a:lvl1pPr>
              <a:defRPr sz="4000" b="1" i="0" baseline="0">
                <a:solidFill>
                  <a:srgbClr val="FFFFFF"/>
                </a:solidFill>
                <a:latin typeface="Arial"/>
                <a:cs typeface="Arial"/>
              </a:defRPr>
            </a:lvl1pPr>
          </a:lstStyle>
          <a:p>
            <a:r>
              <a:rPr lang="en-US"/>
              <a:t>Click to edit Master title style</a:t>
            </a:r>
            <a:endParaRPr lang="en-US" dirty="0"/>
          </a:p>
        </p:txBody>
      </p:sp>
      <p:sp>
        <p:nvSpPr>
          <p:cNvPr id="9" name="Subtitle 2"/>
          <p:cNvSpPr>
            <a:spLocks noGrp="1"/>
          </p:cNvSpPr>
          <p:nvPr>
            <p:ph type="subTitle" idx="1"/>
          </p:nvPr>
        </p:nvSpPr>
        <p:spPr>
          <a:xfrm>
            <a:off x="537883" y="1464235"/>
            <a:ext cx="11264651" cy="4365065"/>
          </a:xfrm>
          <a:prstGeom prst="rect">
            <a:avLst/>
          </a:prstGeom>
        </p:spPr>
        <p:txBody>
          <a:bodyPr>
            <a:noAutofit/>
          </a:bodyPr>
          <a:lstStyle>
            <a:lvl1pPr marL="0" indent="0" algn="l">
              <a:buNone/>
              <a:defRPr sz="2800" baseline="0">
                <a:solidFill>
                  <a:srgbClr val="000000"/>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5042149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text only">
    <p:bg>
      <p:bgPr>
        <a:solidFill>
          <a:schemeClr val="accent1"/>
        </a:solidFill>
        <a:effectLst/>
      </p:bgPr>
    </p:bg>
    <p:spTree>
      <p:nvGrpSpPr>
        <p:cNvPr id="1" name=""/>
        <p:cNvGrpSpPr/>
        <p:nvPr/>
      </p:nvGrpSpPr>
      <p:grpSpPr>
        <a:xfrm>
          <a:off x="0" y="0"/>
          <a:ext cx="0" cy="0"/>
          <a:chOff x="0" y="0"/>
          <a:chExt cx="0" cy="0"/>
        </a:xfrm>
      </p:grpSpPr>
      <p:sp>
        <p:nvSpPr>
          <p:cNvPr id="10" name="Rectangle 9"/>
          <p:cNvSpPr/>
          <p:nvPr userDrawn="1"/>
        </p:nvSpPr>
        <p:spPr>
          <a:xfrm>
            <a:off x="0" y="4477872"/>
            <a:ext cx="12192000" cy="2120636"/>
          </a:xfrm>
          <a:prstGeom prst="rect">
            <a:avLst/>
          </a:prstGeom>
          <a:solidFill>
            <a:srgbClr val="1C26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612648" y="710573"/>
            <a:ext cx="10969752" cy="1581912"/>
          </a:xfrm>
        </p:spPr>
        <p:txBody>
          <a:bodyPr anchor="t" anchorCtr="0">
            <a:noAutofit/>
          </a:bodyPr>
          <a:lstStyle>
            <a:lvl1pPr algn="l">
              <a:defRPr sz="5000" b="1" cap="all" baseline="0">
                <a:solidFill>
                  <a:srgbClr val="1C2632"/>
                </a:solidFill>
                <a:latin typeface="Arial" charset="0"/>
                <a:ea typeface="Arial" charset="0"/>
                <a:cs typeface="Arial" charset="0"/>
              </a:defRPr>
            </a:lvl1pPr>
          </a:lstStyle>
          <a:p>
            <a:r>
              <a:rPr lang="en-US" dirty="0"/>
              <a:t>PRESENTATION TITLE </a:t>
            </a:r>
            <a:br>
              <a:rPr lang="en-US" dirty="0"/>
            </a:br>
            <a:r>
              <a:rPr lang="en-US" dirty="0"/>
              <a:t>[can span two lines]</a:t>
            </a:r>
          </a:p>
        </p:txBody>
      </p:sp>
      <p:sp>
        <p:nvSpPr>
          <p:cNvPr id="3" name="Subtitle 2"/>
          <p:cNvSpPr>
            <a:spLocks noGrp="1"/>
          </p:cNvSpPr>
          <p:nvPr>
            <p:ph type="subTitle" idx="1" hasCustomPrompt="1"/>
          </p:nvPr>
        </p:nvSpPr>
        <p:spPr>
          <a:xfrm>
            <a:off x="612648" y="2706624"/>
            <a:ext cx="10969752" cy="492884"/>
          </a:xfrm>
        </p:spPr>
        <p:txBody>
          <a:bodyPr anchor="t" anchorCtr="0">
            <a:noAutofit/>
          </a:bodyPr>
          <a:lstStyle>
            <a:lvl1pPr marL="0" indent="0" algn="l">
              <a:lnSpc>
                <a:spcPct val="100000"/>
              </a:lnSpc>
              <a:buNone/>
              <a:defRPr sz="3200" b="0" i="0" baseline="0">
                <a:solidFill>
                  <a:schemeClr val="bg1"/>
                </a:solidFill>
                <a:latin typeface="+mn-lt"/>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 can span 2 lines]</a:t>
            </a:r>
          </a:p>
        </p:txBody>
      </p:sp>
      <p:pic>
        <p:nvPicPr>
          <p:cNvPr id="9" name="Picture 8"/>
          <p:cNvPicPr>
            <a:picLocks noChangeAspect="1"/>
          </p:cNvPicPr>
          <p:nvPr userDrawn="1"/>
        </p:nvPicPr>
        <p:blipFill>
          <a:blip r:embed="rId2">
            <a:duotone>
              <a:prstClr val="black"/>
              <a:schemeClr val="accent1">
                <a:tint val="45000"/>
                <a:satMod val="400000"/>
              </a:schemeClr>
            </a:duotone>
            <a:alphaModFix amt="15000"/>
            <a:extLst>
              <a:ext uri="{28A0092B-C50C-407E-A947-70E740481C1C}">
                <a14:useLocalDpi xmlns:a14="http://schemas.microsoft.com/office/drawing/2010/main" val="0"/>
              </a:ext>
            </a:extLst>
          </a:blip>
          <a:stretch>
            <a:fillRect/>
          </a:stretch>
        </p:blipFill>
        <p:spPr>
          <a:xfrm>
            <a:off x="1130156" y="4565276"/>
            <a:ext cx="4166304" cy="1950493"/>
          </a:xfrm>
          <a:prstGeom prst="rect">
            <a:avLst/>
          </a:prstGeom>
        </p:spPr>
      </p:pic>
      <p:sp>
        <p:nvSpPr>
          <p:cNvPr id="11" name="Content Placeholder 14"/>
          <p:cNvSpPr>
            <a:spLocks noGrp="1"/>
          </p:cNvSpPr>
          <p:nvPr>
            <p:ph sz="quarter" idx="10" hasCustomPrompt="1"/>
          </p:nvPr>
        </p:nvSpPr>
        <p:spPr>
          <a:xfrm>
            <a:off x="612775" y="5037177"/>
            <a:ext cx="4894263" cy="1338262"/>
          </a:xfrm>
        </p:spPr>
        <p:txBody>
          <a:bodyPr>
            <a:noAutofit/>
          </a:bodyPr>
          <a:lstStyle>
            <a:lvl1pPr marL="0" indent="0">
              <a:buNone/>
              <a:defRPr sz="2000">
                <a:solidFill>
                  <a:schemeClr val="bg1"/>
                </a:solidFill>
              </a:defRPr>
            </a:lvl1pPr>
            <a:lvl2pPr marL="457200" indent="0">
              <a:buNone/>
              <a:defRPr sz="2000">
                <a:solidFill>
                  <a:schemeClr val="bg1"/>
                </a:solidFill>
              </a:defRPr>
            </a:lvl2pPr>
            <a:lvl3pPr marL="914400" indent="0">
              <a:buNone/>
              <a:defRPr sz="2000">
                <a:solidFill>
                  <a:schemeClr val="bg1"/>
                </a:solidFill>
              </a:defRPr>
            </a:lvl3pPr>
            <a:lvl4pPr marL="1371600" indent="0">
              <a:buNone/>
              <a:defRPr sz="2000">
                <a:solidFill>
                  <a:schemeClr val="bg1"/>
                </a:solidFill>
              </a:defRPr>
            </a:lvl4pPr>
            <a:lvl5pPr marL="1828800" indent="0">
              <a:buNone/>
              <a:defRPr sz="2000">
                <a:solidFill>
                  <a:schemeClr val="bg1"/>
                </a:solidFill>
              </a:defRPr>
            </a:lvl5pPr>
          </a:lstStyle>
          <a:p>
            <a:pPr lvl="0"/>
            <a:r>
              <a:rPr lang="en-US" dirty="0"/>
              <a:t>[Presenter]</a:t>
            </a:r>
          </a:p>
          <a:p>
            <a:pPr lvl="0"/>
            <a:r>
              <a:rPr lang="en-US" dirty="0"/>
              <a:t>[Date]</a:t>
            </a:r>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68817" y="4869059"/>
            <a:ext cx="2716772" cy="1338262"/>
          </a:xfrm>
          <a:prstGeom prst="rect">
            <a:avLst/>
          </a:prstGeom>
        </p:spPr>
      </p:pic>
    </p:spTree>
    <p:extLst>
      <p:ext uri="{BB962C8B-B14F-4D97-AF65-F5344CB8AC3E}">
        <p14:creationId xmlns:p14="http://schemas.microsoft.com/office/powerpoint/2010/main" val="1287664873"/>
      </p:ext>
    </p:extLst>
  </p:cSld>
  <p:clrMapOvr>
    <a:masterClrMapping/>
  </p:clrMapOvr>
  <p:extLst>
    <p:ext uri="{DCECCB84-F9BA-43D5-87BE-67443E8EF086}">
      <p15:sldGuideLst xmlns:p15="http://schemas.microsoft.com/office/powerpoint/2012/main">
        <p15:guide id="1" orient="horz" pos="32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619375" y="61913"/>
            <a:ext cx="695325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Placeholder 6" descr="MHTTC stacked color bars"/>
          <p:cNvPicPr>
            <a:picLocks noChangeAspect="1"/>
          </p:cNvPicPr>
          <p:nvPr userDrawn="1"/>
        </p:nvPicPr>
        <p:blipFill>
          <a:blip r:embed="rId3">
            <a:extLst>
              <a:ext uri="{28A0092B-C50C-407E-A947-70E740481C1C}">
                <a14:useLocalDpi xmlns:a14="http://schemas.microsoft.com/office/drawing/2010/main" val="0"/>
              </a:ext>
            </a:extLst>
          </a:blip>
          <a:srcRect t="13737" b="13737"/>
          <a:stretch>
            <a:fillRect/>
          </a:stretch>
        </p:blipFill>
        <p:spPr bwMode="auto">
          <a:xfrm>
            <a:off x="7766050" y="5245100"/>
            <a:ext cx="4425950" cy="178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61963" y="5757863"/>
            <a:ext cx="1062037"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14400" y="1195100"/>
            <a:ext cx="10363200" cy="2387600"/>
          </a:xfrm>
        </p:spPr>
        <p:txBody>
          <a:bodyPr anchor="b"/>
          <a:lstStyle>
            <a:lvl1pPr algn="ctr">
              <a:defRPr sz="4500">
                <a:latin typeface="Arial Black" panose="020B0A04020102020204" pitchFamily="34" charset="0"/>
              </a:defRPr>
            </a:lvl1pPr>
          </a:lstStyle>
          <a:p>
            <a:r>
              <a:rPr lang="en-US" dirty="0"/>
              <a:t>Click to edit Master title style</a:t>
            </a:r>
          </a:p>
        </p:txBody>
      </p:sp>
      <p:sp>
        <p:nvSpPr>
          <p:cNvPr id="3" name="Subtitle 2"/>
          <p:cNvSpPr>
            <a:spLocks noGrp="1"/>
          </p:cNvSpPr>
          <p:nvPr>
            <p:ph type="subTitle" idx="1"/>
          </p:nvPr>
        </p:nvSpPr>
        <p:spPr>
          <a:xfrm>
            <a:off x="1524000" y="3716915"/>
            <a:ext cx="9144000" cy="969962"/>
          </a:xfrm>
        </p:spPr>
        <p:txBody>
          <a:bodyPr>
            <a:normAutofit/>
          </a:bodyPr>
          <a:lstStyle>
            <a:lvl1pPr marL="0" indent="0" algn="ctr">
              <a:buNone/>
              <a:defRPr sz="20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Tree>
    <p:extLst>
      <p:ext uri="{BB962C8B-B14F-4D97-AF65-F5344CB8AC3E}">
        <p14:creationId xmlns:p14="http://schemas.microsoft.com/office/powerpoint/2010/main" val="37078975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1_Content Horizontal">
    <p:spTree>
      <p:nvGrpSpPr>
        <p:cNvPr id="1" name=""/>
        <p:cNvGrpSpPr/>
        <p:nvPr/>
      </p:nvGrpSpPr>
      <p:grpSpPr>
        <a:xfrm>
          <a:off x="0" y="0"/>
          <a:ext cx="0" cy="0"/>
          <a:chOff x="0" y="0"/>
          <a:chExt cx="0" cy="0"/>
        </a:xfrm>
      </p:grpSpPr>
      <p:pic>
        <p:nvPicPr>
          <p:cNvPr id="16" name="Picture 15"/>
          <p:cNvPicPr>
            <a:picLocks noChangeAspect="1"/>
          </p:cNvPicPr>
          <p:nvPr userDrawn="1"/>
        </p:nvPicPr>
        <p:blipFill rotWithShape="1">
          <a:blip r:embed="rId2">
            <a:extLst>
              <a:ext uri="{28A0092B-C50C-407E-A947-70E740481C1C}">
                <a14:useLocalDpi xmlns:a14="http://schemas.microsoft.com/office/drawing/2010/main" val="0"/>
              </a:ext>
            </a:extLst>
          </a:blip>
          <a:srcRect b="10741"/>
          <a:stretch/>
        </p:blipFill>
        <p:spPr>
          <a:xfrm>
            <a:off x="0" y="0"/>
            <a:ext cx="12192000" cy="6121400"/>
          </a:xfrm>
          <a:prstGeom prst="rect">
            <a:avLst/>
          </a:prstGeom>
        </p:spPr>
      </p:pic>
      <p:sp>
        <p:nvSpPr>
          <p:cNvPr id="8" name="Title 1"/>
          <p:cNvSpPr>
            <a:spLocks noGrp="1"/>
          </p:cNvSpPr>
          <p:nvPr>
            <p:ph type="ctrTitle" hasCustomPrompt="1"/>
          </p:nvPr>
        </p:nvSpPr>
        <p:spPr>
          <a:xfrm>
            <a:off x="537883" y="0"/>
            <a:ext cx="11264651" cy="1105648"/>
          </a:xfrm>
          <a:prstGeom prst="rect">
            <a:avLst/>
          </a:prstGeom>
        </p:spPr>
        <p:txBody>
          <a:bodyPr>
            <a:noAutofit/>
          </a:bodyPr>
          <a:lstStyle>
            <a:lvl1pPr>
              <a:defRPr sz="4000" b="1" i="0" baseline="0">
                <a:solidFill>
                  <a:srgbClr val="FFFFFF"/>
                </a:solidFill>
                <a:latin typeface="Arial"/>
                <a:cs typeface="Arial"/>
              </a:defRPr>
            </a:lvl1pPr>
          </a:lstStyle>
          <a:p>
            <a:r>
              <a:rPr lang="en-US" dirty="0"/>
              <a:t>Click to edit slide title</a:t>
            </a:r>
          </a:p>
        </p:txBody>
      </p:sp>
      <p:sp>
        <p:nvSpPr>
          <p:cNvPr id="9" name="Subtitle 2"/>
          <p:cNvSpPr>
            <a:spLocks noGrp="1"/>
          </p:cNvSpPr>
          <p:nvPr>
            <p:ph type="subTitle" idx="1" hasCustomPrompt="1"/>
          </p:nvPr>
        </p:nvSpPr>
        <p:spPr>
          <a:xfrm>
            <a:off x="537883" y="1464235"/>
            <a:ext cx="11264651" cy="4365065"/>
          </a:xfrm>
          <a:prstGeom prst="rect">
            <a:avLst/>
          </a:prstGeom>
        </p:spPr>
        <p:txBody>
          <a:bodyPr>
            <a:noAutofit/>
          </a:bodyPr>
          <a:lstStyle>
            <a:lvl1pPr marL="0" indent="0" algn="l">
              <a:buNone/>
              <a:defRPr sz="2800" baseline="0">
                <a:solidFill>
                  <a:srgbClr val="000000"/>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slide text</a:t>
            </a:r>
          </a:p>
        </p:txBody>
      </p:sp>
      <p:sp>
        <p:nvSpPr>
          <p:cNvPr id="7" name="Slide Number Placeholder 1"/>
          <p:cNvSpPr txBox="1">
            <a:spLocks/>
          </p:cNvSpPr>
          <p:nvPr userDrawn="1"/>
        </p:nvSpPr>
        <p:spPr>
          <a:xfrm>
            <a:off x="11052848" y="6081438"/>
            <a:ext cx="641112" cy="365125"/>
          </a:xfrm>
          <a:prstGeom prst="rect">
            <a:avLst/>
          </a:prstGeom>
        </p:spPr>
        <p:txBody>
          <a:bodyPr vert="horz" lIns="91440" tIns="45720" rIns="91440" bIns="45720" rtlCol="0" anchor="ctr"/>
          <a:lstStyle>
            <a:defPPr>
              <a:defRPr lang="en-US"/>
            </a:defPPr>
            <a:lvl1pPr marL="0" algn="r" defTabSz="457200" rtl="0" eaLnBrk="1" latinLnBrk="0" hangingPunct="1">
              <a:defRPr sz="1200" b="0" i="0" kern="1200">
                <a:solidFill>
                  <a:srgbClr val="577785"/>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AA5BAE9-D0BD-C446-8838-FE966E5D4112}" type="slidenum">
              <a:rPr lang="en-US" sz="900" smtClean="0"/>
              <a:pPr/>
              <a:t>‹#›</a:t>
            </a:fld>
            <a:endParaRPr lang="en-US" sz="900" dirty="0"/>
          </a:p>
        </p:txBody>
      </p:sp>
    </p:spTree>
    <p:extLst>
      <p:ext uri="{BB962C8B-B14F-4D97-AF65-F5344CB8AC3E}">
        <p14:creationId xmlns:p14="http://schemas.microsoft.com/office/powerpoint/2010/main" val="2529673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5_Content Horizontal">
    <p:spTree>
      <p:nvGrpSpPr>
        <p:cNvPr id="1" name=""/>
        <p:cNvGrpSpPr/>
        <p:nvPr/>
      </p:nvGrpSpPr>
      <p:grpSpPr>
        <a:xfrm>
          <a:off x="0" y="0"/>
          <a:ext cx="0" cy="0"/>
          <a:chOff x="0" y="0"/>
          <a:chExt cx="0" cy="0"/>
        </a:xfrm>
      </p:grpSpPr>
      <p:pic>
        <p:nvPicPr>
          <p:cNvPr id="16" name="Picture 15"/>
          <p:cNvPicPr>
            <a:picLocks noChangeAspect="1"/>
          </p:cNvPicPr>
          <p:nvPr userDrawn="1"/>
        </p:nvPicPr>
        <p:blipFill rotWithShape="1">
          <a:blip r:embed="rId2">
            <a:extLst>
              <a:ext uri="{28A0092B-C50C-407E-A947-70E740481C1C}">
                <a14:useLocalDpi xmlns:a14="http://schemas.microsoft.com/office/drawing/2010/main" val="0"/>
              </a:ext>
            </a:extLst>
          </a:blip>
          <a:srcRect b="10741"/>
          <a:stretch/>
        </p:blipFill>
        <p:spPr>
          <a:xfrm>
            <a:off x="0" y="0"/>
            <a:ext cx="12192000" cy="6121400"/>
          </a:xfrm>
          <a:prstGeom prst="rect">
            <a:avLst/>
          </a:prstGeom>
        </p:spPr>
      </p:pic>
      <p:sp>
        <p:nvSpPr>
          <p:cNvPr id="8" name="Title 1"/>
          <p:cNvSpPr>
            <a:spLocks noGrp="1"/>
          </p:cNvSpPr>
          <p:nvPr>
            <p:ph type="ctrTitle" hasCustomPrompt="1"/>
          </p:nvPr>
        </p:nvSpPr>
        <p:spPr>
          <a:xfrm>
            <a:off x="537883" y="0"/>
            <a:ext cx="11264651" cy="1105648"/>
          </a:xfrm>
          <a:prstGeom prst="rect">
            <a:avLst/>
          </a:prstGeom>
        </p:spPr>
        <p:txBody>
          <a:bodyPr>
            <a:noAutofit/>
          </a:bodyPr>
          <a:lstStyle>
            <a:lvl1pPr>
              <a:defRPr sz="4000" b="1" i="0" baseline="0">
                <a:solidFill>
                  <a:srgbClr val="FFFFFF"/>
                </a:solidFill>
                <a:latin typeface="Arial"/>
                <a:cs typeface="Arial"/>
              </a:defRPr>
            </a:lvl1pPr>
          </a:lstStyle>
          <a:p>
            <a:r>
              <a:rPr lang="en-US" dirty="0"/>
              <a:t>Click to edit slide title</a:t>
            </a:r>
          </a:p>
        </p:txBody>
      </p:sp>
      <p:sp>
        <p:nvSpPr>
          <p:cNvPr id="9" name="Subtitle 2"/>
          <p:cNvSpPr>
            <a:spLocks noGrp="1"/>
          </p:cNvSpPr>
          <p:nvPr>
            <p:ph type="subTitle" idx="1" hasCustomPrompt="1"/>
          </p:nvPr>
        </p:nvSpPr>
        <p:spPr>
          <a:xfrm>
            <a:off x="537883" y="1464235"/>
            <a:ext cx="11264651" cy="4365065"/>
          </a:xfrm>
          <a:prstGeom prst="rect">
            <a:avLst/>
          </a:prstGeom>
        </p:spPr>
        <p:txBody>
          <a:bodyPr>
            <a:noAutofit/>
          </a:bodyPr>
          <a:lstStyle>
            <a:lvl1pPr marL="0" indent="0" algn="l">
              <a:buNone/>
              <a:defRPr sz="2800" baseline="0">
                <a:solidFill>
                  <a:srgbClr val="000000"/>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slide text</a:t>
            </a:r>
          </a:p>
        </p:txBody>
      </p:sp>
      <p:sp>
        <p:nvSpPr>
          <p:cNvPr id="7" name="Slide Number Placeholder 1"/>
          <p:cNvSpPr txBox="1">
            <a:spLocks/>
          </p:cNvSpPr>
          <p:nvPr userDrawn="1"/>
        </p:nvSpPr>
        <p:spPr>
          <a:xfrm>
            <a:off x="11052848" y="6081438"/>
            <a:ext cx="641112" cy="365125"/>
          </a:xfrm>
          <a:prstGeom prst="rect">
            <a:avLst/>
          </a:prstGeom>
        </p:spPr>
        <p:txBody>
          <a:bodyPr vert="horz" lIns="91440" tIns="45720" rIns="91440" bIns="45720" rtlCol="0" anchor="ctr"/>
          <a:lstStyle>
            <a:defPPr>
              <a:defRPr lang="en-US"/>
            </a:defPPr>
            <a:lvl1pPr marL="0" algn="r" defTabSz="457200" rtl="0" eaLnBrk="1" latinLnBrk="0" hangingPunct="1">
              <a:defRPr sz="1200" b="0" i="0" kern="1200">
                <a:solidFill>
                  <a:srgbClr val="577785"/>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AA5BAE9-D0BD-C446-8838-FE966E5D4112}" type="slidenum">
              <a:rPr lang="en-US" sz="900" smtClean="0"/>
              <a:pPr/>
              <a:t>‹#›</a:t>
            </a:fld>
            <a:endParaRPr lang="en-US" sz="900" dirty="0"/>
          </a:p>
        </p:txBody>
      </p:sp>
    </p:spTree>
    <p:extLst>
      <p:ext uri="{BB962C8B-B14F-4D97-AF65-F5344CB8AC3E}">
        <p14:creationId xmlns:p14="http://schemas.microsoft.com/office/powerpoint/2010/main" val="24018688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Handout - Content Horizontal">
  <p:cSld name="Handout - Content Horizontal">
    <p:spTree>
      <p:nvGrpSpPr>
        <p:cNvPr id="1" name="Shape 58"/>
        <p:cNvGrpSpPr/>
        <p:nvPr/>
      </p:nvGrpSpPr>
      <p:grpSpPr>
        <a:xfrm>
          <a:off x="0" y="0"/>
          <a:ext cx="0" cy="0"/>
          <a:chOff x="0" y="0"/>
          <a:chExt cx="0" cy="0"/>
        </a:xfrm>
      </p:grpSpPr>
      <p:pic>
        <p:nvPicPr>
          <p:cNvPr id="59" name="Shape 59"/>
          <p:cNvPicPr preferRelativeResize="0"/>
          <p:nvPr/>
        </p:nvPicPr>
        <p:blipFill rotWithShape="1">
          <a:blip r:embed="rId2">
            <a:alphaModFix/>
          </a:blip>
          <a:srcRect b="10741"/>
          <a:stretch/>
        </p:blipFill>
        <p:spPr>
          <a:xfrm>
            <a:off x="0" y="0"/>
            <a:ext cx="12192000" cy="6121400"/>
          </a:xfrm>
          <a:prstGeom prst="rect">
            <a:avLst/>
          </a:prstGeom>
          <a:noFill/>
          <a:ln>
            <a:noFill/>
          </a:ln>
        </p:spPr>
      </p:pic>
      <p:sp>
        <p:nvSpPr>
          <p:cNvPr id="60" name="Shape 60"/>
          <p:cNvSpPr txBox="1">
            <a:spLocks noGrp="1"/>
          </p:cNvSpPr>
          <p:nvPr>
            <p:ph type="ctrTitle"/>
          </p:nvPr>
        </p:nvSpPr>
        <p:spPr>
          <a:xfrm>
            <a:off x="537883" y="0"/>
            <a:ext cx="11264651" cy="1105648"/>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rgbClr val="FFFFFF"/>
              </a:buClr>
              <a:buSzPts val="4000"/>
              <a:buFont typeface="Arial"/>
              <a:buNone/>
              <a:defRPr sz="4000" b="1" i="0" u="none" strike="noStrike" cap="none">
                <a:solidFill>
                  <a:srgbClr val="FFFFFF"/>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1" name="Shape 61"/>
          <p:cNvSpPr txBox="1">
            <a:spLocks noGrp="1"/>
          </p:cNvSpPr>
          <p:nvPr>
            <p:ph type="subTitle" idx="1"/>
          </p:nvPr>
        </p:nvSpPr>
        <p:spPr>
          <a:xfrm>
            <a:off x="537883" y="1464236"/>
            <a:ext cx="11264651" cy="4453965"/>
          </a:xfrm>
          <a:prstGeom prst="rect">
            <a:avLst/>
          </a:prstGeom>
          <a:noFill/>
          <a:ln>
            <a:noFill/>
          </a:ln>
        </p:spPr>
        <p:txBody>
          <a:bodyPr spcFirstLastPara="1" wrap="square" lIns="91425" tIns="45700" rIns="91425" bIns="45700" anchor="t" anchorCtr="0"/>
          <a:lstStyle>
            <a:lvl1pPr marR="0" lvl="0" algn="l" rtl="0">
              <a:spcBef>
                <a:spcPts val="56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1pPr>
            <a:lvl2pPr marR="0" lvl="1" algn="ctr" rtl="0">
              <a:spcBef>
                <a:spcPts val="360"/>
              </a:spcBef>
              <a:spcAft>
                <a:spcPts val="0"/>
              </a:spcAft>
              <a:buClr>
                <a:srgbClr val="888888"/>
              </a:buClr>
              <a:buSzPts val="1800"/>
              <a:buFont typeface="Arial"/>
              <a:buNone/>
              <a:defRPr sz="1800" b="0" i="0" u="none" strike="noStrike" cap="none">
                <a:solidFill>
                  <a:srgbClr val="888888"/>
                </a:solidFill>
                <a:latin typeface="Arial"/>
                <a:ea typeface="Arial"/>
                <a:cs typeface="Arial"/>
                <a:sym typeface="Arial"/>
              </a:defRPr>
            </a:lvl2pPr>
            <a:lvl3pPr marR="0" lvl="2" algn="ctr" rtl="0">
              <a:spcBef>
                <a:spcPts val="320"/>
              </a:spcBef>
              <a:spcAft>
                <a:spcPts val="0"/>
              </a:spcAft>
              <a:buClr>
                <a:srgbClr val="888888"/>
              </a:buClr>
              <a:buSzPts val="1600"/>
              <a:buFont typeface="Arial"/>
              <a:buNone/>
              <a:defRPr sz="1600" b="0" i="0" u="none" strike="noStrike" cap="none">
                <a:solidFill>
                  <a:srgbClr val="888888"/>
                </a:solidFill>
                <a:latin typeface="Arial"/>
                <a:ea typeface="Arial"/>
                <a:cs typeface="Arial"/>
                <a:sym typeface="Arial"/>
              </a:defRPr>
            </a:lvl3pPr>
            <a:lvl4pPr marR="0" lvl="3" algn="ctr" rtl="0">
              <a:spcBef>
                <a:spcPts val="28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4pPr>
            <a:lvl5pPr marR="0" lvl="4" algn="ctr" rtl="0">
              <a:spcBef>
                <a:spcPts val="28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5pPr>
            <a:lvl6pPr marR="0" lvl="5"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6pPr>
            <a:lvl7pPr marR="0" lvl="6"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7pPr>
            <a:lvl8pPr marR="0" lvl="7"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8pPr>
            <a:lvl9pPr marR="0" lvl="8"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9pPr>
          </a:lstStyle>
          <a:p>
            <a:endParaRPr/>
          </a:p>
        </p:txBody>
      </p:sp>
      <p:pic>
        <p:nvPicPr>
          <p:cNvPr id="62" name="Shape 62" descr="Handout_icon.png"/>
          <p:cNvPicPr preferRelativeResize="0"/>
          <p:nvPr/>
        </p:nvPicPr>
        <p:blipFill rotWithShape="1">
          <a:blip r:embed="rId3">
            <a:alphaModFix amt="25000"/>
          </a:blip>
          <a:srcRect/>
          <a:stretch/>
        </p:blipFill>
        <p:spPr>
          <a:xfrm>
            <a:off x="10406499" y="5838276"/>
            <a:ext cx="849269" cy="739399"/>
          </a:xfrm>
          <a:prstGeom prst="rect">
            <a:avLst/>
          </a:prstGeom>
          <a:noFill/>
          <a:ln>
            <a:noFill/>
          </a:ln>
        </p:spPr>
      </p:pic>
      <p:sp>
        <p:nvSpPr>
          <p:cNvPr id="63" name="Shape 63"/>
          <p:cNvSpPr txBox="1"/>
          <p:nvPr/>
        </p:nvSpPr>
        <p:spPr>
          <a:xfrm>
            <a:off x="11052848" y="6081438"/>
            <a:ext cx="641112"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900" b="0" i="0">
                <a:solidFill>
                  <a:srgbClr val="577785"/>
                </a:solidFill>
                <a:latin typeface="Arial"/>
                <a:ea typeface="Arial"/>
                <a:cs typeface="Arial"/>
                <a:sym typeface="Arial"/>
              </a:rPr>
              <a:pPr marL="0" marR="0" lvl="0" indent="0" algn="r" rtl="0">
                <a:spcBef>
                  <a:spcPts val="0"/>
                </a:spcBef>
                <a:spcAft>
                  <a:spcPts val="0"/>
                </a:spcAft>
                <a:buNone/>
              </a:pPr>
              <a:t>‹#›</a:t>
            </a:fld>
            <a:endParaRPr sz="900" b="0" i="0">
              <a:solidFill>
                <a:srgbClr val="577785"/>
              </a:solidFill>
              <a:latin typeface="Arial"/>
              <a:ea typeface="Arial"/>
              <a:cs typeface="Arial"/>
              <a:sym typeface="Arial"/>
            </a:endParaRPr>
          </a:p>
        </p:txBody>
      </p:sp>
    </p:spTree>
    <p:extLst>
      <p:ext uri="{BB962C8B-B14F-4D97-AF65-F5344CB8AC3E}">
        <p14:creationId xmlns:p14="http://schemas.microsoft.com/office/powerpoint/2010/main" val="17219980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3_Content Horizontal">
    <p:spTree>
      <p:nvGrpSpPr>
        <p:cNvPr id="1" name=""/>
        <p:cNvGrpSpPr/>
        <p:nvPr/>
      </p:nvGrpSpPr>
      <p:grpSpPr>
        <a:xfrm>
          <a:off x="0" y="0"/>
          <a:ext cx="0" cy="0"/>
          <a:chOff x="0" y="0"/>
          <a:chExt cx="0" cy="0"/>
        </a:xfrm>
      </p:grpSpPr>
      <p:pic>
        <p:nvPicPr>
          <p:cNvPr id="16" name="Picture 15"/>
          <p:cNvPicPr>
            <a:picLocks noChangeAspect="1"/>
          </p:cNvPicPr>
          <p:nvPr userDrawn="1"/>
        </p:nvPicPr>
        <p:blipFill rotWithShape="1">
          <a:blip r:embed="rId2">
            <a:extLst>
              <a:ext uri="{28A0092B-C50C-407E-A947-70E740481C1C}">
                <a14:useLocalDpi xmlns:a14="http://schemas.microsoft.com/office/drawing/2010/main" val="0"/>
              </a:ext>
            </a:extLst>
          </a:blip>
          <a:srcRect b="10741"/>
          <a:stretch/>
        </p:blipFill>
        <p:spPr>
          <a:xfrm>
            <a:off x="0" y="0"/>
            <a:ext cx="12192000" cy="6121400"/>
          </a:xfrm>
          <a:prstGeom prst="rect">
            <a:avLst/>
          </a:prstGeom>
        </p:spPr>
      </p:pic>
      <p:sp>
        <p:nvSpPr>
          <p:cNvPr id="8" name="Title 1"/>
          <p:cNvSpPr>
            <a:spLocks noGrp="1"/>
          </p:cNvSpPr>
          <p:nvPr>
            <p:ph type="ctrTitle" hasCustomPrompt="1"/>
          </p:nvPr>
        </p:nvSpPr>
        <p:spPr>
          <a:xfrm>
            <a:off x="537883" y="0"/>
            <a:ext cx="11264651" cy="1105648"/>
          </a:xfrm>
          <a:prstGeom prst="rect">
            <a:avLst/>
          </a:prstGeom>
        </p:spPr>
        <p:txBody>
          <a:bodyPr>
            <a:noAutofit/>
          </a:bodyPr>
          <a:lstStyle>
            <a:lvl1pPr>
              <a:defRPr sz="4000" b="1" i="0" baseline="0">
                <a:solidFill>
                  <a:srgbClr val="FFFFFF"/>
                </a:solidFill>
                <a:latin typeface="Arial"/>
                <a:cs typeface="Arial"/>
              </a:defRPr>
            </a:lvl1pPr>
          </a:lstStyle>
          <a:p>
            <a:r>
              <a:rPr lang="en-US" dirty="0"/>
              <a:t>Click to edit slide title</a:t>
            </a:r>
          </a:p>
        </p:txBody>
      </p:sp>
      <p:sp>
        <p:nvSpPr>
          <p:cNvPr id="9" name="Subtitle 2"/>
          <p:cNvSpPr>
            <a:spLocks noGrp="1"/>
          </p:cNvSpPr>
          <p:nvPr>
            <p:ph type="subTitle" idx="1" hasCustomPrompt="1"/>
          </p:nvPr>
        </p:nvSpPr>
        <p:spPr>
          <a:xfrm>
            <a:off x="537883" y="1464235"/>
            <a:ext cx="11264651" cy="4365065"/>
          </a:xfrm>
          <a:prstGeom prst="rect">
            <a:avLst/>
          </a:prstGeom>
        </p:spPr>
        <p:txBody>
          <a:bodyPr>
            <a:noAutofit/>
          </a:bodyPr>
          <a:lstStyle>
            <a:lvl1pPr marL="0" indent="0" algn="l">
              <a:buNone/>
              <a:defRPr sz="2800" baseline="0">
                <a:solidFill>
                  <a:srgbClr val="000000"/>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slide text</a:t>
            </a:r>
          </a:p>
        </p:txBody>
      </p:sp>
      <p:sp>
        <p:nvSpPr>
          <p:cNvPr id="7" name="Slide Number Placeholder 1"/>
          <p:cNvSpPr txBox="1">
            <a:spLocks/>
          </p:cNvSpPr>
          <p:nvPr userDrawn="1"/>
        </p:nvSpPr>
        <p:spPr>
          <a:xfrm>
            <a:off x="11052848" y="6081438"/>
            <a:ext cx="641112" cy="365125"/>
          </a:xfrm>
          <a:prstGeom prst="rect">
            <a:avLst/>
          </a:prstGeom>
        </p:spPr>
        <p:txBody>
          <a:bodyPr vert="horz" lIns="91440" tIns="45720" rIns="91440" bIns="45720" rtlCol="0" anchor="ctr"/>
          <a:lstStyle>
            <a:defPPr>
              <a:defRPr lang="en-US"/>
            </a:defPPr>
            <a:lvl1pPr marL="0" algn="r" defTabSz="457200" rtl="0" eaLnBrk="1" latinLnBrk="0" hangingPunct="1">
              <a:defRPr sz="1200" b="0" i="0" kern="1200">
                <a:solidFill>
                  <a:srgbClr val="577785"/>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AA5BAE9-D0BD-C446-8838-FE966E5D4112}" type="slidenum">
              <a:rPr lang="en-US" sz="900" smtClean="0"/>
              <a:pPr/>
              <a:t>‹#›</a:t>
            </a:fld>
            <a:endParaRPr lang="en-US" sz="900" dirty="0"/>
          </a:p>
        </p:txBody>
      </p:sp>
    </p:spTree>
    <p:extLst>
      <p:ext uri="{BB962C8B-B14F-4D97-AF65-F5344CB8AC3E}">
        <p14:creationId xmlns:p14="http://schemas.microsoft.com/office/powerpoint/2010/main" val="23996644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4_Content Horizontal">
    <p:spTree>
      <p:nvGrpSpPr>
        <p:cNvPr id="1" name=""/>
        <p:cNvGrpSpPr/>
        <p:nvPr/>
      </p:nvGrpSpPr>
      <p:grpSpPr>
        <a:xfrm>
          <a:off x="0" y="0"/>
          <a:ext cx="0" cy="0"/>
          <a:chOff x="0" y="0"/>
          <a:chExt cx="0" cy="0"/>
        </a:xfrm>
      </p:grpSpPr>
      <p:pic>
        <p:nvPicPr>
          <p:cNvPr id="16" name="Picture 15"/>
          <p:cNvPicPr>
            <a:picLocks noChangeAspect="1"/>
          </p:cNvPicPr>
          <p:nvPr userDrawn="1"/>
        </p:nvPicPr>
        <p:blipFill rotWithShape="1">
          <a:blip r:embed="rId2">
            <a:extLst>
              <a:ext uri="{28A0092B-C50C-407E-A947-70E740481C1C}">
                <a14:useLocalDpi xmlns:a14="http://schemas.microsoft.com/office/drawing/2010/main" val="0"/>
              </a:ext>
            </a:extLst>
          </a:blip>
          <a:srcRect b="10741"/>
          <a:stretch/>
        </p:blipFill>
        <p:spPr>
          <a:xfrm>
            <a:off x="0" y="0"/>
            <a:ext cx="12192000" cy="6121400"/>
          </a:xfrm>
          <a:prstGeom prst="rect">
            <a:avLst/>
          </a:prstGeom>
        </p:spPr>
      </p:pic>
      <p:sp>
        <p:nvSpPr>
          <p:cNvPr id="8" name="Title 1"/>
          <p:cNvSpPr>
            <a:spLocks noGrp="1"/>
          </p:cNvSpPr>
          <p:nvPr>
            <p:ph type="ctrTitle" hasCustomPrompt="1"/>
          </p:nvPr>
        </p:nvSpPr>
        <p:spPr>
          <a:xfrm>
            <a:off x="537883" y="0"/>
            <a:ext cx="11264651" cy="1105648"/>
          </a:xfrm>
          <a:prstGeom prst="rect">
            <a:avLst/>
          </a:prstGeom>
        </p:spPr>
        <p:txBody>
          <a:bodyPr>
            <a:noAutofit/>
          </a:bodyPr>
          <a:lstStyle>
            <a:lvl1pPr>
              <a:defRPr sz="4000" b="1" i="0" baseline="0">
                <a:solidFill>
                  <a:srgbClr val="FFFFFF"/>
                </a:solidFill>
                <a:latin typeface="Arial"/>
                <a:cs typeface="Arial"/>
              </a:defRPr>
            </a:lvl1pPr>
          </a:lstStyle>
          <a:p>
            <a:r>
              <a:rPr lang="en-US" dirty="0"/>
              <a:t>Click to edit slide title</a:t>
            </a:r>
          </a:p>
        </p:txBody>
      </p:sp>
      <p:sp>
        <p:nvSpPr>
          <p:cNvPr id="9" name="Subtitle 2"/>
          <p:cNvSpPr>
            <a:spLocks noGrp="1"/>
          </p:cNvSpPr>
          <p:nvPr>
            <p:ph type="subTitle" idx="1" hasCustomPrompt="1"/>
          </p:nvPr>
        </p:nvSpPr>
        <p:spPr>
          <a:xfrm>
            <a:off x="537883" y="1464235"/>
            <a:ext cx="11264651" cy="4365065"/>
          </a:xfrm>
          <a:prstGeom prst="rect">
            <a:avLst/>
          </a:prstGeom>
        </p:spPr>
        <p:txBody>
          <a:bodyPr>
            <a:noAutofit/>
          </a:bodyPr>
          <a:lstStyle>
            <a:lvl1pPr marL="0" indent="0" algn="l">
              <a:buNone/>
              <a:defRPr sz="2800" baseline="0">
                <a:solidFill>
                  <a:srgbClr val="000000"/>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slide text</a:t>
            </a:r>
          </a:p>
        </p:txBody>
      </p:sp>
      <p:sp>
        <p:nvSpPr>
          <p:cNvPr id="7" name="Slide Number Placeholder 1"/>
          <p:cNvSpPr txBox="1">
            <a:spLocks/>
          </p:cNvSpPr>
          <p:nvPr userDrawn="1"/>
        </p:nvSpPr>
        <p:spPr>
          <a:xfrm>
            <a:off x="11052848" y="6081438"/>
            <a:ext cx="641112" cy="365125"/>
          </a:xfrm>
          <a:prstGeom prst="rect">
            <a:avLst/>
          </a:prstGeom>
        </p:spPr>
        <p:txBody>
          <a:bodyPr vert="horz" lIns="91440" tIns="45720" rIns="91440" bIns="45720" rtlCol="0" anchor="ctr"/>
          <a:lstStyle>
            <a:defPPr>
              <a:defRPr lang="en-US"/>
            </a:defPPr>
            <a:lvl1pPr marL="0" algn="r" defTabSz="457200" rtl="0" eaLnBrk="1" latinLnBrk="0" hangingPunct="1">
              <a:defRPr sz="1200" b="0" i="0" kern="1200">
                <a:solidFill>
                  <a:srgbClr val="577785"/>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AA5BAE9-D0BD-C446-8838-FE966E5D4112}" type="slidenum">
              <a:rPr lang="en-US" sz="900" smtClean="0"/>
              <a:pPr/>
              <a:t>‹#›</a:t>
            </a:fld>
            <a:endParaRPr lang="en-US" sz="900" dirty="0"/>
          </a:p>
        </p:txBody>
      </p:sp>
    </p:spTree>
    <p:extLst>
      <p:ext uri="{BB962C8B-B14F-4D97-AF65-F5344CB8AC3E}">
        <p14:creationId xmlns:p14="http://schemas.microsoft.com/office/powerpoint/2010/main" val="19047446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5_Content Horizontal">
    <p:spTree>
      <p:nvGrpSpPr>
        <p:cNvPr id="1" name=""/>
        <p:cNvGrpSpPr/>
        <p:nvPr/>
      </p:nvGrpSpPr>
      <p:grpSpPr>
        <a:xfrm>
          <a:off x="0" y="0"/>
          <a:ext cx="0" cy="0"/>
          <a:chOff x="0" y="0"/>
          <a:chExt cx="0" cy="0"/>
        </a:xfrm>
      </p:grpSpPr>
      <p:pic>
        <p:nvPicPr>
          <p:cNvPr id="16" name="Picture 15"/>
          <p:cNvPicPr>
            <a:picLocks noChangeAspect="1"/>
          </p:cNvPicPr>
          <p:nvPr userDrawn="1"/>
        </p:nvPicPr>
        <p:blipFill rotWithShape="1">
          <a:blip r:embed="rId2">
            <a:extLst>
              <a:ext uri="{28A0092B-C50C-407E-A947-70E740481C1C}">
                <a14:useLocalDpi xmlns:a14="http://schemas.microsoft.com/office/drawing/2010/main" val="0"/>
              </a:ext>
            </a:extLst>
          </a:blip>
          <a:srcRect b="10741"/>
          <a:stretch/>
        </p:blipFill>
        <p:spPr>
          <a:xfrm>
            <a:off x="0" y="0"/>
            <a:ext cx="12192000" cy="6121400"/>
          </a:xfrm>
          <a:prstGeom prst="rect">
            <a:avLst/>
          </a:prstGeom>
        </p:spPr>
      </p:pic>
      <p:sp>
        <p:nvSpPr>
          <p:cNvPr id="8" name="Title 1"/>
          <p:cNvSpPr>
            <a:spLocks noGrp="1"/>
          </p:cNvSpPr>
          <p:nvPr>
            <p:ph type="ctrTitle" hasCustomPrompt="1"/>
          </p:nvPr>
        </p:nvSpPr>
        <p:spPr>
          <a:xfrm>
            <a:off x="537883" y="0"/>
            <a:ext cx="11264651" cy="1105648"/>
          </a:xfrm>
          <a:prstGeom prst="rect">
            <a:avLst/>
          </a:prstGeom>
        </p:spPr>
        <p:txBody>
          <a:bodyPr>
            <a:noAutofit/>
          </a:bodyPr>
          <a:lstStyle>
            <a:lvl1pPr>
              <a:defRPr sz="4000" b="1" i="0" baseline="0">
                <a:solidFill>
                  <a:srgbClr val="FFFFFF"/>
                </a:solidFill>
                <a:latin typeface="Arial"/>
                <a:cs typeface="Arial"/>
              </a:defRPr>
            </a:lvl1pPr>
          </a:lstStyle>
          <a:p>
            <a:r>
              <a:rPr lang="en-US" dirty="0"/>
              <a:t>Click to edit slide title</a:t>
            </a:r>
          </a:p>
        </p:txBody>
      </p:sp>
      <p:sp>
        <p:nvSpPr>
          <p:cNvPr id="9" name="Subtitle 2"/>
          <p:cNvSpPr>
            <a:spLocks noGrp="1"/>
          </p:cNvSpPr>
          <p:nvPr>
            <p:ph type="subTitle" idx="1" hasCustomPrompt="1"/>
          </p:nvPr>
        </p:nvSpPr>
        <p:spPr>
          <a:xfrm>
            <a:off x="537883" y="1464235"/>
            <a:ext cx="11264651" cy="4365065"/>
          </a:xfrm>
          <a:prstGeom prst="rect">
            <a:avLst/>
          </a:prstGeom>
        </p:spPr>
        <p:txBody>
          <a:bodyPr>
            <a:noAutofit/>
          </a:bodyPr>
          <a:lstStyle>
            <a:lvl1pPr marL="0" indent="0" algn="l">
              <a:buNone/>
              <a:defRPr sz="2800" baseline="0">
                <a:solidFill>
                  <a:srgbClr val="000000"/>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slide text</a:t>
            </a:r>
          </a:p>
        </p:txBody>
      </p:sp>
      <p:sp>
        <p:nvSpPr>
          <p:cNvPr id="7" name="Slide Number Placeholder 1"/>
          <p:cNvSpPr txBox="1">
            <a:spLocks/>
          </p:cNvSpPr>
          <p:nvPr userDrawn="1"/>
        </p:nvSpPr>
        <p:spPr>
          <a:xfrm>
            <a:off x="11052848" y="6081438"/>
            <a:ext cx="641112" cy="365125"/>
          </a:xfrm>
          <a:prstGeom prst="rect">
            <a:avLst/>
          </a:prstGeom>
        </p:spPr>
        <p:txBody>
          <a:bodyPr vert="horz" lIns="91440" tIns="45720" rIns="91440" bIns="45720" rtlCol="0" anchor="ctr"/>
          <a:lstStyle>
            <a:defPPr>
              <a:defRPr lang="en-US"/>
            </a:defPPr>
            <a:lvl1pPr marL="0" algn="r" defTabSz="457200" rtl="0" eaLnBrk="1" latinLnBrk="0" hangingPunct="1">
              <a:defRPr sz="1200" b="0" i="0" kern="1200">
                <a:solidFill>
                  <a:srgbClr val="577785"/>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AA5BAE9-D0BD-C446-8838-FE966E5D4112}" type="slidenum">
              <a:rPr lang="en-US" sz="900" smtClean="0"/>
              <a:pPr/>
              <a:t>‹#›</a:t>
            </a:fld>
            <a:endParaRPr lang="en-US" sz="900" dirty="0"/>
          </a:p>
        </p:txBody>
      </p:sp>
    </p:spTree>
    <p:extLst>
      <p:ext uri="{BB962C8B-B14F-4D97-AF65-F5344CB8AC3E}">
        <p14:creationId xmlns:p14="http://schemas.microsoft.com/office/powerpoint/2010/main" val="82140986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a:xfrm>
            <a:off x="609600" y="1313092"/>
            <a:ext cx="2844800" cy="365125"/>
          </a:xfrm>
          <a:prstGeom prst="rect">
            <a:avLst/>
          </a:prstGeom>
        </p:spPr>
        <p:txBody>
          <a:bodyPr/>
          <a:lstStyle/>
          <a:p>
            <a:fld id="{6A8B13A0-CF5D-D04B-8720-A9565B8B26A0}" type="slidenum">
              <a:rPr lang="en-US" smtClean="0"/>
              <a:pPr/>
              <a:t>‹#›</a:t>
            </a:fld>
            <a:endParaRPr lang="en-US"/>
          </a:p>
        </p:txBody>
      </p:sp>
    </p:spTree>
    <p:extLst>
      <p:ext uri="{BB962C8B-B14F-4D97-AF65-F5344CB8AC3E}">
        <p14:creationId xmlns:p14="http://schemas.microsoft.com/office/powerpoint/2010/main" val="242742475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People - Content Horizontal">
    <p:spTree>
      <p:nvGrpSpPr>
        <p:cNvPr id="1" name=""/>
        <p:cNvGrpSpPr/>
        <p:nvPr/>
      </p:nvGrpSpPr>
      <p:grpSpPr>
        <a:xfrm>
          <a:off x="0" y="0"/>
          <a:ext cx="0" cy="0"/>
          <a:chOff x="0" y="0"/>
          <a:chExt cx="0" cy="0"/>
        </a:xfrm>
      </p:grpSpPr>
      <p:pic>
        <p:nvPicPr>
          <p:cNvPr id="16" name="Picture 15"/>
          <p:cNvPicPr>
            <a:picLocks noChangeAspect="1"/>
          </p:cNvPicPr>
          <p:nvPr userDrawn="1"/>
        </p:nvPicPr>
        <p:blipFill rotWithShape="1">
          <a:blip r:embed="rId2">
            <a:extLst>
              <a:ext uri="{28A0092B-C50C-407E-A947-70E740481C1C}">
                <a14:useLocalDpi xmlns:a14="http://schemas.microsoft.com/office/drawing/2010/main" val="0"/>
              </a:ext>
            </a:extLst>
          </a:blip>
          <a:srcRect b="10741"/>
          <a:stretch/>
        </p:blipFill>
        <p:spPr>
          <a:xfrm>
            <a:off x="0" y="0"/>
            <a:ext cx="12192000" cy="6121400"/>
          </a:xfrm>
          <a:prstGeom prst="rect">
            <a:avLst/>
          </a:prstGeom>
        </p:spPr>
      </p:pic>
      <p:sp>
        <p:nvSpPr>
          <p:cNvPr id="8" name="Title 1"/>
          <p:cNvSpPr>
            <a:spLocks noGrp="1"/>
          </p:cNvSpPr>
          <p:nvPr>
            <p:ph type="ctrTitle" hasCustomPrompt="1"/>
          </p:nvPr>
        </p:nvSpPr>
        <p:spPr>
          <a:xfrm>
            <a:off x="537883" y="0"/>
            <a:ext cx="11264651" cy="1105648"/>
          </a:xfrm>
          <a:prstGeom prst="rect">
            <a:avLst/>
          </a:prstGeom>
        </p:spPr>
        <p:txBody>
          <a:bodyPr>
            <a:noAutofit/>
          </a:bodyPr>
          <a:lstStyle>
            <a:lvl1pPr>
              <a:defRPr sz="4000" b="1" i="0" baseline="0">
                <a:solidFill>
                  <a:srgbClr val="FFFFFF"/>
                </a:solidFill>
                <a:latin typeface="Arial"/>
                <a:cs typeface="Arial"/>
              </a:defRPr>
            </a:lvl1pPr>
          </a:lstStyle>
          <a:p>
            <a:r>
              <a:rPr lang="en-US" dirty="0"/>
              <a:t>Click to edit slide title</a:t>
            </a:r>
          </a:p>
        </p:txBody>
      </p:sp>
      <p:sp>
        <p:nvSpPr>
          <p:cNvPr id="9" name="Subtitle 2"/>
          <p:cNvSpPr>
            <a:spLocks noGrp="1"/>
          </p:cNvSpPr>
          <p:nvPr>
            <p:ph type="subTitle" idx="1" hasCustomPrompt="1"/>
          </p:nvPr>
        </p:nvSpPr>
        <p:spPr>
          <a:xfrm>
            <a:off x="537883" y="1464235"/>
            <a:ext cx="11264651" cy="4365065"/>
          </a:xfrm>
          <a:prstGeom prst="rect">
            <a:avLst/>
          </a:prstGeom>
        </p:spPr>
        <p:txBody>
          <a:bodyPr>
            <a:noAutofit/>
          </a:bodyPr>
          <a:lstStyle>
            <a:lvl1pPr marL="0" indent="0" algn="l">
              <a:buNone/>
              <a:defRPr sz="2800" baseline="0">
                <a:solidFill>
                  <a:srgbClr val="000000"/>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slide text</a:t>
            </a:r>
          </a:p>
        </p:txBody>
      </p:sp>
      <p:pic>
        <p:nvPicPr>
          <p:cNvPr id="5" name="Picture 4" descr="Icon_People.png"/>
          <p:cNvPicPr>
            <a:picLocks noChangeAspect="1"/>
          </p:cNvPicPr>
          <p:nvPr userDrawn="1"/>
        </p:nvPicPr>
        <p:blipFill>
          <a:blip r:embed="rId3">
            <a:alphaModFix amt="39000"/>
            <a:extLst>
              <a:ext uri="{28A0092B-C50C-407E-A947-70E740481C1C}">
                <a14:useLocalDpi xmlns:a14="http://schemas.microsoft.com/office/drawing/2010/main" val="0"/>
              </a:ext>
            </a:extLst>
          </a:blip>
          <a:stretch>
            <a:fillRect/>
          </a:stretch>
        </p:blipFill>
        <p:spPr>
          <a:xfrm>
            <a:off x="10181046" y="5926221"/>
            <a:ext cx="1208181" cy="817155"/>
          </a:xfrm>
          <a:prstGeom prst="rect">
            <a:avLst/>
          </a:prstGeom>
        </p:spPr>
      </p:pic>
      <p:sp>
        <p:nvSpPr>
          <p:cNvPr id="6" name="Slide Number Placeholder 1"/>
          <p:cNvSpPr txBox="1">
            <a:spLocks/>
          </p:cNvSpPr>
          <p:nvPr userDrawn="1"/>
        </p:nvSpPr>
        <p:spPr>
          <a:xfrm>
            <a:off x="11052848" y="6081438"/>
            <a:ext cx="641112" cy="365125"/>
          </a:xfrm>
          <a:prstGeom prst="rect">
            <a:avLst/>
          </a:prstGeom>
        </p:spPr>
        <p:txBody>
          <a:bodyPr vert="horz" lIns="91440" tIns="45720" rIns="91440" bIns="45720" rtlCol="0" anchor="ctr"/>
          <a:lstStyle>
            <a:defPPr>
              <a:defRPr lang="en-US"/>
            </a:defPPr>
            <a:lvl1pPr marL="0" algn="r" defTabSz="457200" rtl="0" eaLnBrk="1" latinLnBrk="0" hangingPunct="1">
              <a:defRPr sz="1200" b="0" i="0" kern="1200">
                <a:solidFill>
                  <a:srgbClr val="577785"/>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AA5BAE9-D0BD-C446-8838-FE966E5D4112}" type="slidenum">
              <a:rPr lang="en-US" sz="900" smtClean="0"/>
              <a:pPr/>
              <a:t>‹#›</a:t>
            </a:fld>
            <a:endParaRPr lang="en-US" sz="900" dirty="0"/>
          </a:p>
        </p:txBody>
      </p:sp>
    </p:spTree>
    <p:extLst>
      <p:ext uri="{BB962C8B-B14F-4D97-AF65-F5344CB8AC3E}">
        <p14:creationId xmlns:p14="http://schemas.microsoft.com/office/powerpoint/2010/main" val="27360240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Content Pag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5C7D173-892B-3044-954F-231C6E15D274}"/>
              </a:ext>
            </a:extLst>
          </p:cNvPr>
          <p:cNvSpPr/>
          <p:nvPr userDrawn="1"/>
        </p:nvSpPr>
        <p:spPr>
          <a:xfrm>
            <a:off x="0" y="0"/>
            <a:ext cx="12192000" cy="914400"/>
          </a:xfrm>
          <a:prstGeom prst="rect">
            <a:avLst/>
          </a:prstGeom>
          <a:solidFill>
            <a:srgbClr val="2863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a:extLst>
              <a:ext uri="{FF2B5EF4-FFF2-40B4-BE49-F238E27FC236}">
                <a16:creationId xmlns:a16="http://schemas.microsoft.com/office/drawing/2014/main" id="{416C9A73-8549-4B42-84A4-BBD2DD67AF6C}"/>
              </a:ext>
            </a:extLst>
          </p:cNvPr>
          <p:cNvSpPr>
            <a:spLocks noGrp="1"/>
          </p:cNvSpPr>
          <p:nvPr>
            <p:ph type="body" sz="quarter" idx="14" hasCustomPrompt="1"/>
          </p:nvPr>
        </p:nvSpPr>
        <p:spPr>
          <a:xfrm>
            <a:off x="609600" y="1348485"/>
            <a:ext cx="10986052" cy="4406043"/>
          </a:xfrm>
        </p:spPr>
        <p:txBody>
          <a:bodyPr wrap="square" lIns="0" tIns="0" rIns="0" bIns="0">
            <a:noAutofit/>
          </a:bodyPr>
          <a:lstStyle>
            <a:lvl1pPr marL="0" indent="0">
              <a:lnSpc>
                <a:spcPts val="2600"/>
              </a:lnSpc>
              <a:spcBef>
                <a:spcPts val="0"/>
              </a:spcBef>
              <a:spcAft>
                <a:spcPts val="0"/>
              </a:spcAft>
              <a:buFontTx/>
              <a:buNone/>
              <a:defRPr sz="2000" b="1" cap="none" baseline="0">
                <a:solidFill>
                  <a:srgbClr val="F25A29"/>
                </a:solidFill>
              </a:defRPr>
            </a:lvl1pPr>
            <a:lvl2pPr marL="0" indent="0">
              <a:lnSpc>
                <a:spcPts val="2600"/>
              </a:lnSpc>
              <a:spcBef>
                <a:spcPts val="0"/>
              </a:spcBef>
              <a:spcAft>
                <a:spcPts val="0"/>
              </a:spcAft>
              <a:buFontTx/>
              <a:buNone/>
              <a:defRPr lang="en-US" sz="2000" b="0" i="0" smtClean="0">
                <a:solidFill>
                  <a:srgbClr val="767171"/>
                </a:solidFill>
                <a:effectLst/>
              </a:defRPr>
            </a:lvl2pPr>
            <a:lvl3pPr marL="914400" indent="0">
              <a:buFontTx/>
              <a:buNone/>
              <a:defRPr/>
            </a:lvl3pPr>
            <a:lvl4pPr marL="1371600" indent="0">
              <a:buFontTx/>
              <a:buNone/>
              <a:defRPr/>
            </a:lvl4pPr>
            <a:lvl5pPr marL="1828800" indent="0">
              <a:buFontTx/>
              <a:buNone/>
              <a:defRPr/>
            </a:lvl5pPr>
          </a:lstStyle>
          <a:p>
            <a:pPr lvl="0"/>
            <a:r>
              <a:rPr lang="en-US"/>
              <a:t>Subhead Goes Here</a:t>
            </a:r>
          </a:p>
          <a:p>
            <a:pPr lvl="1"/>
            <a:r>
              <a:rPr lang="en-US"/>
              <a:t>Body copy goes here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Duis </a:t>
            </a:r>
            <a:r>
              <a:rPr lang="en-US" err="1"/>
              <a:t>aute</a:t>
            </a:r>
            <a:r>
              <a:rPr lang="en-US"/>
              <a:t> </a:t>
            </a:r>
            <a:r>
              <a:rPr lang="en-US" err="1"/>
              <a:t>irure</a:t>
            </a:r>
            <a:r>
              <a:rPr lang="en-US"/>
              <a:t> dolor in </a:t>
            </a:r>
            <a:r>
              <a:rPr lang="en-US" err="1"/>
              <a:t>reprehenderit</a:t>
            </a:r>
            <a:r>
              <a:rPr lang="en-US"/>
              <a:t>.</a:t>
            </a:r>
          </a:p>
          <a:p>
            <a:pPr lvl="0"/>
            <a:r>
              <a:rPr lang="en-US"/>
              <a:t> </a:t>
            </a:r>
          </a:p>
          <a:p>
            <a:pPr lvl="0"/>
            <a:r>
              <a:rPr lang="en-US"/>
              <a:t>Subhead Goes Here</a:t>
            </a:r>
          </a:p>
          <a:p>
            <a:pPr lvl="1"/>
            <a:r>
              <a:rPr lang="en-US"/>
              <a:t>Body copy goes here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Duis </a:t>
            </a:r>
            <a:r>
              <a:rPr lang="en-US" err="1"/>
              <a:t>aute</a:t>
            </a:r>
            <a:r>
              <a:rPr lang="en-US"/>
              <a:t> </a:t>
            </a:r>
            <a:r>
              <a:rPr lang="en-US" err="1"/>
              <a:t>irure</a:t>
            </a:r>
            <a:r>
              <a:rPr lang="en-US"/>
              <a:t> dolor in </a:t>
            </a:r>
            <a:r>
              <a:rPr lang="en-US" err="1"/>
              <a:t>reprehenderit</a:t>
            </a:r>
            <a:r>
              <a:rPr lang="en-US"/>
              <a:t> in </a:t>
            </a:r>
            <a:r>
              <a:rPr lang="en-US" err="1"/>
              <a:t>voluptate</a:t>
            </a:r>
            <a:r>
              <a:rPr lang="en-US"/>
              <a:t> </a:t>
            </a:r>
            <a:r>
              <a:rPr lang="en-US" err="1"/>
              <a:t>velit</a:t>
            </a:r>
            <a:r>
              <a:rPr lang="en-US"/>
              <a:t> </a:t>
            </a:r>
            <a:r>
              <a:rPr lang="en-US" err="1"/>
              <a:t>esse</a:t>
            </a:r>
            <a:r>
              <a:rPr lang="en-US"/>
              <a:t> </a:t>
            </a:r>
            <a:r>
              <a:rPr lang="en-US" err="1"/>
              <a:t>cillum</a:t>
            </a:r>
            <a:r>
              <a:rPr lang="en-US"/>
              <a:t> dolore </a:t>
            </a:r>
            <a:r>
              <a:rPr lang="en-US" err="1"/>
              <a:t>eu</a:t>
            </a:r>
            <a:r>
              <a:rPr lang="en-US"/>
              <a:t> </a:t>
            </a:r>
            <a:r>
              <a:rPr lang="en-US" err="1"/>
              <a:t>fugiat</a:t>
            </a:r>
            <a:r>
              <a:rPr lang="en-US"/>
              <a:t> </a:t>
            </a:r>
            <a:r>
              <a:rPr lang="en-US" err="1"/>
              <a:t>nulla</a:t>
            </a:r>
            <a:r>
              <a:rPr lang="en-US"/>
              <a:t> </a:t>
            </a:r>
            <a:r>
              <a:rPr lang="en-US" err="1"/>
              <a:t>pariatur</a:t>
            </a:r>
            <a:r>
              <a:rPr lang="en-US"/>
              <a:t>. </a:t>
            </a:r>
          </a:p>
        </p:txBody>
      </p:sp>
      <p:sp>
        <p:nvSpPr>
          <p:cNvPr id="12" name="Title 1">
            <a:extLst>
              <a:ext uri="{FF2B5EF4-FFF2-40B4-BE49-F238E27FC236}">
                <a16:creationId xmlns:a16="http://schemas.microsoft.com/office/drawing/2014/main" id="{9CB1DD3E-EB0F-074E-9293-5CDB107B2AEB}"/>
              </a:ext>
            </a:extLst>
          </p:cNvPr>
          <p:cNvSpPr>
            <a:spLocks noGrp="1"/>
          </p:cNvSpPr>
          <p:nvPr>
            <p:ph type="title" hasCustomPrompt="1"/>
          </p:nvPr>
        </p:nvSpPr>
        <p:spPr>
          <a:xfrm>
            <a:off x="609600" y="0"/>
            <a:ext cx="10986052" cy="914400"/>
          </a:xfrm>
        </p:spPr>
        <p:txBody>
          <a:bodyPr lIns="0" tIns="0" rIns="0" bIns="0" anchor="ctr" anchorCtr="0">
            <a:noAutofit/>
          </a:bodyPr>
          <a:lstStyle>
            <a:lvl1pPr>
              <a:defRPr sz="3200" b="1" cap="none" baseline="0">
                <a:solidFill>
                  <a:schemeClr val="bg1"/>
                </a:solidFill>
              </a:defRPr>
            </a:lvl1pPr>
          </a:lstStyle>
          <a:p>
            <a:r>
              <a:rPr lang="en-US"/>
              <a:t>Click to add headline</a:t>
            </a:r>
          </a:p>
        </p:txBody>
      </p:sp>
      <p:sp>
        <p:nvSpPr>
          <p:cNvPr id="14" name="Slide Number Placeholder 5">
            <a:extLst>
              <a:ext uri="{FF2B5EF4-FFF2-40B4-BE49-F238E27FC236}">
                <a16:creationId xmlns:a16="http://schemas.microsoft.com/office/drawing/2014/main" id="{1D7A5A51-5F2A-FD45-99F0-102367AD8D10}"/>
              </a:ext>
            </a:extLst>
          </p:cNvPr>
          <p:cNvSpPr>
            <a:spLocks noGrp="1"/>
          </p:cNvSpPr>
          <p:nvPr>
            <p:ph type="sldNum" sz="quarter" idx="12"/>
          </p:nvPr>
        </p:nvSpPr>
        <p:spPr>
          <a:xfrm>
            <a:off x="9049872" y="6420518"/>
            <a:ext cx="2545780" cy="365125"/>
          </a:xfrm>
          <a:prstGeom prst="rect">
            <a:avLst/>
          </a:prstGeom>
        </p:spPr>
        <p:txBody>
          <a:bodyPr lIns="0" tIns="0" rIns="0" bIns="0"/>
          <a:lstStyle>
            <a:lvl1pPr algn="r">
              <a:defRPr>
                <a:solidFill>
                  <a:schemeClr val="tx1"/>
                </a:solidFill>
              </a:defRPr>
            </a:lvl1pPr>
          </a:lstStyle>
          <a:p>
            <a:fld id="{51A18240-FB96-F044-AB56-60E2AC508CD3}" type="slidenum">
              <a:rPr lang="en-US" smtClean="0"/>
              <a:pPr/>
              <a:t>‹#›</a:t>
            </a:fld>
            <a:endParaRPr lang="en-US"/>
          </a:p>
        </p:txBody>
      </p:sp>
      <p:grpSp>
        <p:nvGrpSpPr>
          <p:cNvPr id="11" name="Group 10">
            <a:extLst>
              <a:ext uri="{FF2B5EF4-FFF2-40B4-BE49-F238E27FC236}">
                <a16:creationId xmlns:a16="http://schemas.microsoft.com/office/drawing/2014/main" id="{594338C6-6B2A-F740-9C4C-A66891FD0644}"/>
              </a:ext>
            </a:extLst>
          </p:cNvPr>
          <p:cNvGrpSpPr/>
          <p:nvPr userDrawn="1"/>
        </p:nvGrpSpPr>
        <p:grpSpPr>
          <a:xfrm rot="13500000">
            <a:off x="10561527" y="33414"/>
            <a:ext cx="844519" cy="839267"/>
            <a:chOff x="2846706" y="1550791"/>
            <a:chExt cx="328337" cy="326295"/>
          </a:xfrm>
        </p:grpSpPr>
        <p:sp>
          <p:nvSpPr>
            <p:cNvPr id="13" name="Rectangle 15">
              <a:extLst>
                <a:ext uri="{FF2B5EF4-FFF2-40B4-BE49-F238E27FC236}">
                  <a16:creationId xmlns:a16="http://schemas.microsoft.com/office/drawing/2014/main" id="{9BB6F3E6-E117-3D4A-9B38-D3BAFFA88AA9}"/>
                </a:ext>
              </a:extLst>
            </p:cNvPr>
            <p:cNvSpPr/>
            <p:nvPr userDrawn="1"/>
          </p:nvSpPr>
          <p:spPr>
            <a:xfrm>
              <a:off x="2846706" y="1550791"/>
              <a:ext cx="75632" cy="326295"/>
            </a:xfrm>
            <a:custGeom>
              <a:avLst/>
              <a:gdLst>
                <a:gd name="connsiteX0" fmla="*/ 0 w 1460181"/>
                <a:gd name="connsiteY0" fmla="*/ 0 h 6339004"/>
                <a:gd name="connsiteX1" fmla="*/ 1460181 w 1460181"/>
                <a:gd name="connsiteY1" fmla="*/ 0 h 6339004"/>
                <a:gd name="connsiteX2" fmla="*/ 1460181 w 1460181"/>
                <a:gd name="connsiteY2" fmla="*/ 6339004 h 6339004"/>
                <a:gd name="connsiteX3" fmla="*/ 0 w 1460181"/>
                <a:gd name="connsiteY3" fmla="*/ 6339004 h 6339004"/>
                <a:gd name="connsiteX4" fmla="*/ 0 w 1460181"/>
                <a:gd name="connsiteY4" fmla="*/ 0 h 6339004"/>
                <a:gd name="connsiteX0" fmla="*/ 0 w 1460181"/>
                <a:gd name="connsiteY0" fmla="*/ 1506055 h 6339004"/>
                <a:gd name="connsiteX1" fmla="*/ 1460181 w 1460181"/>
                <a:gd name="connsiteY1" fmla="*/ 0 h 6339004"/>
                <a:gd name="connsiteX2" fmla="*/ 1460181 w 1460181"/>
                <a:gd name="connsiteY2" fmla="*/ 6339004 h 6339004"/>
                <a:gd name="connsiteX3" fmla="*/ 0 w 1460181"/>
                <a:gd name="connsiteY3" fmla="*/ 6339004 h 6339004"/>
                <a:gd name="connsiteX4" fmla="*/ 0 w 1460181"/>
                <a:gd name="connsiteY4" fmla="*/ 1506055 h 6339004"/>
                <a:gd name="connsiteX0" fmla="*/ 0 w 1460181"/>
                <a:gd name="connsiteY0" fmla="*/ 1466630 h 6299579"/>
                <a:gd name="connsiteX1" fmla="*/ 1452295 w 1460181"/>
                <a:gd name="connsiteY1" fmla="*/ 0 h 6299579"/>
                <a:gd name="connsiteX2" fmla="*/ 1460181 w 1460181"/>
                <a:gd name="connsiteY2" fmla="*/ 6299579 h 6299579"/>
                <a:gd name="connsiteX3" fmla="*/ 0 w 1460181"/>
                <a:gd name="connsiteY3" fmla="*/ 6299579 h 6299579"/>
                <a:gd name="connsiteX4" fmla="*/ 0 w 1460181"/>
                <a:gd name="connsiteY4" fmla="*/ 1466630 h 62995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0181" h="6299579">
                  <a:moveTo>
                    <a:pt x="0" y="1466630"/>
                  </a:moveTo>
                  <a:lnTo>
                    <a:pt x="1452295" y="0"/>
                  </a:lnTo>
                  <a:cubicBezTo>
                    <a:pt x="1454924" y="2099860"/>
                    <a:pt x="1457552" y="4199719"/>
                    <a:pt x="1460181" y="6299579"/>
                  </a:cubicBezTo>
                  <a:lnTo>
                    <a:pt x="0" y="6299579"/>
                  </a:lnTo>
                  <a:lnTo>
                    <a:pt x="0" y="1466630"/>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6">
              <a:extLst>
                <a:ext uri="{FF2B5EF4-FFF2-40B4-BE49-F238E27FC236}">
                  <a16:creationId xmlns:a16="http://schemas.microsoft.com/office/drawing/2014/main" id="{E0D2E960-7A77-2346-8AC0-DB996450DD6A}"/>
                </a:ext>
              </a:extLst>
            </p:cNvPr>
            <p:cNvSpPr/>
            <p:nvPr userDrawn="1"/>
          </p:nvSpPr>
          <p:spPr>
            <a:xfrm rot="5400000">
              <a:off x="2973059" y="1675101"/>
              <a:ext cx="75632" cy="328337"/>
            </a:xfrm>
            <a:custGeom>
              <a:avLst/>
              <a:gdLst>
                <a:gd name="connsiteX0" fmla="*/ 0 w 1460181"/>
                <a:gd name="connsiteY0" fmla="*/ 0 h 6339004"/>
                <a:gd name="connsiteX1" fmla="*/ 1460181 w 1460181"/>
                <a:gd name="connsiteY1" fmla="*/ 0 h 6339004"/>
                <a:gd name="connsiteX2" fmla="*/ 1460181 w 1460181"/>
                <a:gd name="connsiteY2" fmla="*/ 6339004 h 6339004"/>
                <a:gd name="connsiteX3" fmla="*/ 0 w 1460181"/>
                <a:gd name="connsiteY3" fmla="*/ 6339004 h 6339004"/>
                <a:gd name="connsiteX4" fmla="*/ 0 w 1460181"/>
                <a:gd name="connsiteY4" fmla="*/ 0 h 6339004"/>
                <a:gd name="connsiteX0" fmla="*/ 0 w 1460181"/>
                <a:gd name="connsiteY0" fmla="*/ 0 h 6339004"/>
                <a:gd name="connsiteX1" fmla="*/ 1460181 w 1460181"/>
                <a:gd name="connsiteY1" fmla="*/ 1466629 h 6339004"/>
                <a:gd name="connsiteX2" fmla="*/ 1460181 w 1460181"/>
                <a:gd name="connsiteY2" fmla="*/ 6339004 h 6339004"/>
                <a:gd name="connsiteX3" fmla="*/ 0 w 1460181"/>
                <a:gd name="connsiteY3" fmla="*/ 6339004 h 6339004"/>
                <a:gd name="connsiteX4" fmla="*/ 0 w 1460181"/>
                <a:gd name="connsiteY4" fmla="*/ 0 h 63390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0181" h="6339004">
                  <a:moveTo>
                    <a:pt x="0" y="0"/>
                  </a:moveTo>
                  <a:lnTo>
                    <a:pt x="1460181" y="1466629"/>
                  </a:lnTo>
                  <a:lnTo>
                    <a:pt x="1460181" y="6339004"/>
                  </a:lnTo>
                  <a:lnTo>
                    <a:pt x="0" y="6339004"/>
                  </a:lnTo>
                  <a:lnTo>
                    <a:pt x="0" y="0"/>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7" name="Picture 16">
            <a:extLst>
              <a:ext uri="{FF2B5EF4-FFF2-40B4-BE49-F238E27FC236}">
                <a16:creationId xmlns:a16="http://schemas.microsoft.com/office/drawing/2014/main" id="{A9F24C5D-47CA-F847-8143-7FB776BC3C4F}"/>
              </a:ext>
            </a:extLst>
          </p:cNvPr>
          <p:cNvPicPr>
            <a:picLocks noChangeAspect="1"/>
          </p:cNvPicPr>
          <p:nvPr userDrawn="1"/>
        </p:nvPicPr>
        <p:blipFill>
          <a:blip r:embed="rId2"/>
          <a:stretch>
            <a:fillRect/>
          </a:stretch>
        </p:blipFill>
        <p:spPr>
          <a:xfrm>
            <a:off x="609600" y="6188613"/>
            <a:ext cx="3296356" cy="474015"/>
          </a:xfrm>
          <a:prstGeom prst="rect">
            <a:avLst/>
          </a:prstGeom>
        </p:spPr>
      </p:pic>
    </p:spTree>
    <p:extLst>
      <p:ext uri="{BB962C8B-B14F-4D97-AF65-F5344CB8AC3E}">
        <p14:creationId xmlns:p14="http://schemas.microsoft.com/office/powerpoint/2010/main" val="30999075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 photo">
    <p:bg>
      <p:bgPr>
        <a:solidFill>
          <a:schemeClr val="accent1"/>
        </a:solidFill>
        <a:effectLst/>
      </p:bgPr>
    </p:bg>
    <p:spTree>
      <p:nvGrpSpPr>
        <p:cNvPr id="1" name=""/>
        <p:cNvGrpSpPr/>
        <p:nvPr/>
      </p:nvGrpSpPr>
      <p:grpSpPr>
        <a:xfrm>
          <a:off x="0" y="0"/>
          <a:ext cx="0" cy="0"/>
          <a:chOff x="0" y="0"/>
          <a:chExt cx="0" cy="0"/>
        </a:xfrm>
      </p:grpSpPr>
      <p:sp>
        <p:nvSpPr>
          <p:cNvPr id="11" name="Rectangle 10"/>
          <p:cNvSpPr/>
          <p:nvPr userDrawn="1"/>
        </p:nvSpPr>
        <p:spPr>
          <a:xfrm>
            <a:off x="0" y="4477872"/>
            <a:ext cx="12192000" cy="2120636"/>
          </a:xfrm>
          <a:prstGeom prst="rect">
            <a:avLst/>
          </a:prstGeom>
          <a:solidFill>
            <a:srgbClr val="1C26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5"/>
          <p:cNvSpPr>
            <a:spLocks noGrp="1"/>
          </p:cNvSpPr>
          <p:nvPr>
            <p:ph type="pic" sz="quarter" idx="11"/>
          </p:nvPr>
        </p:nvSpPr>
        <p:spPr>
          <a:xfrm>
            <a:off x="7353300" y="0"/>
            <a:ext cx="4838700" cy="4477871"/>
          </a:xfrm>
          <a:noFill/>
          <a:ln>
            <a:noFill/>
          </a:ln>
        </p:spPr>
        <p:txBody>
          <a:bodyPr/>
          <a:lstStyle>
            <a:lvl1pPr marL="0" indent="0">
              <a:buNone/>
              <a:defRPr baseline="0"/>
            </a:lvl1pPr>
          </a:lstStyle>
          <a:p>
            <a:endParaRPr lang="en-US" dirty="0"/>
          </a:p>
          <a:p>
            <a:endParaRPr lang="en-US" dirty="0"/>
          </a:p>
          <a:p>
            <a:endParaRPr lang="en-US" dirty="0"/>
          </a:p>
          <a:p>
            <a:r>
              <a:rPr lang="en-US" dirty="0"/>
              <a:t>Insert photo</a:t>
            </a:r>
          </a:p>
        </p:txBody>
      </p:sp>
      <p:sp>
        <p:nvSpPr>
          <p:cNvPr id="2" name="Title 1"/>
          <p:cNvSpPr>
            <a:spLocks noGrp="1"/>
          </p:cNvSpPr>
          <p:nvPr>
            <p:ph type="ctrTitle" hasCustomPrompt="1"/>
          </p:nvPr>
        </p:nvSpPr>
        <p:spPr>
          <a:xfrm>
            <a:off x="612648" y="710573"/>
            <a:ext cx="6473952" cy="1581912"/>
          </a:xfrm>
        </p:spPr>
        <p:txBody>
          <a:bodyPr anchor="t" anchorCtr="0">
            <a:noAutofit/>
          </a:bodyPr>
          <a:lstStyle>
            <a:lvl1pPr algn="l">
              <a:defRPr sz="5000" b="1" cap="all" baseline="0">
                <a:solidFill>
                  <a:srgbClr val="1C2632"/>
                </a:solidFill>
                <a:latin typeface="Arial" charset="0"/>
                <a:ea typeface="Arial" charset="0"/>
                <a:cs typeface="Arial" charset="0"/>
              </a:defRPr>
            </a:lvl1pPr>
          </a:lstStyle>
          <a:p>
            <a:r>
              <a:rPr lang="en-US" dirty="0"/>
              <a:t>PRESENTATION TITLE</a:t>
            </a:r>
          </a:p>
        </p:txBody>
      </p:sp>
      <p:sp>
        <p:nvSpPr>
          <p:cNvPr id="3" name="Subtitle 2"/>
          <p:cNvSpPr>
            <a:spLocks noGrp="1"/>
          </p:cNvSpPr>
          <p:nvPr>
            <p:ph type="subTitle" idx="1" hasCustomPrompt="1"/>
          </p:nvPr>
        </p:nvSpPr>
        <p:spPr>
          <a:xfrm>
            <a:off x="612648" y="2697480"/>
            <a:ext cx="5330952" cy="1498384"/>
          </a:xfrm>
        </p:spPr>
        <p:txBody>
          <a:bodyPr anchor="t" anchorCtr="0">
            <a:noAutofit/>
          </a:bodyPr>
          <a:lstStyle>
            <a:lvl1pPr marL="0" indent="0" algn="l">
              <a:lnSpc>
                <a:spcPct val="100000"/>
              </a:lnSpc>
              <a:buNone/>
              <a:defRPr sz="2400" b="0" i="0" baseline="0">
                <a:solidFill>
                  <a:schemeClr val="bg1"/>
                </a:solidFill>
                <a:latin typeface="+mn-lt"/>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 can span 2 lines]</a:t>
            </a:r>
          </a:p>
        </p:txBody>
      </p:sp>
      <p:pic>
        <p:nvPicPr>
          <p:cNvPr id="9" name="Picture 8"/>
          <p:cNvPicPr>
            <a:picLocks noChangeAspect="1"/>
          </p:cNvPicPr>
          <p:nvPr userDrawn="1"/>
        </p:nvPicPr>
        <p:blipFill>
          <a:blip r:embed="rId2">
            <a:duotone>
              <a:prstClr val="black"/>
              <a:schemeClr val="accent1">
                <a:tint val="45000"/>
                <a:satMod val="400000"/>
              </a:schemeClr>
            </a:duotone>
            <a:alphaModFix amt="15000"/>
            <a:extLst>
              <a:ext uri="{28A0092B-C50C-407E-A947-70E740481C1C}">
                <a14:useLocalDpi xmlns:a14="http://schemas.microsoft.com/office/drawing/2010/main" val="0"/>
              </a:ext>
            </a:extLst>
          </a:blip>
          <a:stretch>
            <a:fillRect/>
          </a:stretch>
        </p:blipFill>
        <p:spPr>
          <a:xfrm>
            <a:off x="1130156" y="4565276"/>
            <a:ext cx="4166304" cy="1950493"/>
          </a:xfrm>
          <a:prstGeom prst="rect">
            <a:avLst/>
          </a:prstGeom>
        </p:spPr>
      </p:pic>
      <p:sp>
        <p:nvSpPr>
          <p:cNvPr id="5" name="Content Placeholder 4"/>
          <p:cNvSpPr>
            <a:spLocks noGrp="1"/>
          </p:cNvSpPr>
          <p:nvPr>
            <p:ph sz="quarter" idx="10" hasCustomPrompt="1"/>
          </p:nvPr>
        </p:nvSpPr>
        <p:spPr>
          <a:xfrm>
            <a:off x="612775" y="5037177"/>
            <a:ext cx="4683125" cy="1338262"/>
          </a:xfrm>
        </p:spPr>
        <p:txBody>
          <a:bodyPr>
            <a:noAutofit/>
          </a:bodyPr>
          <a:lstStyle>
            <a:lvl1pPr marL="0" indent="0">
              <a:buNone/>
              <a:defRPr sz="2000">
                <a:solidFill>
                  <a:schemeClr val="bg1"/>
                </a:solidFill>
              </a:defRPr>
            </a:lvl1pPr>
            <a:lvl2pPr marL="457200" indent="0">
              <a:buNone/>
              <a:defRPr sz="2000">
                <a:solidFill>
                  <a:schemeClr val="bg1"/>
                </a:solidFill>
              </a:defRPr>
            </a:lvl2pPr>
            <a:lvl3pPr marL="914400" indent="0">
              <a:buNone/>
              <a:defRPr sz="2000">
                <a:solidFill>
                  <a:schemeClr val="bg1"/>
                </a:solidFill>
              </a:defRPr>
            </a:lvl3pPr>
            <a:lvl4pPr marL="1371600" indent="0">
              <a:buNone/>
              <a:defRPr sz="2000">
                <a:solidFill>
                  <a:schemeClr val="bg1"/>
                </a:solidFill>
              </a:defRPr>
            </a:lvl4pPr>
            <a:lvl5pPr marL="1828800" indent="0">
              <a:buNone/>
              <a:defRPr sz="2000">
                <a:solidFill>
                  <a:schemeClr val="bg1"/>
                </a:solidFill>
              </a:defRPr>
            </a:lvl5pPr>
          </a:lstStyle>
          <a:p>
            <a:pPr lvl="0"/>
            <a:r>
              <a:rPr lang="en-US"/>
              <a:t>[Presenter]</a:t>
            </a:r>
            <a:endParaRPr lang="en-US" dirty="0"/>
          </a:p>
          <a:p>
            <a:pPr lvl="0"/>
            <a:r>
              <a:rPr lang="en-US" dirty="0"/>
              <a:t>[Date]</a:t>
            </a:r>
          </a:p>
        </p:txBody>
      </p:sp>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68817" y="4869059"/>
            <a:ext cx="2716772" cy="1338262"/>
          </a:xfrm>
          <a:prstGeom prst="rect">
            <a:avLst/>
          </a:prstGeom>
        </p:spPr>
      </p:pic>
    </p:spTree>
    <p:extLst>
      <p:ext uri="{BB962C8B-B14F-4D97-AF65-F5344CB8AC3E}">
        <p14:creationId xmlns:p14="http://schemas.microsoft.com/office/powerpoint/2010/main" val="2045437004"/>
      </p:ext>
    </p:extLst>
  </p:cSld>
  <p:clrMapOvr>
    <a:masterClrMapping/>
  </p:clrMapOvr>
  <p:extLst>
    <p:ext uri="{DCECCB84-F9BA-43D5-87BE-67443E8EF086}">
      <p15:sldGuideLst xmlns:p15="http://schemas.microsoft.com/office/powerpoint/2012/main">
        <p15:guide id="1" orient="horz" pos="324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7" name="Rectangle 6"/>
          <p:cNvSpPr/>
          <p:nvPr userDrawn="1"/>
        </p:nvSpPr>
        <p:spPr>
          <a:xfrm>
            <a:off x="2" y="-1"/>
            <a:ext cx="12200469" cy="6532877"/>
          </a:xfrm>
          <a:prstGeom prst="rect">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3AB6DF"/>
              </a:solidFill>
            </a:endParaRPr>
          </a:p>
        </p:txBody>
      </p:sp>
      <p:sp>
        <p:nvSpPr>
          <p:cNvPr id="20" name="Rectangle 19"/>
          <p:cNvSpPr/>
          <p:nvPr userDrawn="1"/>
        </p:nvSpPr>
        <p:spPr>
          <a:xfrm>
            <a:off x="0" y="-1"/>
            <a:ext cx="4175155" cy="6532877"/>
          </a:xfrm>
          <a:prstGeom prst="rect">
            <a:avLst/>
          </a:prstGeom>
          <a:solidFill>
            <a:srgbClr val="23466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dirty="0">
                <a:solidFill>
                  <a:srgbClr val="F2F2F2"/>
                </a:solidFill>
                <a:latin typeface="+mn-lt"/>
                <a:cs typeface="Calibri"/>
              </a:rPr>
              <a:t> </a:t>
            </a:r>
            <a:endParaRPr lang="en-US" sz="1800" dirty="0"/>
          </a:p>
        </p:txBody>
      </p:sp>
      <p:sp>
        <p:nvSpPr>
          <p:cNvPr id="14" name="Rectangle 13"/>
          <p:cNvSpPr/>
          <p:nvPr userDrawn="1"/>
        </p:nvSpPr>
        <p:spPr>
          <a:xfrm>
            <a:off x="0" y="-1"/>
            <a:ext cx="4175155" cy="6532877"/>
          </a:xfrm>
          <a:prstGeom prst="rect">
            <a:avLst/>
          </a:prstGeom>
          <a:solidFill>
            <a:srgbClr val="23466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2" name="Content Placeholder 2"/>
          <p:cNvSpPr>
            <a:spLocks noGrp="1"/>
          </p:cNvSpPr>
          <p:nvPr>
            <p:ph idx="13" hasCustomPrompt="1"/>
          </p:nvPr>
        </p:nvSpPr>
        <p:spPr>
          <a:xfrm>
            <a:off x="715070" y="2323875"/>
            <a:ext cx="2685693" cy="2132904"/>
          </a:xfrm>
          <a:ln>
            <a:noFill/>
          </a:ln>
        </p:spPr>
        <p:txBody>
          <a:bodyPr>
            <a:no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lang="en-US" sz="1600" kern="1200">
                <a:solidFill>
                  <a:srgbClr val="F2F2F2"/>
                </a:solidFill>
                <a:latin typeface="Calibri"/>
                <a:ea typeface="+mn-ea"/>
                <a:cs typeface="Calibri"/>
              </a:defRPr>
            </a:lvl1pPr>
            <a:lvl2pPr>
              <a:defRPr lang="en-US" sz="1600" kern="1200" dirty="0" smtClean="0">
                <a:solidFill>
                  <a:srgbClr val="F2F2F2"/>
                </a:solidFill>
                <a:latin typeface="Calibri"/>
                <a:ea typeface="+mn-ea"/>
                <a:cs typeface="Calibri"/>
              </a:defRPr>
            </a:lvl2pPr>
            <a:lvl3pPr>
              <a:defRPr lang="en-US" sz="1600" kern="1200" dirty="0" smtClean="0">
                <a:solidFill>
                  <a:srgbClr val="F2F2F2"/>
                </a:solidFill>
                <a:latin typeface="Calibri"/>
                <a:ea typeface="+mn-ea"/>
                <a:cs typeface="Calibri"/>
              </a:defRPr>
            </a:lvl3pPr>
            <a:lvl4pPr>
              <a:defRPr lang="en-US" sz="1600" kern="1200" dirty="0" smtClean="0">
                <a:solidFill>
                  <a:srgbClr val="F2F2F2"/>
                </a:solidFill>
                <a:latin typeface="Calibri"/>
                <a:ea typeface="+mn-ea"/>
                <a:cs typeface="Calibri"/>
              </a:defRPr>
            </a:lvl4pPr>
            <a:lvl5pPr>
              <a:defRPr lang="en-US" sz="1600" kern="1200" dirty="0">
                <a:solidFill>
                  <a:srgbClr val="F2F2F2"/>
                </a:solidFill>
                <a:latin typeface="Calibri"/>
                <a:ea typeface="+mn-ea"/>
                <a:cs typeface="Calibri"/>
              </a:defRPr>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Click to edit Master text styles </a:t>
            </a:r>
            <a:r>
              <a:rPr lang="en-US" sz="1600" dirty="0" err="1">
                <a:solidFill>
                  <a:srgbClr val="F2F2F2"/>
                </a:solidFill>
                <a:latin typeface="Calibri"/>
                <a:cs typeface="Calibri"/>
              </a:rPr>
              <a:t>lorem</a:t>
            </a:r>
            <a:r>
              <a:rPr lang="en-US" sz="1600" dirty="0">
                <a:solidFill>
                  <a:srgbClr val="F2F2F2"/>
                </a:solidFill>
                <a:latin typeface="Calibri"/>
                <a:cs typeface="Calibri"/>
              </a:rPr>
              <a:t> </a:t>
            </a:r>
            <a:r>
              <a:rPr lang="en-US" sz="1600" dirty="0" err="1">
                <a:solidFill>
                  <a:srgbClr val="F2F2F2"/>
                </a:solidFill>
                <a:latin typeface="Calibri"/>
                <a:cs typeface="Calibri"/>
              </a:rPr>
              <a:t>ipsum</a:t>
            </a:r>
            <a:r>
              <a:rPr lang="en-US" sz="1600" dirty="0">
                <a:solidFill>
                  <a:srgbClr val="F2F2F2"/>
                </a:solidFill>
                <a:latin typeface="Calibri"/>
                <a:cs typeface="Calibri"/>
              </a:rPr>
              <a:t> dolor sit </a:t>
            </a:r>
            <a:r>
              <a:rPr lang="en-US" sz="1600" dirty="0" err="1">
                <a:solidFill>
                  <a:srgbClr val="F2F2F2"/>
                </a:solidFill>
                <a:latin typeface="Calibri"/>
                <a:cs typeface="Calibri"/>
              </a:rPr>
              <a:t>amet</a:t>
            </a:r>
            <a:r>
              <a:rPr lang="en-US" sz="1600" dirty="0">
                <a:solidFill>
                  <a:srgbClr val="F2F2F2"/>
                </a:solidFill>
                <a:latin typeface="Calibri"/>
                <a:cs typeface="Calibri"/>
              </a:rPr>
              <a:t>, </a:t>
            </a:r>
            <a:r>
              <a:rPr lang="en-US" sz="1600" dirty="0" err="1">
                <a:solidFill>
                  <a:srgbClr val="F2F2F2"/>
                </a:solidFill>
                <a:latin typeface="Calibri"/>
                <a:cs typeface="Calibri"/>
              </a:rPr>
              <a:t>consectetur</a:t>
            </a:r>
            <a:r>
              <a:rPr lang="en-US" sz="1600" dirty="0">
                <a:solidFill>
                  <a:srgbClr val="F2F2F2"/>
                </a:solidFill>
                <a:latin typeface="Calibri"/>
                <a:cs typeface="Calibri"/>
              </a:rPr>
              <a:t> </a:t>
            </a:r>
            <a:r>
              <a:rPr lang="en-US" sz="1600" dirty="0" err="1">
                <a:solidFill>
                  <a:srgbClr val="F2F2F2"/>
                </a:solidFill>
                <a:latin typeface="Calibri"/>
                <a:cs typeface="Calibri"/>
              </a:rPr>
              <a:t>dipiscing</a:t>
            </a:r>
            <a:r>
              <a:rPr lang="en-US" sz="1600" dirty="0">
                <a:solidFill>
                  <a:srgbClr val="F2F2F2"/>
                </a:solidFill>
                <a:latin typeface="Calibri"/>
                <a:cs typeface="Calibri"/>
              </a:rPr>
              <a:t> </a:t>
            </a:r>
            <a:r>
              <a:rPr lang="en-US" sz="1600" dirty="0" err="1">
                <a:solidFill>
                  <a:srgbClr val="F2F2F2"/>
                </a:solidFill>
                <a:latin typeface="Calibri"/>
                <a:cs typeface="Calibri"/>
              </a:rPr>
              <a:t>elit</a:t>
            </a:r>
            <a:r>
              <a:rPr lang="en-US" sz="1600" dirty="0">
                <a:solidFill>
                  <a:srgbClr val="F2F2F2"/>
                </a:solidFill>
                <a:latin typeface="Calibri"/>
                <a:cs typeface="Calibri"/>
              </a:rPr>
              <a:t>, </a:t>
            </a:r>
            <a:r>
              <a:rPr lang="en-US" sz="1600" dirty="0" err="1">
                <a:solidFill>
                  <a:srgbClr val="F2F2F2"/>
                </a:solidFill>
                <a:latin typeface="Calibri"/>
                <a:cs typeface="Calibri"/>
              </a:rPr>
              <a:t>sed</a:t>
            </a:r>
            <a:r>
              <a:rPr lang="en-US" sz="1600" dirty="0">
                <a:solidFill>
                  <a:srgbClr val="F2F2F2"/>
                </a:solidFill>
                <a:latin typeface="Calibri"/>
                <a:cs typeface="Calibri"/>
              </a:rPr>
              <a:t> do </a:t>
            </a:r>
            <a:r>
              <a:rPr lang="en-US" sz="1600" dirty="0" err="1">
                <a:solidFill>
                  <a:srgbClr val="F2F2F2"/>
                </a:solidFill>
                <a:latin typeface="Calibri"/>
                <a:cs typeface="Calibri"/>
              </a:rPr>
              <a:t>eiusmod</a:t>
            </a:r>
            <a:r>
              <a:rPr lang="en-US" sz="1600" dirty="0">
                <a:solidFill>
                  <a:srgbClr val="F2F2F2"/>
                </a:solidFill>
                <a:latin typeface="Calibri"/>
                <a:cs typeface="Calibri"/>
              </a:rPr>
              <a:t> </a:t>
            </a:r>
            <a:r>
              <a:rPr lang="en-US" sz="1600" dirty="0" err="1">
                <a:solidFill>
                  <a:srgbClr val="F2F2F2"/>
                </a:solidFill>
                <a:latin typeface="Calibri"/>
                <a:cs typeface="Calibri"/>
              </a:rPr>
              <a:t>lorem</a:t>
            </a:r>
            <a:r>
              <a:rPr lang="en-US" sz="1600" dirty="0">
                <a:solidFill>
                  <a:srgbClr val="F2F2F2"/>
                </a:solidFill>
                <a:latin typeface="Calibri"/>
                <a:cs typeface="Calibri"/>
              </a:rPr>
              <a:t> </a:t>
            </a:r>
            <a:r>
              <a:rPr lang="en-US" sz="1600" dirty="0" err="1">
                <a:solidFill>
                  <a:srgbClr val="F2F2F2"/>
                </a:solidFill>
                <a:latin typeface="Calibri"/>
                <a:cs typeface="Calibri"/>
              </a:rPr>
              <a:t>ipsum</a:t>
            </a:r>
            <a:r>
              <a:rPr lang="en-US" sz="1600" dirty="0">
                <a:solidFill>
                  <a:srgbClr val="F2F2F2"/>
                </a:solidFill>
                <a:latin typeface="Calibri"/>
                <a:cs typeface="Calibri"/>
              </a:rPr>
              <a:t> dolor sit </a:t>
            </a:r>
            <a:r>
              <a:rPr lang="en-US" sz="1600" dirty="0" err="1">
                <a:solidFill>
                  <a:srgbClr val="F2F2F2"/>
                </a:solidFill>
                <a:latin typeface="Calibri"/>
                <a:cs typeface="Calibri"/>
              </a:rPr>
              <a:t>amet,ectetur</a:t>
            </a:r>
            <a:r>
              <a:rPr lang="en-US" sz="1600" dirty="0">
                <a:solidFill>
                  <a:srgbClr val="F2F2F2"/>
                </a:solidFill>
                <a:latin typeface="Calibri"/>
                <a:cs typeface="Calibri"/>
              </a:rPr>
              <a:t> </a:t>
            </a:r>
            <a:r>
              <a:rPr lang="en-US" sz="1600" dirty="0" err="1">
                <a:solidFill>
                  <a:srgbClr val="F2F2F2"/>
                </a:solidFill>
                <a:latin typeface="Calibri"/>
                <a:cs typeface="Calibri"/>
              </a:rPr>
              <a:t>piscing</a:t>
            </a:r>
            <a:r>
              <a:rPr lang="en-US" sz="1600" dirty="0">
                <a:solidFill>
                  <a:srgbClr val="F2F2F2"/>
                </a:solidFill>
                <a:latin typeface="Calibri"/>
                <a:cs typeface="Calibri"/>
              </a:rPr>
              <a:t> </a:t>
            </a:r>
            <a:r>
              <a:rPr lang="en-US" sz="1600" dirty="0" err="1">
                <a:solidFill>
                  <a:srgbClr val="F2F2F2"/>
                </a:solidFill>
                <a:latin typeface="Calibri"/>
                <a:cs typeface="Calibri"/>
              </a:rPr>
              <a:t>elit</a:t>
            </a:r>
            <a:r>
              <a:rPr lang="en-US" sz="1600" dirty="0">
                <a:solidFill>
                  <a:srgbClr val="F2F2F2"/>
                </a:solidFill>
                <a:latin typeface="Calibri"/>
                <a:cs typeface="Calibri"/>
              </a:rPr>
              <a:t>, </a:t>
            </a:r>
            <a:r>
              <a:rPr lang="en-US" sz="1600" dirty="0" err="1">
                <a:solidFill>
                  <a:srgbClr val="F2F2F2"/>
                </a:solidFill>
                <a:latin typeface="Calibri"/>
                <a:cs typeface="Calibri"/>
              </a:rPr>
              <a:t>sed</a:t>
            </a:r>
            <a:r>
              <a:rPr lang="en-US" sz="1600" dirty="0">
                <a:solidFill>
                  <a:srgbClr val="F2F2F2"/>
                </a:solidFill>
                <a:latin typeface="Calibri"/>
                <a:cs typeface="Calibri"/>
              </a:rPr>
              <a:t> do </a:t>
            </a:r>
            <a:r>
              <a:rPr lang="en-US" sz="1600" dirty="0" err="1">
                <a:solidFill>
                  <a:srgbClr val="F2F2F2"/>
                </a:solidFill>
                <a:latin typeface="Calibri"/>
                <a:cs typeface="Calibri"/>
              </a:rPr>
              <a:t>eiusmod</a:t>
            </a:r>
            <a:r>
              <a:rPr lang="en-US" sz="1600" dirty="0">
                <a:solidFill>
                  <a:srgbClr val="F2F2F2"/>
                </a:solidFill>
                <a:latin typeface="Calibri"/>
                <a:cs typeface="Calibri"/>
              </a:rPr>
              <a:t> </a:t>
            </a:r>
            <a:r>
              <a:rPr lang="en-US" sz="1600" dirty="0" err="1">
                <a:solidFill>
                  <a:srgbClr val="F2F2F2"/>
                </a:solidFill>
                <a:latin typeface="Calibri"/>
                <a:cs typeface="Calibri"/>
              </a:rPr>
              <a:t>lorem</a:t>
            </a:r>
            <a:r>
              <a:rPr lang="en-US" sz="1600" dirty="0">
                <a:solidFill>
                  <a:srgbClr val="F2F2F2"/>
                </a:solidFill>
                <a:latin typeface="Calibri"/>
                <a:cs typeface="Calibri"/>
              </a:rPr>
              <a:t> </a:t>
            </a:r>
            <a:r>
              <a:rPr lang="en-US" sz="1600" dirty="0" err="1">
                <a:solidFill>
                  <a:srgbClr val="F2F2F2"/>
                </a:solidFill>
                <a:latin typeface="Calibri"/>
                <a:cs typeface="Calibri"/>
              </a:rPr>
              <a:t>ipsum</a:t>
            </a:r>
            <a:r>
              <a:rPr lang="en-US" sz="1600" dirty="0">
                <a:solidFill>
                  <a:srgbClr val="F2F2F2"/>
                </a:solidFill>
                <a:latin typeface="Calibri"/>
                <a:cs typeface="Calibri"/>
              </a:rPr>
              <a:t> dolor</a:t>
            </a:r>
            <a:endParaRPr lang="en-US" dirty="0"/>
          </a:p>
        </p:txBody>
      </p:sp>
      <p:sp>
        <p:nvSpPr>
          <p:cNvPr id="16" name="Content Placeholder 2"/>
          <p:cNvSpPr>
            <a:spLocks noGrp="1"/>
          </p:cNvSpPr>
          <p:nvPr>
            <p:ph idx="1"/>
          </p:nvPr>
        </p:nvSpPr>
        <p:spPr>
          <a:xfrm>
            <a:off x="4926762" y="2235897"/>
            <a:ext cx="6760281" cy="4525963"/>
          </a:xfrm>
        </p:spPr>
        <p:txBody>
          <a:bodyPr/>
          <a:lstStyle>
            <a:lvl1pPr marL="0" indent="0">
              <a:buNone/>
              <a:defRPr lang="en-US" sz="2400" kern="1200" dirty="0" smtClean="0">
                <a:solidFill>
                  <a:srgbClr val="777777"/>
                </a:solidFill>
                <a:latin typeface="Calibri"/>
                <a:ea typeface="+mn-ea"/>
                <a:cs typeface="Calibri"/>
              </a:defRPr>
            </a:lvl1pPr>
            <a:lvl2pPr>
              <a:defRPr>
                <a:solidFill>
                  <a:srgbClr val="777777"/>
                </a:solidFill>
              </a:defRPr>
            </a:lvl2pPr>
            <a:lvl3pPr>
              <a:defRPr>
                <a:solidFill>
                  <a:srgbClr val="777777"/>
                </a:solidFill>
              </a:defRPr>
            </a:lvl3pPr>
            <a:lvl4pPr>
              <a:defRPr>
                <a:solidFill>
                  <a:srgbClr val="777777"/>
                </a:solidFill>
              </a:defRPr>
            </a:lvl4pPr>
            <a:lvl5pPr>
              <a:defRPr>
                <a:solidFill>
                  <a:srgbClr val="777777"/>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4892886" y="685802"/>
            <a:ext cx="7618429" cy="1143000"/>
          </a:xfrm>
        </p:spPr>
        <p:txBody>
          <a:bodyPr>
            <a:noAutofit/>
          </a:bodyPr>
          <a:lstStyle>
            <a:lvl1pPr marL="0" algn="l" defTabSz="457200" rtl="0" eaLnBrk="1" latinLnBrk="0" hangingPunct="1">
              <a:lnSpc>
                <a:spcPts val="4600"/>
              </a:lnSpc>
              <a:defRPr lang="en-US" sz="4000" kern="1200" cap="all" dirty="0">
                <a:solidFill>
                  <a:srgbClr val="23466B"/>
                </a:solidFill>
                <a:latin typeface="Arial"/>
                <a:ea typeface="+mn-ea"/>
                <a:cs typeface="Arial"/>
              </a:defRPr>
            </a:lvl1pPr>
          </a:lstStyle>
          <a:p>
            <a:r>
              <a:rPr lang="en-US" dirty="0"/>
              <a:t>Click to edit Master title</a:t>
            </a:r>
          </a:p>
        </p:txBody>
      </p:sp>
      <p:sp>
        <p:nvSpPr>
          <p:cNvPr id="9" name="Rectangle 8"/>
          <p:cNvSpPr/>
          <p:nvPr userDrawn="1"/>
        </p:nvSpPr>
        <p:spPr>
          <a:xfrm>
            <a:off x="0" y="6532876"/>
            <a:ext cx="12192000" cy="325124"/>
          </a:xfrm>
          <a:prstGeom prst="rect">
            <a:avLst/>
          </a:prstGeom>
          <a:solidFill>
            <a:srgbClr val="3AB6D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chemeClr val="bg1"/>
              </a:solidFill>
            </a:endParaRPr>
          </a:p>
        </p:txBody>
      </p:sp>
      <p:sp>
        <p:nvSpPr>
          <p:cNvPr id="6" name="Slide Number Placeholder 5"/>
          <p:cNvSpPr>
            <a:spLocks noGrp="1"/>
          </p:cNvSpPr>
          <p:nvPr>
            <p:ph type="sldNum" sz="quarter" idx="12"/>
          </p:nvPr>
        </p:nvSpPr>
        <p:spPr>
          <a:xfrm>
            <a:off x="8754539" y="6505851"/>
            <a:ext cx="2844800" cy="365125"/>
          </a:xfrm>
        </p:spPr>
        <p:txBody>
          <a:bodyPr/>
          <a:lstStyle>
            <a:lvl1pPr>
              <a:defRPr>
                <a:solidFill>
                  <a:srgbClr val="23466B"/>
                </a:solidFill>
              </a:defRPr>
            </a:lvl1pPr>
          </a:lstStyle>
          <a:p>
            <a:fld id="{72F7D3CC-F67A-B34F-BCAC-2CDC1EBC0007}" type="slidenum">
              <a:rPr lang="en-US" smtClean="0"/>
              <a:pPr/>
              <a:t>‹#›</a:t>
            </a:fld>
            <a:endParaRPr lang="en-US" dirty="0"/>
          </a:p>
        </p:txBody>
      </p:sp>
      <p:cxnSp>
        <p:nvCxnSpPr>
          <p:cNvPr id="13" name="Straight Connector 12"/>
          <p:cNvCxnSpPr/>
          <p:nvPr userDrawn="1"/>
        </p:nvCxnSpPr>
        <p:spPr>
          <a:xfrm>
            <a:off x="5011455" y="2074333"/>
            <a:ext cx="5879515" cy="0"/>
          </a:xfrm>
          <a:prstGeom prst="line">
            <a:avLst/>
          </a:prstGeom>
          <a:ln w="6350">
            <a:solidFill>
              <a:srgbClr val="3AB6DF"/>
            </a:solidFill>
          </a:ln>
          <a:effectLst/>
        </p:spPr>
        <p:style>
          <a:lnRef idx="2">
            <a:schemeClr val="accent1"/>
          </a:lnRef>
          <a:fillRef idx="0">
            <a:schemeClr val="accent1"/>
          </a:fillRef>
          <a:effectRef idx="1">
            <a:schemeClr val="accent1"/>
          </a:effectRef>
          <a:fontRef idx="minor">
            <a:schemeClr val="tx1"/>
          </a:fontRef>
        </p:style>
      </p:cxnSp>
      <p:pic>
        <p:nvPicPr>
          <p:cNvPr id="15" name="Picture 14" descr="Prevention_Solutions_symbol_cymk_300ppi.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006665" y="180275"/>
            <a:ext cx="853440" cy="656705"/>
          </a:xfrm>
          <a:prstGeom prst="rect">
            <a:avLst/>
          </a:prstGeom>
        </p:spPr>
      </p:pic>
      <p:sp>
        <p:nvSpPr>
          <p:cNvPr id="17" name="Footer Placeholder 4"/>
          <p:cNvSpPr>
            <a:spLocks noGrp="1"/>
          </p:cNvSpPr>
          <p:nvPr>
            <p:ph type="ftr" sz="quarter" idx="11"/>
          </p:nvPr>
        </p:nvSpPr>
        <p:spPr>
          <a:xfrm>
            <a:off x="655787" y="6505851"/>
            <a:ext cx="7370613" cy="365125"/>
          </a:xfrm>
        </p:spPr>
        <p:txBody>
          <a:bodyPr/>
          <a:lstStyle>
            <a:lvl1pPr>
              <a:defRPr sz="1000"/>
            </a:lvl1pPr>
          </a:lstStyle>
          <a:p>
            <a:pPr algn="l"/>
            <a:r>
              <a:rPr lang="en-US" kern="1100" spc="100" dirty="0">
                <a:solidFill>
                  <a:schemeClr val="bg1"/>
                </a:solidFill>
                <a:latin typeface="Arial"/>
                <a:cs typeface="Arial"/>
              </a:rPr>
              <a:t>PREVENTION SOLUTIONS</a:t>
            </a:r>
            <a:r>
              <a:rPr lang="en-US" kern="1100" spc="100" baseline="6000" dirty="0">
                <a:solidFill>
                  <a:srgbClr val="F2F2F2"/>
                </a:solidFill>
                <a:latin typeface="Arial"/>
                <a:cs typeface="Arial"/>
              </a:rPr>
              <a:t>@</a:t>
            </a:r>
            <a:r>
              <a:rPr lang="en-US" kern="1100" spc="100" dirty="0">
                <a:solidFill>
                  <a:srgbClr val="F2F2F2"/>
                </a:solidFill>
                <a:latin typeface="Arial"/>
                <a:cs typeface="Arial"/>
              </a:rPr>
              <a:t>EDC </a:t>
            </a:r>
            <a:r>
              <a:rPr lang="en-US" kern="1100" spc="100" dirty="0">
                <a:solidFill>
                  <a:srgbClr val="23466B"/>
                </a:solidFill>
                <a:latin typeface="Arial"/>
                <a:cs typeface="Arial"/>
              </a:rPr>
              <a:t>TITLE OF POWERPOINT PRESENTATION HERE</a:t>
            </a:r>
            <a:endParaRPr lang="en-US" dirty="0"/>
          </a:p>
        </p:txBody>
      </p:sp>
    </p:spTree>
    <p:extLst>
      <p:ext uri="{BB962C8B-B14F-4D97-AF65-F5344CB8AC3E}">
        <p14:creationId xmlns:p14="http://schemas.microsoft.com/office/powerpoint/2010/main" val="265046806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7" name="Rectangle 6"/>
          <p:cNvSpPr/>
          <p:nvPr userDrawn="1"/>
        </p:nvSpPr>
        <p:spPr>
          <a:xfrm>
            <a:off x="2" y="-1"/>
            <a:ext cx="12200469" cy="6532877"/>
          </a:xfrm>
          <a:prstGeom prst="rect">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3AB6DF"/>
              </a:solidFill>
            </a:endParaRPr>
          </a:p>
        </p:txBody>
      </p:sp>
      <p:sp>
        <p:nvSpPr>
          <p:cNvPr id="2" name="Title 1"/>
          <p:cNvSpPr>
            <a:spLocks noGrp="1"/>
          </p:cNvSpPr>
          <p:nvPr>
            <p:ph type="title" hasCustomPrompt="1"/>
          </p:nvPr>
        </p:nvSpPr>
        <p:spPr>
          <a:xfrm>
            <a:off x="591081" y="330188"/>
            <a:ext cx="10469268" cy="1143000"/>
          </a:xfrm>
        </p:spPr>
        <p:txBody>
          <a:bodyPr>
            <a:noAutofit/>
          </a:bodyPr>
          <a:lstStyle>
            <a:lvl1pPr marL="0" algn="l" defTabSz="457200" rtl="0" eaLnBrk="1" latinLnBrk="0" hangingPunct="1">
              <a:lnSpc>
                <a:spcPts val="4600"/>
              </a:lnSpc>
              <a:defRPr lang="en-US" sz="4000" kern="1200" cap="all" dirty="0">
                <a:solidFill>
                  <a:srgbClr val="23466B"/>
                </a:solidFill>
                <a:latin typeface="Arial"/>
                <a:ea typeface="+mn-ea"/>
                <a:cs typeface="Arial"/>
              </a:defRPr>
            </a:lvl1pPr>
          </a:lstStyle>
          <a:p>
            <a:r>
              <a:rPr lang="en-US" dirty="0"/>
              <a:t>Click to edit </a:t>
            </a:r>
            <a:br>
              <a:rPr lang="en-US" dirty="0"/>
            </a:br>
            <a:r>
              <a:rPr lang="en-US" dirty="0"/>
              <a:t>Master title style</a:t>
            </a:r>
          </a:p>
        </p:txBody>
      </p:sp>
      <p:sp>
        <p:nvSpPr>
          <p:cNvPr id="3" name="Content Placeholder 2"/>
          <p:cNvSpPr>
            <a:spLocks noGrp="1"/>
          </p:cNvSpPr>
          <p:nvPr>
            <p:ph idx="1"/>
          </p:nvPr>
        </p:nvSpPr>
        <p:spPr>
          <a:xfrm>
            <a:off x="604972" y="1617129"/>
            <a:ext cx="10972800" cy="4525963"/>
          </a:xfrm>
        </p:spPr>
        <p:txBody>
          <a:bodyPr/>
          <a:lstStyle>
            <a:lvl1pPr marL="0" indent="0">
              <a:buNone/>
              <a:defRPr lang="en-US" sz="2400" kern="1200" dirty="0" smtClean="0">
                <a:solidFill>
                  <a:srgbClr val="777777"/>
                </a:solidFill>
                <a:latin typeface="Calibri"/>
                <a:ea typeface="+mn-ea"/>
                <a:cs typeface="Calibri"/>
              </a:defRPr>
            </a:lvl1pPr>
            <a:lvl2pPr>
              <a:defRPr>
                <a:solidFill>
                  <a:srgbClr val="777777"/>
                </a:solidFill>
              </a:defRPr>
            </a:lvl2pPr>
            <a:lvl3pPr>
              <a:defRPr>
                <a:solidFill>
                  <a:srgbClr val="777777"/>
                </a:solidFill>
              </a:defRPr>
            </a:lvl3pPr>
            <a:lvl4pPr>
              <a:defRPr>
                <a:solidFill>
                  <a:srgbClr val="777777"/>
                </a:solidFill>
              </a:defRPr>
            </a:lvl4pPr>
            <a:lvl5pPr>
              <a:defRPr>
                <a:solidFill>
                  <a:srgbClr val="777777"/>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Rectangle 8"/>
          <p:cNvSpPr/>
          <p:nvPr userDrawn="1"/>
        </p:nvSpPr>
        <p:spPr>
          <a:xfrm>
            <a:off x="0" y="6532876"/>
            <a:ext cx="12192000" cy="325124"/>
          </a:xfrm>
          <a:prstGeom prst="rect">
            <a:avLst/>
          </a:prstGeom>
          <a:solidFill>
            <a:srgbClr val="3AB6D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chemeClr val="bg1"/>
              </a:solidFill>
            </a:endParaRPr>
          </a:p>
        </p:txBody>
      </p:sp>
      <p:sp>
        <p:nvSpPr>
          <p:cNvPr id="6" name="Slide Number Placeholder 5"/>
          <p:cNvSpPr>
            <a:spLocks noGrp="1"/>
          </p:cNvSpPr>
          <p:nvPr>
            <p:ph type="sldNum" sz="quarter" idx="12"/>
          </p:nvPr>
        </p:nvSpPr>
        <p:spPr>
          <a:xfrm>
            <a:off x="8754539" y="6505851"/>
            <a:ext cx="2844800" cy="365125"/>
          </a:xfrm>
        </p:spPr>
        <p:txBody>
          <a:bodyPr/>
          <a:lstStyle>
            <a:lvl1pPr>
              <a:defRPr>
                <a:solidFill>
                  <a:srgbClr val="23466B"/>
                </a:solidFill>
              </a:defRPr>
            </a:lvl1pPr>
          </a:lstStyle>
          <a:p>
            <a:fld id="{72F7D3CC-F67A-B34F-BCAC-2CDC1EBC0007}" type="slidenum">
              <a:rPr lang="en-US" smtClean="0"/>
              <a:pPr/>
              <a:t>‹#›</a:t>
            </a:fld>
            <a:endParaRPr lang="en-US" dirty="0"/>
          </a:p>
        </p:txBody>
      </p:sp>
      <p:cxnSp>
        <p:nvCxnSpPr>
          <p:cNvPr id="11" name="Straight Connector 10"/>
          <p:cNvCxnSpPr/>
          <p:nvPr userDrawn="1"/>
        </p:nvCxnSpPr>
        <p:spPr>
          <a:xfrm>
            <a:off x="745262" y="1464733"/>
            <a:ext cx="10010207" cy="0"/>
          </a:xfrm>
          <a:prstGeom prst="line">
            <a:avLst/>
          </a:prstGeom>
          <a:ln w="6350">
            <a:solidFill>
              <a:srgbClr val="3AB6DF"/>
            </a:solidFill>
          </a:ln>
          <a:effectLst/>
        </p:spPr>
        <p:style>
          <a:lnRef idx="2">
            <a:schemeClr val="accent1"/>
          </a:lnRef>
          <a:fillRef idx="0">
            <a:schemeClr val="accent1"/>
          </a:fillRef>
          <a:effectRef idx="1">
            <a:schemeClr val="accent1"/>
          </a:effectRef>
          <a:fontRef idx="minor">
            <a:schemeClr val="tx1"/>
          </a:fontRef>
        </p:style>
      </p:cxnSp>
      <p:pic>
        <p:nvPicPr>
          <p:cNvPr id="10" name="Picture 9" descr="Prevention_Solutions_symbol_cymk_300ppi.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006665" y="180275"/>
            <a:ext cx="853440" cy="656705"/>
          </a:xfrm>
          <a:prstGeom prst="rect">
            <a:avLst/>
          </a:prstGeom>
        </p:spPr>
      </p:pic>
      <p:sp>
        <p:nvSpPr>
          <p:cNvPr id="13" name="Footer Placeholder 4"/>
          <p:cNvSpPr>
            <a:spLocks noGrp="1"/>
          </p:cNvSpPr>
          <p:nvPr>
            <p:ph type="ftr" sz="quarter" idx="11"/>
          </p:nvPr>
        </p:nvSpPr>
        <p:spPr>
          <a:xfrm>
            <a:off x="655787" y="6505851"/>
            <a:ext cx="7370613" cy="365125"/>
          </a:xfrm>
        </p:spPr>
        <p:txBody>
          <a:bodyPr/>
          <a:lstStyle>
            <a:lvl1pPr>
              <a:defRPr sz="1000"/>
            </a:lvl1pPr>
          </a:lstStyle>
          <a:p>
            <a:pPr algn="l"/>
            <a:r>
              <a:rPr lang="en-US" kern="1100" spc="100" dirty="0">
                <a:solidFill>
                  <a:schemeClr val="bg1"/>
                </a:solidFill>
                <a:latin typeface="Arial"/>
                <a:cs typeface="Arial"/>
              </a:rPr>
              <a:t>PREVENTION SOLUTIONS</a:t>
            </a:r>
            <a:r>
              <a:rPr lang="en-US" kern="1100" spc="100" baseline="6000" dirty="0">
                <a:solidFill>
                  <a:srgbClr val="F2F2F2"/>
                </a:solidFill>
                <a:latin typeface="Arial"/>
                <a:cs typeface="Arial"/>
              </a:rPr>
              <a:t>@</a:t>
            </a:r>
            <a:r>
              <a:rPr lang="en-US" kern="1100" spc="100" dirty="0">
                <a:solidFill>
                  <a:srgbClr val="F2F2F2"/>
                </a:solidFill>
                <a:latin typeface="Arial"/>
                <a:cs typeface="Arial"/>
              </a:rPr>
              <a:t>EDC </a:t>
            </a:r>
            <a:r>
              <a:rPr lang="en-US" kern="1100" spc="100" dirty="0">
                <a:solidFill>
                  <a:srgbClr val="23466B"/>
                </a:solidFill>
                <a:latin typeface="Arial"/>
                <a:cs typeface="Arial"/>
              </a:rPr>
              <a:t>TITLE OF POWERPOINT PRESENTATION HERE</a:t>
            </a:r>
            <a:endParaRPr lang="en-US" dirty="0"/>
          </a:p>
        </p:txBody>
      </p:sp>
    </p:spTree>
    <p:extLst>
      <p:ext uri="{BB962C8B-B14F-4D97-AF65-F5344CB8AC3E}">
        <p14:creationId xmlns:p14="http://schemas.microsoft.com/office/powerpoint/2010/main" val="391481638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7" name="Rectangle 6"/>
          <p:cNvSpPr/>
          <p:nvPr userDrawn="1"/>
        </p:nvSpPr>
        <p:spPr>
          <a:xfrm>
            <a:off x="2" y="-1"/>
            <a:ext cx="12200469" cy="6532877"/>
          </a:xfrm>
          <a:prstGeom prst="rect">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rgbClr val="3AB6DF"/>
              </a:solidFill>
            </a:endParaRPr>
          </a:p>
        </p:txBody>
      </p:sp>
      <p:sp>
        <p:nvSpPr>
          <p:cNvPr id="2" name="Title 1"/>
          <p:cNvSpPr>
            <a:spLocks noGrp="1"/>
          </p:cNvSpPr>
          <p:nvPr>
            <p:ph type="title"/>
          </p:nvPr>
        </p:nvSpPr>
        <p:spPr>
          <a:xfrm>
            <a:off x="591081" y="330188"/>
            <a:ext cx="10469268" cy="1143000"/>
          </a:xfrm>
        </p:spPr>
        <p:txBody>
          <a:bodyPr>
            <a:normAutofit/>
          </a:bodyPr>
          <a:lstStyle>
            <a:lvl1pPr marL="0" algn="l" defTabSz="342991" rtl="0" eaLnBrk="1" latinLnBrk="0" hangingPunct="1">
              <a:defRPr lang="en-US" sz="3301" kern="1200" cap="all" dirty="0">
                <a:solidFill>
                  <a:srgbClr val="23466B"/>
                </a:solidFill>
                <a:latin typeface="Arial"/>
                <a:ea typeface="+mn-ea"/>
                <a:cs typeface="Arial"/>
              </a:defRPr>
            </a:lvl1pPr>
          </a:lstStyle>
          <a:p>
            <a:r>
              <a:rPr lang="en-US" dirty="0"/>
              <a:t>Click to edit Master title style</a:t>
            </a:r>
          </a:p>
        </p:txBody>
      </p:sp>
      <p:sp>
        <p:nvSpPr>
          <p:cNvPr id="3" name="Content Placeholder 2"/>
          <p:cNvSpPr>
            <a:spLocks noGrp="1"/>
          </p:cNvSpPr>
          <p:nvPr>
            <p:ph idx="1"/>
          </p:nvPr>
        </p:nvSpPr>
        <p:spPr>
          <a:xfrm>
            <a:off x="604972" y="1617129"/>
            <a:ext cx="10972800" cy="4525963"/>
          </a:xfrm>
        </p:spPr>
        <p:txBody>
          <a:bodyPr/>
          <a:lstStyle>
            <a:lvl1pPr marL="0" indent="0">
              <a:buNone/>
              <a:defRPr lang="en-US" sz="2401" kern="1200" dirty="0" smtClean="0">
                <a:solidFill>
                  <a:srgbClr val="777777"/>
                </a:solidFill>
                <a:latin typeface="Calibri"/>
                <a:ea typeface="+mn-ea"/>
                <a:cs typeface="Calibri"/>
              </a:defRPr>
            </a:lvl1pPr>
            <a:lvl2pPr>
              <a:defRPr>
                <a:solidFill>
                  <a:srgbClr val="777777"/>
                </a:solidFill>
              </a:defRPr>
            </a:lvl2pPr>
            <a:lvl3pPr>
              <a:defRPr>
                <a:solidFill>
                  <a:srgbClr val="777777"/>
                </a:solidFill>
              </a:defRPr>
            </a:lvl3pPr>
            <a:lvl4pPr>
              <a:defRPr>
                <a:solidFill>
                  <a:srgbClr val="777777"/>
                </a:solidFill>
              </a:defRPr>
            </a:lvl4pPr>
            <a:lvl5pPr>
              <a:defRPr>
                <a:solidFill>
                  <a:srgbClr val="777777"/>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Rectangle 8"/>
          <p:cNvSpPr/>
          <p:nvPr userDrawn="1"/>
        </p:nvSpPr>
        <p:spPr>
          <a:xfrm>
            <a:off x="0" y="6532876"/>
            <a:ext cx="12192000" cy="325124"/>
          </a:xfrm>
          <a:prstGeom prst="rect">
            <a:avLst/>
          </a:prstGeom>
          <a:solidFill>
            <a:srgbClr val="3AB6D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chemeClr val="bg1"/>
              </a:solidFill>
            </a:endParaRPr>
          </a:p>
        </p:txBody>
      </p:sp>
      <p:sp>
        <p:nvSpPr>
          <p:cNvPr id="5" name="Footer Placeholder 4"/>
          <p:cNvSpPr>
            <a:spLocks noGrp="1"/>
          </p:cNvSpPr>
          <p:nvPr>
            <p:ph type="ftr" sz="quarter" idx="11"/>
          </p:nvPr>
        </p:nvSpPr>
        <p:spPr>
          <a:xfrm>
            <a:off x="655787" y="6505851"/>
            <a:ext cx="7370613" cy="365125"/>
          </a:xfrm>
        </p:spPr>
        <p:txBody>
          <a:bodyPr/>
          <a:lstStyle>
            <a:lvl1pPr>
              <a:defRPr sz="825"/>
            </a:lvl1pPr>
          </a:lstStyle>
          <a:p>
            <a:pPr algn="l"/>
            <a:r>
              <a:rPr lang="en-US" kern="1100" spc="75" dirty="0">
                <a:solidFill>
                  <a:schemeClr val="bg1"/>
                </a:solidFill>
                <a:latin typeface="Arial"/>
                <a:cs typeface="Arial"/>
              </a:rPr>
              <a:t>PREVENTION SOLUTIONS</a:t>
            </a:r>
            <a:r>
              <a:rPr lang="en-US" kern="1100" spc="75" baseline="6000" dirty="0">
                <a:solidFill>
                  <a:srgbClr val="F2F2F2"/>
                </a:solidFill>
                <a:latin typeface="Arial"/>
                <a:cs typeface="Arial"/>
              </a:rPr>
              <a:t>@</a:t>
            </a:r>
            <a:r>
              <a:rPr lang="en-US" kern="1100" spc="75" dirty="0">
                <a:solidFill>
                  <a:srgbClr val="F2F2F2"/>
                </a:solidFill>
                <a:latin typeface="Arial"/>
                <a:cs typeface="Arial"/>
              </a:rPr>
              <a:t>EDC </a:t>
            </a:r>
            <a:r>
              <a:rPr lang="en-US" kern="1100" spc="75" dirty="0">
                <a:solidFill>
                  <a:srgbClr val="23466B"/>
                </a:solidFill>
                <a:latin typeface="Arial"/>
                <a:cs typeface="Arial"/>
              </a:rPr>
              <a:t>TITLE OF POWERPOINT PRESENTATION HERE</a:t>
            </a:r>
            <a:endParaRPr lang="en-US" dirty="0"/>
          </a:p>
        </p:txBody>
      </p:sp>
      <p:sp>
        <p:nvSpPr>
          <p:cNvPr id="6" name="Slide Number Placeholder 5"/>
          <p:cNvSpPr>
            <a:spLocks noGrp="1"/>
          </p:cNvSpPr>
          <p:nvPr>
            <p:ph type="sldNum" sz="quarter" idx="12"/>
          </p:nvPr>
        </p:nvSpPr>
        <p:spPr>
          <a:xfrm>
            <a:off x="8754539" y="6505851"/>
            <a:ext cx="2844800" cy="365125"/>
          </a:xfrm>
        </p:spPr>
        <p:txBody>
          <a:bodyPr/>
          <a:lstStyle>
            <a:lvl1pPr>
              <a:defRPr>
                <a:solidFill>
                  <a:srgbClr val="23466B"/>
                </a:solidFill>
              </a:defRPr>
            </a:lvl1pPr>
          </a:lstStyle>
          <a:p>
            <a:fld id="{72F7D3CC-F67A-B34F-BCAC-2CDC1EBC0007}" type="slidenum">
              <a:rPr lang="en-US" smtClean="0"/>
              <a:pPr/>
              <a:t>‹#›</a:t>
            </a:fld>
            <a:endParaRPr lang="en-US" dirty="0"/>
          </a:p>
        </p:txBody>
      </p:sp>
      <p:cxnSp>
        <p:nvCxnSpPr>
          <p:cNvPr id="11" name="Straight Connector 10"/>
          <p:cNvCxnSpPr/>
          <p:nvPr userDrawn="1"/>
        </p:nvCxnSpPr>
        <p:spPr>
          <a:xfrm>
            <a:off x="745262" y="1464733"/>
            <a:ext cx="10010207" cy="0"/>
          </a:xfrm>
          <a:prstGeom prst="line">
            <a:avLst/>
          </a:prstGeom>
          <a:ln w="6350">
            <a:solidFill>
              <a:srgbClr val="3AB6DF"/>
            </a:solidFill>
          </a:ln>
          <a:effectLst/>
        </p:spPr>
        <p:style>
          <a:lnRef idx="2">
            <a:schemeClr val="accent1"/>
          </a:lnRef>
          <a:fillRef idx="0">
            <a:schemeClr val="accent1"/>
          </a:fillRef>
          <a:effectRef idx="1">
            <a:schemeClr val="accent1"/>
          </a:effectRef>
          <a:fontRef idx="minor">
            <a:schemeClr val="tx1"/>
          </a:fontRef>
        </p:style>
      </p:cxnSp>
      <p:pic>
        <p:nvPicPr>
          <p:cNvPr id="12" name="Picture 11" descr="Prevention_Solutions_symbol_cymk_300ppi.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277601" y="180274"/>
            <a:ext cx="642111" cy="654556"/>
          </a:xfrm>
          <a:prstGeom prst="rect">
            <a:avLst/>
          </a:prstGeom>
        </p:spPr>
      </p:pic>
    </p:spTree>
    <p:extLst>
      <p:ext uri="{BB962C8B-B14F-4D97-AF65-F5344CB8AC3E}">
        <p14:creationId xmlns:p14="http://schemas.microsoft.com/office/powerpoint/2010/main" val="164440976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544247" indent="0" algn="ctr">
              <a:buNone/>
              <a:defRPr>
                <a:solidFill>
                  <a:schemeClr val="tx1">
                    <a:tint val="75000"/>
                  </a:schemeClr>
                </a:solidFill>
              </a:defRPr>
            </a:lvl2pPr>
            <a:lvl3pPr marL="1088494" indent="0" algn="ctr">
              <a:buNone/>
              <a:defRPr>
                <a:solidFill>
                  <a:schemeClr val="tx1">
                    <a:tint val="75000"/>
                  </a:schemeClr>
                </a:solidFill>
              </a:defRPr>
            </a:lvl3pPr>
            <a:lvl4pPr marL="1632741" indent="0" algn="ctr">
              <a:buNone/>
              <a:defRPr>
                <a:solidFill>
                  <a:schemeClr val="tx1">
                    <a:tint val="75000"/>
                  </a:schemeClr>
                </a:solidFill>
              </a:defRPr>
            </a:lvl4pPr>
            <a:lvl5pPr marL="2176987" indent="0" algn="ctr">
              <a:buNone/>
              <a:defRPr>
                <a:solidFill>
                  <a:schemeClr val="tx1">
                    <a:tint val="75000"/>
                  </a:schemeClr>
                </a:solidFill>
              </a:defRPr>
            </a:lvl5pPr>
            <a:lvl6pPr marL="2721234" indent="0" algn="ctr">
              <a:buNone/>
              <a:defRPr>
                <a:solidFill>
                  <a:schemeClr val="tx1">
                    <a:tint val="75000"/>
                  </a:schemeClr>
                </a:solidFill>
              </a:defRPr>
            </a:lvl6pPr>
            <a:lvl7pPr marL="3265482" indent="0" algn="ctr">
              <a:buNone/>
              <a:defRPr>
                <a:solidFill>
                  <a:schemeClr val="tx1">
                    <a:tint val="75000"/>
                  </a:schemeClr>
                </a:solidFill>
              </a:defRPr>
            </a:lvl7pPr>
            <a:lvl8pPr marL="3809728" indent="0" algn="ctr">
              <a:buNone/>
              <a:defRPr>
                <a:solidFill>
                  <a:schemeClr val="tx1">
                    <a:tint val="75000"/>
                  </a:schemeClr>
                </a:solidFill>
              </a:defRPr>
            </a:lvl8pPr>
            <a:lvl9pPr marL="4353975"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F36116D-527E-C841-9BCE-9A3B062F442A}" type="datetimeFigureOut">
              <a:rPr lang="en-US" smtClean="0"/>
              <a:t>3/5/2021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737601" y="6356351"/>
            <a:ext cx="2844800" cy="365125"/>
          </a:xfrm>
          <a:prstGeom prst="rect">
            <a:avLst/>
          </a:prstGeom>
        </p:spPr>
        <p:txBody>
          <a:bodyPr lIns="145152" tIns="72576" rIns="145152" bIns="72576"/>
          <a:lstStyle/>
          <a:p>
            <a:fld id="{A5C60546-1A34-1342-B9DB-19794DA5E491}" type="slidenum">
              <a:rPr lang="en-US" smtClean="0"/>
              <a:t>‹#›</a:t>
            </a:fld>
            <a:endParaRPr lang="en-US" dirty="0"/>
          </a:p>
        </p:txBody>
      </p:sp>
    </p:spTree>
    <p:extLst>
      <p:ext uri="{BB962C8B-B14F-4D97-AF65-F5344CB8AC3E}">
        <p14:creationId xmlns:p14="http://schemas.microsoft.com/office/powerpoint/2010/main" val="44074003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36116D-527E-C841-9BCE-9A3B062F442A}" type="datetimeFigureOut">
              <a:rPr lang="en-US" smtClean="0"/>
              <a:t>3/5/2021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737601" y="6356351"/>
            <a:ext cx="2844800" cy="365125"/>
          </a:xfrm>
          <a:prstGeom prst="rect">
            <a:avLst/>
          </a:prstGeom>
        </p:spPr>
        <p:txBody>
          <a:bodyPr lIns="145152" tIns="72576" rIns="145152" bIns="72576"/>
          <a:lstStyle/>
          <a:p>
            <a:fld id="{A5C60546-1A34-1342-B9DB-19794DA5E491}" type="slidenum">
              <a:rPr lang="en-US" smtClean="0"/>
              <a:t>‹#›</a:t>
            </a:fld>
            <a:endParaRPr lang="en-US" dirty="0"/>
          </a:p>
        </p:txBody>
      </p:sp>
    </p:spTree>
    <p:extLst>
      <p:ext uri="{BB962C8B-B14F-4D97-AF65-F5344CB8AC3E}">
        <p14:creationId xmlns:p14="http://schemas.microsoft.com/office/powerpoint/2010/main" val="48340021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3300"/>
            </a:lvl1pPr>
            <a:lvl2pPr>
              <a:defRPr sz="2850"/>
            </a:lvl2pPr>
            <a:lvl3pPr>
              <a:defRPr sz="2400"/>
            </a:lvl3pPr>
            <a:lvl4pPr>
              <a:defRPr sz="2175"/>
            </a:lvl4pPr>
            <a:lvl5pPr>
              <a:defRPr sz="2175"/>
            </a:lvl5pPr>
            <a:lvl6pPr>
              <a:defRPr sz="2175"/>
            </a:lvl6pPr>
            <a:lvl7pPr>
              <a:defRPr sz="2175"/>
            </a:lvl7pPr>
            <a:lvl8pPr>
              <a:defRPr sz="2175"/>
            </a:lvl8pPr>
            <a:lvl9pPr>
              <a:defRPr sz="217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1" y="1600201"/>
            <a:ext cx="5384800" cy="4525963"/>
          </a:xfrm>
        </p:spPr>
        <p:txBody>
          <a:bodyPr/>
          <a:lstStyle>
            <a:lvl1pPr>
              <a:defRPr sz="3300"/>
            </a:lvl1pPr>
            <a:lvl2pPr>
              <a:defRPr sz="2850"/>
            </a:lvl2pPr>
            <a:lvl3pPr>
              <a:defRPr sz="2400"/>
            </a:lvl3pPr>
            <a:lvl4pPr>
              <a:defRPr sz="2175"/>
            </a:lvl4pPr>
            <a:lvl5pPr>
              <a:defRPr sz="2175"/>
            </a:lvl5pPr>
            <a:lvl6pPr>
              <a:defRPr sz="2175"/>
            </a:lvl6pPr>
            <a:lvl7pPr>
              <a:defRPr sz="2175"/>
            </a:lvl7pPr>
            <a:lvl8pPr>
              <a:defRPr sz="2175"/>
            </a:lvl8pPr>
            <a:lvl9pPr>
              <a:defRPr sz="217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F36116D-527E-C841-9BCE-9A3B062F442A}" type="datetimeFigureOut">
              <a:rPr lang="en-US" smtClean="0"/>
              <a:t>3/5/2021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737601" y="6356351"/>
            <a:ext cx="2844800" cy="365125"/>
          </a:xfrm>
          <a:prstGeom prst="rect">
            <a:avLst/>
          </a:prstGeom>
        </p:spPr>
        <p:txBody>
          <a:bodyPr lIns="145152" tIns="72576" rIns="145152" bIns="72576"/>
          <a:lstStyle/>
          <a:p>
            <a:fld id="{A5C60546-1A34-1342-B9DB-19794DA5E491}" type="slidenum">
              <a:rPr lang="en-US" smtClean="0"/>
              <a:t>‹#›</a:t>
            </a:fld>
            <a:endParaRPr lang="en-US" dirty="0"/>
          </a:p>
        </p:txBody>
      </p:sp>
    </p:spTree>
    <p:extLst>
      <p:ext uri="{BB962C8B-B14F-4D97-AF65-F5344CB8AC3E}">
        <p14:creationId xmlns:p14="http://schemas.microsoft.com/office/powerpoint/2010/main" val="375011367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850" b="1"/>
            </a:lvl1pPr>
            <a:lvl2pPr marL="544247" indent="0">
              <a:buNone/>
              <a:defRPr sz="2400" b="1"/>
            </a:lvl2pPr>
            <a:lvl3pPr marL="1088494" indent="0">
              <a:buNone/>
              <a:defRPr sz="2175" b="1"/>
            </a:lvl3pPr>
            <a:lvl4pPr marL="1632741" indent="0">
              <a:buNone/>
              <a:defRPr sz="1875" b="1"/>
            </a:lvl4pPr>
            <a:lvl5pPr marL="2176987" indent="0">
              <a:buNone/>
              <a:defRPr sz="1875" b="1"/>
            </a:lvl5pPr>
            <a:lvl6pPr marL="2721234" indent="0">
              <a:buNone/>
              <a:defRPr sz="1875" b="1"/>
            </a:lvl6pPr>
            <a:lvl7pPr marL="3265482" indent="0">
              <a:buNone/>
              <a:defRPr sz="1875" b="1"/>
            </a:lvl7pPr>
            <a:lvl8pPr marL="3809728" indent="0">
              <a:buNone/>
              <a:defRPr sz="1875" b="1"/>
            </a:lvl8pPr>
            <a:lvl9pPr marL="4353975" indent="0">
              <a:buNone/>
              <a:defRPr sz="1875"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850"/>
            </a:lvl1pPr>
            <a:lvl2pPr>
              <a:defRPr sz="2400"/>
            </a:lvl2pPr>
            <a:lvl3pPr>
              <a:defRPr sz="2175"/>
            </a:lvl3pPr>
            <a:lvl4pPr>
              <a:defRPr sz="1875"/>
            </a:lvl4pPr>
            <a:lvl5pPr>
              <a:defRPr sz="1875"/>
            </a:lvl5pPr>
            <a:lvl6pPr>
              <a:defRPr sz="1875"/>
            </a:lvl6pPr>
            <a:lvl7pPr>
              <a:defRPr sz="1875"/>
            </a:lvl7pPr>
            <a:lvl8pPr>
              <a:defRPr sz="1875"/>
            </a:lvl8pPr>
            <a:lvl9pPr>
              <a:defRPr sz="187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7" y="1535113"/>
            <a:ext cx="5389034" cy="639762"/>
          </a:xfrm>
        </p:spPr>
        <p:txBody>
          <a:bodyPr anchor="b"/>
          <a:lstStyle>
            <a:lvl1pPr marL="0" indent="0">
              <a:buNone/>
              <a:defRPr sz="2850" b="1"/>
            </a:lvl1pPr>
            <a:lvl2pPr marL="544247" indent="0">
              <a:buNone/>
              <a:defRPr sz="2400" b="1"/>
            </a:lvl2pPr>
            <a:lvl3pPr marL="1088494" indent="0">
              <a:buNone/>
              <a:defRPr sz="2175" b="1"/>
            </a:lvl3pPr>
            <a:lvl4pPr marL="1632741" indent="0">
              <a:buNone/>
              <a:defRPr sz="1875" b="1"/>
            </a:lvl4pPr>
            <a:lvl5pPr marL="2176987" indent="0">
              <a:buNone/>
              <a:defRPr sz="1875" b="1"/>
            </a:lvl5pPr>
            <a:lvl6pPr marL="2721234" indent="0">
              <a:buNone/>
              <a:defRPr sz="1875" b="1"/>
            </a:lvl6pPr>
            <a:lvl7pPr marL="3265482" indent="0">
              <a:buNone/>
              <a:defRPr sz="1875" b="1"/>
            </a:lvl7pPr>
            <a:lvl8pPr marL="3809728" indent="0">
              <a:buNone/>
              <a:defRPr sz="1875" b="1"/>
            </a:lvl8pPr>
            <a:lvl9pPr marL="4353975" indent="0">
              <a:buNone/>
              <a:defRPr sz="1875" b="1"/>
            </a:lvl9pPr>
          </a:lstStyle>
          <a:p>
            <a:pPr lvl="0"/>
            <a:r>
              <a:rPr lang="en-US"/>
              <a:t>Click to edit Master text styles</a:t>
            </a:r>
          </a:p>
        </p:txBody>
      </p:sp>
      <p:sp>
        <p:nvSpPr>
          <p:cNvPr id="6" name="Content Placeholder 5"/>
          <p:cNvSpPr>
            <a:spLocks noGrp="1"/>
          </p:cNvSpPr>
          <p:nvPr>
            <p:ph sz="quarter" idx="4"/>
          </p:nvPr>
        </p:nvSpPr>
        <p:spPr>
          <a:xfrm>
            <a:off x="6193367" y="2174875"/>
            <a:ext cx="5389034" cy="3951288"/>
          </a:xfrm>
        </p:spPr>
        <p:txBody>
          <a:bodyPr/>
          <a:lstStyle>
            <a:lvl1pPr>
              <a:defRPr sz="2850"/>
            </a:lvl1pPr>
            <a:lvl2pPr>
              <a:defRPr sz="2400"/>
            </a:lvl2pPr>
            <a:lvl3pPr>
              <a:defRPr sz="2175"/>
            </a:lvl3pPr>
            <a:lvl4pPr>
              <a:defRPr sz="1875"/>
            </a:lvl4pPr>
            <a:lvl5pPr>
              <a:defRPr sz="1875"/>
            </a:lvl5pPr>
            <a:lvl6pPr>
              <a:defRPr sz="1875"/>
            </a:lvl6pPr>
            <a:lvl7pPr>
              <a:defRPr sz="1875"/>
            </a:lvl7pPr>
            <a:lvl8pPr>
              <a:defRPr sz="1875"/>
            </a:lvl8pPr>
            <a:lvl9pPr>
              <a:defRPr sz="187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F36116D-527E-C841-9BCE-9A3B062F442A}" type="datetimeFigureOut">
              <a:rPr lang="en-US" smtClean="0"/>
              <a:t>3/5/2021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8737601" y="6356351"/>
            <a:ext cx="2844800" cy="365125"/>
          </a:xfrm>
          <a:prstGeom prst="rect">
            <a:avLst/>
          </a:prstGeom>
        </p:spPr>
        <p:txBody>
          <a:bodyPr lIns="145152" tIns="72576" rIns="145152" bIns="72576"/>
          <a:lstStyle/>
          <a:p>
            <a:fld id="{A5C60546-1A34-1342-B9DB-19794DA5E491}" type="slidenum">
              <a:rPr lang="en-US" smtClean="0"/>
              <a:t>‹#›</a:t>
            </a:fld>
            <a:endParaRPr lang="en-US" dirty="0"/>
          </a:p>
        </p:txBody>
      </p:sp>
    </p:spTree>
    <p:extLst>
      <p:ext uri="{BB962C8B-B14F-4D97-AF65-F5344CB8AC3E}">
        <p14:creationId xmlns:p14="http://schemas.microsoft.com/office/powerpoint/2010/main" val="427515158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F36116D-527E-C841-9BCE-9A3B062F442A}" type="datetimeFigureOut">
              <a:rPr lang="en-US" smtClean="0"/>
              <a:t>3/5/2021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8737601" y="6356351"/>
            <a:ext cx="2844800" cy="365125"/>
          </a:xfrm>
          <a:prstGeom prst="rect">
            <a:avLst/>
          </a:prstGeom>
        </p:spPr>
        <p:txBody>
          <a:bodyPr lIns="145152" tIns="72576" rIns="145152" bIns="72576"/>
          <a:lstStyle/>
          <a:p>
            <a:fld id="{A5C60546-1A34-1342-B9DB-19794DA5E491}" type="slidenum">
              <a:rPr lang="en-US" smtClean="0"/>
              <a:t>‹#›</a:t>
            </a:fld>
            <a:endParaRPr lang="en-US" dirty="0"/>
          </a:p>
        </p:txBody>
      </p:sp>
    </p:spTree>
    <p:extLst>
      <p:ext uri="{BB962C8B-B14F-4D97-AF65-F5344CB8AC3E}">
        <p14:creationId xmlns:p14="http://schemas.microsoft.com/office/powerpoint/2010/main" val="143975754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36116D-527E-C841-9BCE-9A3B062F442A}" type="datetimeFigureOut">
              <a:rPr lang="en-US" smtClean="0"/>
              <a:t>3/5/2021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8737601" y="6356351"/>
            <a:ext cx="2844800" cy="365125"/>
          </a:xfrm>
          <a:prstGeom prst="rect">
            <a:avLst/>
          </a:prstGeom>
        </p:spPr>
        <p:txBody>
          <a:bodyPr lIns="145152" tIns="72576" rIns="145152" bIns="72576"/>
          <a:lstStyle/>
          <a:p>
            <a:fld id="{A5C60546-1A34-1342-B9DB-19794DA5E491}" type="slidenum">
              <a:rPr lang="en-US" smtClean="0"/>
              <a:t>‹#›</a:t>
            </a:fld>
            <a:endParaRPr lang="en-US" dirty="0"/>
          </a:p>
        </p:txBody>
      </p:sp>
    </p:spTree>
    <p:extLst>
      <p:ext uri="{BB962C8B-B14F-4D97-AF65-F5344CB8AC3E}">
        <p14:creationId xmlns:p14="http://schemas.microsoft.com/office/powerpoint/2010/main" val="62770154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400" b="1"/>
            </a:lvl1pPr>
          </a:lstStyle>
          <a:p>
            <a:r>
              <a:rPr lang="en-US"/>
              <a:t>Click to edit Master title style</a:t>
            </a:r>
          </a:p>
        </p:txBody>
      </p:sp>
      <p:sp>
        <p:nvSpPr>
          <p:cNvPr id="3" name="Content Placeholder 2"/>
          <p:cNvSpPr>
            <a:spLocks noGrp="1"/>
          </p:cNvSpPr>
          <p:nvPr>
            <p:ph idx="1"/>
          </p:nvPr>
        </p:nvSpPr>
        <p:spPr>
          <a:xfrm>
            <a:off x="4766734" y="273051"/>
            <a:ext cx="6815666" cy="5853113"/>
          </a:xfrm>
        </p:spPr>
        <p:txBody>
          <a:bodyPr/>
          <a:lstStyle>
            <a:lvl1pPr>
              <a:defRPr sz="3824"/>
            </a:lvl1pPr>
            <a:lvl2pPr>
              <a:defRPr sz="3300"/>
            </a:lvl2pPr>
            <a:lvl3pPr>
              <a:defRPr sz="285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650"/>
            </a:lvl1pPr>
            <a:lvl2pPr marL="544247" indent="0">
              <a:buNone/>
              <a:defRPr sz="1425"/>
            </a:lvl2pPr>
            <a:lvl3pPr marL="1088494" indent="0">
              <a:buNone/>
              <a:defRPr sz="1200"/>
            </a:lvl3pPr>
            <a:lvl4pPr marL="1632741" indent="0">
              <a:buNone/>
              <a:defRPr sz="1050"/>
            </a:lvl4pPr>
            <a:lvl5pPr marL="2176987" indent="0">
              <a:buNone/>
              <a:defRPr sz="1050"/>
            </a:lvl5pPr>
            <a:lvl6pPr marL="2721234" indent="0">
              <a:buNone/>
              <a:defRPr sz="1050"/>
            </a:lvl6pPr>
            <a:lvl7pPr marL="3265482" indent="0">
              <a:buNone/>
              <a:defRPr sz="1050"/>
            </a:lvl7pPr>
            <a:lvl8pPr marL="3809728" indent="0">
              <a:buNone/>
              <a:defRPr sz="1050"/>
            </a:lvl8pPr>
            <a:lvl9pPr marL="4353975" indent="0">
              <a:buNone/>
              <a:defRPr sz="1050"/>
            </a:lvl9pPr>
          </a:lstStyle>
          <a:p>
            <a:pPr lvl="0"/>
            <a:r>
              <a:rPr lang="en-US"/>
              <a:t>Click to edit Master text styles</a:t>
            </a:r>
          </a:p>
        </p:txBody>
      </p:sp>
      <p:sp>
        <p:nvSpPr>
          <p:cNvPr id="5" name="Date Placeholder 4"/>
          <p:cNvSpPr>
            <a:spLocks noGrp="1"/>
          </p:cNvSpPr>
          <p:nvPr>
            <p:ph type="dt" sz="half" idx="10"/>
          </p:nvPr>
        </p:nvSpPr>
        <p:spPr/>
        <p:txBody>
          <a:bodyPr/>
          <a:lstStyle/>
          <a:p>
            <a:fld id="{4F36116D-527E-C841-9BCE-9A3B062F442A}" type="datetimeFigureOut">
              <a:rPr lang="en-US" smtClean="0"/>
              <a:t>3/5/2021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737601" y="6356351"/>
            <a:ext cx="2844800" cy="365125"/>
          </a:xfrm>
          <a:prstGeom prst="rect">
            <a:avLst/>
          </a:prstGeom>
        </p:spPr>
        <p:txBody>
          <a:bodyPr lIns="145152" tIns="72576" rIns="145152" bIns="72576"/>
          <a:lstStyle/>
          <a:p>
            <a:fld id="{A5C60546-1A34-1342-B9DB-19794DA5E491}" type="slidenum">
              <a:rPr lang="en-US" smtClean="0"/>
              <a:t>‹#›</a:t>
            </a:fld>
            <a:endParaRPr lang="en-US" dirty="0"/>
          </a:p>
        </p:txBody>
      </p:sp>
    </p:spTree>
    <p:extLst>
      <p:ext uri="{BB962C8B-B14F-4D97-AF65-F5344CB8AC3E}">
        <p14:creationId xmlns:p14="http://schemas.microsoft.com/office/powerpoint/2010/main" val="37249096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Divi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12648" y="2295144"/>
            <a:ext cx="10972800" cy="876073"/>
          </a:xfrm>
        </p:spPr>
        <p:txBody>
          <a:bodyPr>
            <a:noAutofit/>
          </a:bodyPr>
          <a:lstStyle>
            <a:lvl1pPr>
              <a:defRPr sz="4600" cap="all" baseline="0"/>
            </a:lvl1pPr>
          </a:lstStyle>
          <a:p>
            <a:r>
              <a:rPr lang="en-US" dirty="0"/>
              <a:t>TITLE [KEY WORD = WHITE]</a:t>
            </a:r>
          </a:p>
        </p:txBody>
      </p:sp>
      <p:sp>
        <p:nvSpPr>
          <p:cNvPr id="5" name="Slide Number Placeholder 4"/>
          <p:cNvSpPr>
            <a:spLocks noGrp="1"/>
          </p:cNvSpPr>
          <p:nvPr>
            <p:ph type="sldNum" sz="quarter" idx="12"/>
          </p:nvPr>
        </p:nvSpPr>
        <p:spPr>
          <a:xfrm>
            <a:off x="8778240" y="6509622"/>
            <a:ext cx="2743200" cy="365125"/>
          </a:xfrm>
        </p:spPr>
        <p:txBody>
          <a:bodyPr/>
          <a:lstStyle/>
          <a:p>
            <a:fld id="{CA49D0EE-DE7F-324B-A84C-F36708423CDB}" type="slidenum">
              <a:rPr lang="en-US" smtClean="0"/>
              <a:t>‹#›</a:t>
            </a:fld>
            <a:endParaRPr lang="en-US"/>
          </a:p>
        </p:txBody>
      </p:sp>
      <p:sp>
        <p:nvSpPr>
          <p:cNvPr id="7" name="Freeform 6"/>
          <p:cNvSpPr>
            <a:spLocks/>
          </p:cNvSpPr>
          <p:nvPr userDrawn="1"/>
        </p:nvSpPr>
        <p:spPr bwMode="auto">
          <a:xfrm>
            <a:off x="613225" y="1828800"/>
            <a:ext cx="10955206" cy="103187"/>
          </a:xfrm>
          <a:custGeom>
            <a:avLst/>
            <a:gdLst>
              <a:gd name="T0" fmla="*/ 0 w 4608"/>
              <a:gd name="T1" fmla="*/ 0 h 65"/>
              <a:gd name="T2" fmla="*/ 224 w 4608"/>
              <a:gd name="T3" fmla="*/ 0 h 65"/>
              <a:gd name="T4" fmla="*/ 286 w 4608"/>
              <a:gd name="T5" fmla="*/ 65 h 65"/>
              <a:gd name="T6" fmla="*/ 349 w 4608"/>
              <a:gd name="T7" fmla="*/ 0 h 65"/>
              <a:gd name="T8" fmla="*/ 4608 w 4608"/>
              <a:gd name="T9" fmla="*/ 0 h 65"/>
              <a:gd name="connsiteX0" fmla="*/ 0 w 13834"/>
              <a:gd name="connsiteY0" fmla="*/ 0 h 10000"/>
              <a:gd name="connsiteX1" fmla="*/ 486 w 13834"/>
              <a:gd name="connsiteY1" fmla="*/ 0 h 10000"/>
              <a:gd name="connsiteX2" fmla="*/ 621 w 13834"/>
              <a:gd name="connsiteY2" fmla="*/ 10000 h 10000"/>
              <a:gd name="connsiteX3" fmla="*/ 757 w 13834"/>
              <a:gd name="connsiteY3" fmla="*/ 0 h 10000"/>
              <a:gd name="connsiteX4" fmla="*/ 13834 w 13834"/>
              <a:gd name="connsiteY4" fmla="*/ 0 h 10000"/>
              <a:gd name="connsiteX0" fmla="*/ 0 w 14092"/>
              <a:gd name="connsiteY0" fmla="*/ 0 h 10000"/>
              <a:gd name="connsiteX1" fmla="*/ 486 w 14092"/>
              <a:gd name="connsiteY1" fmla="*/ 0 h 10000"/>
              <a:gd name="connsiteX2" fmla="*/ 621 w 14092"/>
              <a:gd name="connsiteY2" fmla="*/ 10000 h 10000"/>
              <a:gd name="connsiteX3" fmla="*/ 757 w 14092"/>
              <a:gd name="connsiteY3" fmla="*/ 0 h 10000"/>
              <a:gd name="connsiteX4" fmla="*/ 14092 w 14092"/>
              <a:gd name="connsiteY4" fmla="*/ 0 h 10000"/>
              <a:gd name="connsiteX0" fmla="*/ 0 w 14576"/>
              <a:gd name="connsiteY0" fmla="*/ 0 h 10000"/>
              <a:gd name="connsiteX1" fmla="*/ 970 w 14576"/>
              <a:gd name="connsiteY1" fmla="*/ 0 h 10000"/>
              <a:gd name="connsiteX2" fmla="*/ 1105 w 14576"/>
              <a:gd name="connsiteY2" fmla="*/ 10000 h 10000"/>
              <a:gd name="connsiteX3" fmla="*/ 1241 w 14576"/>
              <a:gd name="connsiteY3" fmla="*/ 0 h 10000"/>
              <a:gd name="connsiteX4" fmla="*/ 14576 w 14576"/>
              <a:gd name="connsiteY4" fmla="*/ 0 h 10000"/>
              <a:gd name="connsiteX0" fmla="*/ 0 w 14084"/>
              <a:gd name="connsiteY0" fmla="*/ 0 h 10000"/>
              <a:gd name="connsiteX1" fmla="*/ 970 w 14084"/>
              <a:gd name="connsiteY1" fmla="*/ 0 h 10000"/>
              <a:gd name="connsiteX2" fmla="*/ 1105 w 14084"/>
              <a:gd name="connsiteY2" fmla="*/ 10000 h 10000"/>
              <a:gd name="connsiteX3" fmla="*/ 1241 w 14084"/>
              <a:gd name="connsiteY3" fmla="*/ 0 h 10000"/>
              <a:gd name="connsiteX4" fmla="*/ 14084 w 14084"/>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84" h="10000">
                <a:moveTo>
                  <a:pt x="0" y="0"/>
                </a:moveTo>
                <a:lnTo>
                  <a:pt x="970" y="0"/>
                </a:lnTo>
                <a:lnTo>
                  <a:pt x="1105" y="10000"/>
                </a:lnTo>
                <a:cubicBezTo>
                  <a:pt x="1150" y="6667"/>
                  <a:pt x="1196" y="3333"/>
                  <a:pt x="1241" y="0"/>
                </a:cubicBezTo>
                <a:lnTo>
                  <a:pt x="14084" y="0"/>
                </a:lnTo>
              </a:path>
            </a:pathLst>
          </a:custGeom>
          <a:noFill/>
          <a:ln w="9525" cap="flat" cmpd="sng">
            <a:solidFill>
              <a:schemeClr val="tx1"/>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713214"/>
            <a:endParaRPr lang="en-US" sz="1404" dirty="0">
              <a:ln>
                <a:solidFill>
                  <a:srgbClr val="FAFAFA"/>
                </a:solidFill>
              </a:ln>
              <a:solidFill>
                <a:srgbClr val="1B2732"/>
              </a:solidFill>
              <a:latin typeface="Calibri" charset="0"/>
            </a:endParaRPr>
          </a:p>
        </p:txBody>
      </p:sp>
      <p:sp>
        <p:nvSpPr>
          <p:cNvPr id="9" name="Content Placeholder 8"/>
          <p:cNvSpPr>
            <a:spLocks noGrp="1"/>
          </p:cNvSpPr>
          <p:nvPr>
            <p:ph sz="quarter" idx="14" hasCustomPrompt="1"/>
          </p:nvPr>
        </p:nvSpPr>
        <p:spPr>
          <a:xfrm>
            <a:off x="612648" y="3335030"/>
            <a:ext cx="10761663" cy="2185988"/>
          </a:xfrm>
        </p:spPr>
        <p:txBody>
          <a:bodyPr>
            <a:noAutofit/>
          </a:bodyPr>
          <a:lstStyle>
            <a:lvl1pPr marL="0" indent="0">
              <a:buNone/>
              <a:defRPr sz="3600" b="1">
                <a:solidFill>
                  <a:schemeClr val="bg1"/>
                </a:solidFill>
                <a:latin typeface="Arial" charset="0"/>
                <a:ea typeface="Arial" charset="0"/>
                <a:cs typeface="Arial" charset="0"/>
              </a:defRPr>
            </a:lvl1pPr>
          </a:lstStyle>
          <a:p>
            <a:pPr lvl="0"/>
            <a:r>
              <a:rPr lang="en-US" dirty="0"/>
              <a:t>Click to edit text</a:t>
            </a:r>
          </a:p>
        </p:txBody>
      </p:sp>
      <p:sp>
        <p:nvSpPr>
          <p:cNvPr id="11" name="Footer Placeholder 3"/>
          <p:cNvSpPr>
            <a:spLocks noGrp="1"/>
          </p:cNvSpPr>
          <p:nvPr>
            <p:ph type="ftr" sz="quarter" idx="3"/>
          </p:nvPr>
        </p:nvSpPr>
        <p:spPr>
          <a:xfrm>
            <a:off x="612648" y="6519672"/>
            <a:ext cx="6150102"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a:t>Ounce of Prevention 2018</a:t>
            </a:r>
            <a:endParaRPr lang="en-US" dirty="0"/>
          </a:p>
        </p:txBody>
      </p:sp>
    </p:spTree>
    <p:extLst>
      <p:ext uri="{BB962C8B-B14F-4D97-AF65-F5344CB8AC3E}">
        <p14:creationId xmlns:p14="http://schemas.microsoft.com/office/powerpoint/2010/main" val="324179139"/>
      </p:ext>
    </p:extLst>
  </p:cSld>
  <p:clrMapOvr>
    <a:masterClrMapping/>
  </p:clrMapOvr>
  <p:extLst>
    <p:ext uri="{DCECCB84-F9BA-43D5-87BE-67443E8EF086}">
      <p15:sldGuideLst xmlns:p15="http://schemas.microsoft.com/office/powerpoint/2012/main">
        <p15:guide id="1" orient="horz" pos="1512"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8" y="4800601"/>
            <a:ext cx="7315200" cy="566738"/>
          </a:xfrm>
        </p:spPr>
        <p:txBody>
          <a:bodyPr anchor="b"/>
          <a:lstStyle>
            <a:lvl1pPr algn="l">
              <a:defRPr sz="2400" b="1"/>
            </a:lvl1pPr>
          </a:lstStyle>
          <a:p>
            <a:r>
              <a:rPr lang="en-US"/>
              <a:t>Click to edit Master title style</a:t>
            </a:r>
          </a:p>
        </p:txBody>
      </p:sp>
      <p:sp>
        <p:nvSpPr>
          <p:cNvPr id="3" name="Picture Placeholder 2"/>
          <p:cNvSpPr>
            <a:spLocks noGrp="1"/>
          </p:cNvSpPr>
          <p:nvPr>
            <p:ph type="pic" idx="1"/>
          </p:nvPr>
        </p:nvSpPr>
        <p:spPr>
          <a:xfrm>
            <a:off x="2389718" y="612775"/>
            <a:ext cx="7315200" cy="4114800"/>
          </a:xfrm>
        </p:spPr>
        <p:txBody>
          <a:bodyPr/>
          <a:lstStyle>
            <a:lvl1pPr marL="0" indent="0">
              <a:buNone/>
              <a:defRPr sz="3824"/>
            </a:lvl1pPr>
            <a:lvl2pPr marL="544247" indent="0">
              <a:buNone/>
              <a:defRPr sz="3300"/>
            </a:lvl2pPr>
            <a:lvl3pPr marL="1088494" indent="0">
              <a:buNone/>
              <a:defRPr sz="2850"/>
            </a:lvl3pPr>
            <a:lvl4pPr marL="1632741" indent="0">
              <a:buNone/>
              <a:defRPr sz="2400"/>
            </a:lvl4pPr>
            <a:lvl5pPr marL="2176987" indent="0">
              <a:buNone/>
              <a:defRPr sz="2400"/>
            </a:lvl5pPr>
            <a:lvl6pPr marL="2721234" indent="0">
              <a:buNone/>
              <a:defRPr sz="2400"/>
            </a:lvl6pPr>
            <a:lvl7pPr marL="3265482" indent="0">
              <a:buNone/>
              <a:defRPr sz="2400"/>
            </a:lvl7pPr>
            <a:lvl8pPr marL="3809728" indent="0">
              <a:buNone/>
              <a:defRPr sz="2400"/>
            </a:lvl8pPr>
            <a:lvl9pPr marL="4353975" indent="0">
              <a:buNone/>
              <a:defRPr sz="2400"/>
            </a:lvl9pPr>
          </a:lstStyle>
          <a:p>
            <a:endParaRPr lang="en-US" dirty="0"/>
          </a:p>
        </p:txBody>
      </p:sp>
      <p:sp>
        <p:nvSpPr>
          <p:cNvPr id="4" name="Text Placeholder 3"/>
          <p:cNvSpPr>
            <a:spLocks noGrp="1"/>
          </p:cNvSpPr>
          <p:nvPr>
            <p:ph type="body" sz="half" idx="2"/>
          </p:nvPr>
        </p:nvSpPr>
        <p:spPr>
          <a:xfrm>
            <a:off x="2389718" y="5367339"/>
            <a:ext cx="7315200" cy="804862"/>
          </a:xfrm>
        </p:spPr>
        <p:txBody>
          <a:bodyPr/>
          <a:lstStyle>
            <a:lvl1pPr marL="0" indent="0">
              <a:buNone/>
              <a:defRPr sz="1650"/>
            </a:lvl1pPr>
            <a:lvl2pPr marL="544247" indent="0">
              <a:buNone/>
              <a:defRPr sz="1425"/>
            </a:lvl2pPr>
            <a:lvl3pPr marL="1088494" indent="0">
              <a:buNone/>
              <a:defRPr sz="1200"/>
            </a:lvl3pPr>
            <a:lvl4pPr marL="1632741" indent="0">
              <a:buNone/>
              <a:defRPr sz="1050"/>
            </a:lvl4pPr>
            <a:lvl5pPr marL="2176987" indent="0">
              <a:buNone/>
              <a:defRPr sz="1050"/>
            </a:lvl5pPr>
            <a:lvl6pPr marL="2721234" indent="0">
              <a:buNone/>
              <a:defRPr sz="1050"/>
            </a:lvl6pPr>
            <a:lvl7pPr marL="3265482" indent="0">
              <a:buNone/>
              <a:defRPr sz="1050"/>
            </a:lvl7pPr>
            <a:lvl8pPr marL="3809728" indent="0">
              <a:buNone/>
              <a:defRPr sz="1050"/>
            </a:lvl8pPr>
            <a:lvl9pPr marL="4353975" indent="0">
              <a:buNone/>
              <a:defRPr sz="1050"/>
            </a:lvl9pPr>
          </a:lstStyle>
          <a:p>
            <a:pPr lvl="0"/>
            <a:r>
              <a:rPr lang="en-US"/>
              <a:t>Click to edit Master text styles</a:t>
            </a:r>
          </a:p>
        </p:txBody>
      </p:sp>
      <p:sp>
        <p:nvSpPr>
          <p:cNvPr id="5" name="Date Placeholder 4"/>
          <p:cNvSpPr>
            <a:spLocks noGrp="1"/>
          </p:cNvSpPr>
          <p:nvPr>
            <p:ph type="dt" sz="half" idx="10"/>
          </p:nvPr>
        </p:nvSpPr>
        <p:spPr/>
        <p:txBody>
          <a:bodyPr/>
          <a:lstStyle/>
          <a:p>
            <a:fld id="{4F36116D-527E-C841-9BCE-9A3B062F442A}" type="datetimeFigureOut">
              <a:rPr lang="en-US" smtClean="0"/>
              <a:t>3/5/2021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737601" y="6356351"/>
            <a:ext cx="2844800" cy="365125"/>
          </a:xfrm>
          <a:prstGeom prst="rect">
            <a:avLst/>
          </a:prstGeom>
        </p:spPr>
        <p:txBody>
          <a:bodyPr lIns="145152" tIns="72576" rIns="145152" bIns="72576"/>
          <a:lstStyle/>
          <a:p>
            <a:fld id="{A5C60546-1A34-1342-B9DB-19794DA5E491}" type="slidenum">
              <a:rPr lang="en-US" smtClean="0"/>
              <a:t>‹#›</a:t>
            </a:fld>
            <a:endParaRPr lang="en-US" dirty="0"/>
          </a:p>
        </p:txBody>
      </p:sp>
    </p:spTree>
    <p:extLst>
      <p:ext uri="{BB962C8B-B14F-4D97-AF65-F5344CB8AC3E}">
        <p14:creationId xmlns:p14="http://schemas.microsoft.com/office/powerpoint/2010/main" val="6357702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17D64F-3C21-4CD9-B4DF-D01D67EC44E1}"/>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D3547703-EE11-448A-AFED-B9649B600BA1}"/>
              </a:ext>
            </a:extLst>
          </p:cNvPr>
          <p:cNvSpPr>
            <a:spLocks noGrp="1"/>
          </p:cNvSpPr>
          <p:nvPr>
            <p:ph type="ftr" sz="quarter" idx="11"/>
          </p:nvPr>
        </p:nvSpPr>
        <p:spPr/>
        <p:txBody>
          <a:bodyPr/>
          <a:lstStyle>
            <a:lvl1pPr>
              <a:defRPr/>
            </a:lvl1pPr>
          </a:lstStyle>
          <a:p>
            <a:pPr>
              <a:defRPr/>
            </a:pPr>
            <a:r>
              <a:rPr lang="en-US"/>
              <a:t>Ounce of Prevention 2018</a:t>
            </a:r>
          </a:p>
        </p:txBody>
      </p:sp>
      <p:sp>
        <p:nvSpPr>
          <p:cNvPr id="6" name="Slide Number Placeholder 5">
            <a:extLst>
              <a:ext uri="{FF2B5EF4-FFF2-40B4-BE49-F238E27FC236}">
                <a16:creationId xmlns:a16="http://schemas.microsoft.com/office/drawing/2014/main" id="{6512D727-5906-4515-94B6-EBFF9A20B8E3}"/>
              </a:ext>
            </a:extLst>
          </p:cNvPr>
          <p:cNvSpPr>
            <a:spLocks noGrp="1"/>
          </p:cNvSpPr>
          <p:nvPr>
            <p:ph type="sldNum" sz="quarter" idx="12"/>
          </p:nvPr>
        </p:nvSpPr>
        <p:spPr>
          <a:xfrm>
            <a:off x="8737600" y="6356350"/>
            <a:ext cx="2844800" cy="365125"/>
          </a:xfrm>
          <a:prstGeom prst="rect">
            <a:avLst/>
          </a:prstGeom>
        </p:spPr>
        <p:txBody>
          <a:bodyPr vert="horz" wrap="square" lIns="145152" tIns="72576" rIns="145152" bIns="72576" numCol="1" anchor="t" anchorCtr="0" compatLnSpc="1">
            <a:prstTxWarp prst="textNoShape">
              <a:avLst/>
            </a:prstTxWarp>
          </a:bodyPr>
          <a:lstStyle>
            <a:lvl1pPr eaLnBrk="1" hangingPunct="1">
              <a:defRPr>
                <a:latin typeface="Myriad Pro"/>
              </a:defRPr>
            </a:lvl1pPr>
          </a:lstStyle>
          <a:p>
            <a:pPr>
              <a:defRPr/>
            </a:pPr>
            <a:fld id="{1377E782-AB75-4CC9-B031-B9D21CF85B07}" type="slidenum">
              <a:rPr lang="en-US" altLang="en-US"/>
              <a:pPr>
                <a:defRPr/>
              </a:pPr>
              <a:t>‹#›</a:t>
            </a:fld>
            <a:endParaRPr lang="en-US" altLang="en-US"/>
          </a:p>
        </p:txBody>
      </p:sp>
    </p:spTree>
    <p:extLst>
      <p:ext uri="{BB962C8B-B14F-4D97-AF65-F5344CB8AC3E}">
        <p14:creationId xmlns:p14="http://schemas.microsoft.com/office/powerpoint/2010/main" val="106216524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F1E031E6-D6AE-4DD5-B079-350467D06A2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619375" y="61913"/>
            <a:ext cx="695325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Placeholder 6" descr="MHTTC stacked color bars">
            <a:extLst>
              <a:ext uri="{FF2B5EF4-FFF2-40B4-BE49-F238E27FC236}">
                <a16:creationId xmlns:a16="http://schemas.microsoft.com/office/drawing/2014/main" id="{D127B45B-CA14-49CA-9E7D-EB5C6355CD57}"/>
              </a:ext>
            </a:extLst>
          </p:cNvPr>
          <p:cNvPicPr>
            <a:picLocks noChangeAspect="1"/>
          </p:cNvPicPr>
          <p:nvPr userDrawn="1"/>
        </p:nvPicPr>
        <p:blipFill>
          <a:blip r:embed="rId3">
            <a:extLst>
              <a:ext uri="{28A0092B-C50C-407E-A947-70E740481C1C}">
                <a14:useLocalDpi xmlns:a14="http://schemas.microsoft.com/office/drawing/2010/main" val="0"/>
              </a:ext>
            </a:extLst>
          </a:blip>
          <a:srcRect t="13737" b="13737"/>
          <a:stretch>
            <a:fillRect/>
          </a:stretch>
        </p:blipFill>
        <p:spPr bwMode="auto">
          <a:xfrm>
            <a:off x="7766050" y="5245100"/>
            <a:ext cx="4425950" cy="178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a:extLst>
              <a:ext uri="{FF2B5EF4-FFF2-40B4-BE49-F238E27FC236}">
                <a16:creationId xmlns:a16="http://schemas.microsoft.com/office/drawing/2014/main" id="{A9E99EF5-867E-4421-A018-21ADEE9C382A}"/>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61963" y="5757863"/>
            <a:ext cx="1062037"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14400" y="1195100"/>
            <a:ext cx="10363200" cy="2387600"/>
          </a:xfrm>
        </p:spPr>
        <p:txBody>
          <a:bodyPr anchor="b"/>
          <a:lstStyle>
            <a:lvl1pPr algn="ctr">
              <a:defRPr sz="4500">
                <a:latin typeface="Arial Black" panose="020B0A04020102020204" pitchFamily="34" charset="0"/>
              </a:defRPr>
            </a:lvl1pPr>
          </a:lstStyle>
          <a:p>
            <a:r>
              <a:rPr lang="en-US" dirty="0"/>
              <a:t>Click to edit Master title style</a:t>
            </a:r>
          </a:p>
        </p:txBody>
      </p:sp>
      <p:sp>
        <p:nvSpPr>
          <p:cNvPr id="3" name="Subtitle 2"/>
          <p:cNvSpPr>
            <a:spLocks noGrp="1"/>
          </p:cNvSpPr>
          <p:nvPr>
            <p:ph type="subTitle" idx="1"/>
          </p:nvPr>
        </p:nvSpPr>
        <p:spPr>
          <a:xfrm>
            <a:off x="1524000" y="3716915"/>
            <a:ext cx="9144000" cy="969962"/>
          </a:xfrm>
        </p:spPr>
        <p:txBody>
          <a:bodyPr>
            <a:normAutofit/>
          </a:bodyPr>
          <a:lstStyle>
            <a:lvl1pPr marL="0" indent="0" algn="ctr">
              <a:buNone/>
              <a:defRPr sz="20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Tree>
    <p:extLst>
      <p:ext uri="{BB962C8B-B14F-4D97-AF65-F5344CB8AC3E}">
        <p14:creationId xmlns:p14="http://schemas.microsoft.com/office/powerpoint/2010/main" val="149616234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9A60F2E-C3F3-4B06-BE85-127751DF776B}"/>
              </a:ext>
            </a:extLst>
          </p:cNvPr>
          <p:cNvSpPr/>
          <p:nvPr userDrawn="1"/>
        </p:nvSpPr>
        <p:spPr>
          <a:xfrm>
            <a:off x="0" y="0"/>
            <a:ext cx="12199938" cy="6532563"/>
          </a:xfrm>
          <a:prstGeom prst="rect">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dirty="0">
              <a:solidFill>
                <a:srgbClr val="3AB6DF"/>
              </a:solidFill>
            </a:endParaRPr>
          </a:p>
        </p:txBody>
      </p:sp>
      <p:sp>
        <p:nvSpPr>
          <p:cNvPr id="5" name="Rectangle 4">
            <a:extLst>
              <a:ext uri="{FF2B5EF4-FFF2-40B4-BE49-F238E27FC236}">
                <a16:creationId xmlns:a16="http://schemas.microsoft.com/office/drawing/2014/main" id="{676F290F-06A8-4319-8DBB-89E832BDF768}"/>
              </a:ext>
            </a:extLst>
          </p:cNvPr>
          <p:cNvSpPr/>
          <p:nvPr userDrawn="1"/>
        </p:nvSpPr>
        <p:spPr>
          <a:xfrm>
            <a:off x="0" y="6532563"/>
            <a:ext cx="12192000" cy="325437"/>
          </a:xfrm>
          <a:prstGeom prst="rect">
            <a:avLst/>
          </a:prstGeom>
          <a:solidFill>
            <a:srgbClr val="3AB6D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dirty="0">
              <a:solidFill>
                <a:schemeClr val="bg1"/>
              </a:solidFill>
            </a:endParaRPr>
          </a:p>
        </p:txBody>
      </p:sp>
      <p:cxnSp>
        <p:nvCxnSpPr>
          <p:cNvPr id="6" name="Straight Connector 5">
            <a:extLst>
              <a:ext uri="{FF2B5EF4-FFF2-40B4-BE49-F238E27FC236}">
                <a16:creationId xmlns:a16="http://schemas.microsoft.com/office/drawing/2014/main" id="{220A07F2-BE69-4FD8-BCA7-2679DCF907CA}"/>
              </a:ext>
            </a:extLst>
          </p:cNvPr>
          <p:cNvCxnSpPr/>
          <p:nvPr userDrawn="1"/>
        </p:nvCxnSpPr>
        <p:spPr>
          <a:xfrm>
            <a:off x="744538" y="1465263"/>
            <a:ext cx="10010775" cy="0"/>
          </a:xfrm>
          <a:prstGeom prst="line">
            <a:avLst/>
          </a:prstGeom>
          <a:ln w="6350">
            <a:solidFill>
              <a:srgbClr val="3AB6DF"/>
            </a:solidFill>
          </a:ln>
          <a:effectLst/>
        </p:spPr>
        <p:style>
          <a:lnRef idx="2">
            <a:schemeClr val="accent1"/>
          </a:lnRef>
          <a:fillRef idx="0">
            <a:schemeClr val="accent1"/>
          </a:fillRef>
          <a:effectRef idx="1">
            <a:schemeClr val="accent1"/>
          </a:effectRef>
          <a:fontRef idx="minor">
            <a:schemeClr val="tx1"/>
          </a:fontRef>
        </p:style>
      </p:cxnSp>
      <p:pic>
        <p:nvPicPr>
          <p:cNvPr id="7" name="Picture 10" descr="Prevention_Solutions_symbol_cymk_300ppi.png">
            <a:extLst>
              <a:ext uri="{FF2B5EF4-FFF2-40B4-BE49-F238E27FC236}">
                <a16:creationId xmlns:a16="http://schemas.microsoft.com/office/drawing/2014/main" id="{65568754-37B7-49CC-96CF-2D9BEBE3E12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277600" y="180975"/>
            <a:ext cx="641350"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91081" y="330188"/>
            <a:ext cx="10469268" cy="1143000"/>
          </a:xfrm>
        </p:spPr>
        <p:txBody>
          <a:bodyPr>
            <a:normAutofit/>
          </a:bodyPr>
          <a:lstStyle>
            <a:lvl1pPr marL="0" algn="l" defTabSz="342991" rtl="0" eaLnBrk="1" latinLnBrk="0" hangingPunct="1">
              <a:defRPr lang="en-US" sz="3301" kern="1200" cap="all" dirty="0">
                <a:solidFill>
                  <a:srgbClr val="23466B"/>
                </a:solidFill>
                <a:latin typeface="Arial"/>
                <a:ea typeface="+mn-ea"/>
                <a:cs typeface="Arial"/>
              </a:defRPr>
            </a:lvl1pPr>
          </a:lstStyle>
          <a:p>
            <a:r>
              <a:rPr lang="en-US" dirty="0"/>
              <a:t>Click to edit Master title style</a:t>
            </a:r>
          </a:p>
        </p:txBody>
      </p:sp>
      <p:sp>
        <p:nvSpPr>
          <p:cNvPr id="3" name="Content Placeholder 2"/>
          <p:cNvSpPr>
            <a:spLocks noGrp="1"/>
          </p:cNvSpPr>
          <p:nvPr>
            <p:ph idx="1"/>
          </p:nvPr>
        </p:nvSpPr>
        <p:spPr>
          <a:xfrm>
            <a:off x="604972" y="1617129"/>
            <a:ext cx="10972800" cy="4525963"/>
          </a:xfrm>
        </p:spPr>
        <p:txBody>
          <a:bodyPr/>
          <a:lstStyle>
            <a:lvl1pPr marL="0" indent="0">
              <a:buNone/>
              <a:defRPr lang="en-US" sz="2401" kern="1200" dirty="0" smtClean="0">
                <a:solidFill>
                  <a:srgbClr val="777777"/>
                </a:solidFill>
                <a:latin typeface="Calibri"/>
                <a:ea typeface="+mn-ea"/>
                <a:cs typeface="Calibri"/>
              </a:defRPr>
            </a:lvl1pPr>
            <a:lvl2pPr>
              <a:defRPr>
                <a:solidFill>
                  <a:srgbClr val="777777"/>
                </a:solidFill>
              </a:defRPr>
            </a:lvl2pPr>
            <a:lvl3pPr>
              <a:defRPr>
                <a:solidFill>
                  <a:srgbClr val="777777"/>
                </a:solidFill>
              </a:defRPr>
            </a:lvl3pPr>
            <a:lvl4pPr>
              <a:defRPr>
                <a:solidFill>
                  <a:srgbClr val="777777"/>
                </a:solidFill>
              </a:defRPr>
            </a:lvl4pPr>
            <a:lvl5pPr>
              <a:defRPr>
                <a:solidFill>
                  <a:srgbClr val="777777"/>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4">
            <a:extLst>
              <a:ext uri="{FF2B5EF4-FFF2-40B4-BE49-F238E27FC236}">
                <a16:creationId xmlns:a16="http://schemas.microsoft.com/office/drawing/2014/main" id="{9F2C34BD-0CBE-45B3-B6AD-69B53B5F9487}"/>
              </a:ext>
            </a:extLst>
          </p:cNvPr>
          <p:cNvSpPr>
            <a:spLocks noGrp="1"/>
          </p:cNvSpPr>
          <p:nvPr>
            <p:ph type="ftr" sz="quarter" idx="10"/>
          </p:nvPr>
        </p:nvSpPr>
        <p:spPr>
          <a:xfrm>
            <a:off x="655638" y="6505575"/>
            <a:ext cx="7370762" cy="365125"/>
          </a:xfrm>
        </p:spPr>
        <p:txBody>
          <a:bodyPr/>
          <a:lstStyle>
            <a:lvl1pPr>
              <a:defRPr sz="825" kern="1100" spc="75">
                <a:solidFill>
                  <a:schemeClr val="bg1"/>
                </a:solidFill>
                <a:latin typeface="Arial"/>
                <a:cs typeface="Arial"/>
              </a:defRPr>
            </a:lvl1pPr>
          </a:lstStyle>
          <a:p>
            <a:pPr>
              <a:defRPr/>
            </a:pPr>
            <a:r>
              <a:rPr lang="en-US"/>
              <a:t>PREVENTION SOLUTIONS</a:t>
            </a:r>
            <a:r>
              <a:rPr lang="en-US" baseline="6000">
                <a:solidFill>
                  <a:srgbClr val="F2F2F2"/>
                </a:solidFill>
              </a:rPr>
              <a:t>@</a:t>
            </a:r>
            <a:r>
              <a:rPr lang="en-US">
                <a:solidFill>
                  <a:srgbClr val="F2F2F2"/>
                </a:solidFill>
              </a:rPr>
              <a:t>EDC </a:t>
            </a:r>
            <a:r>
              <a:rPr lang="en-US">
                <a:solidFill>
                  <a:srgbClr val="23466B"/>
                </a:solidFill>
              </a:rPr>
              <a:t>TITLE OF POWERPOINT PRESENTATION HERE</a:t>
            </a:r>
            <a:endParaRPr lang="en-US" kern="1200" spc="0">
              <a:solidFill>
                <a:schemeClr val="tx2">
                  <a:lumMod val="40000"/>
                  <a:lumOff val="60000"/>
                </a:schemeClr>
              </a:solidFill>
              <a:latin typeface="+mn-lt"/>
              <a:cs typeface="+mn-cs"/>
            </a:endParaRPr>
          </a:p>
        </p:txBody>
      </p:sp>
      <p:sp>
        <p:nvSpPr>
          <p:cNvPr id="9" name="Slide Number Placeholder 5">
            <a:extLst>
              <a:ext uri="{FF2B5EF4-FFF2-40B4-BE49-F238E27FC236}">
                <a16:creationId xmlns:a16="http://schemas.microsoft.com/office/drawing/2014/main" id="{9B68A968-EDCF-4F6F-B242-6B02C1994088}"/>
              </a:ext>
            </a:extLst>
          </p:cNvPr>
          <p:cNvSpPr>
            <a:spLocks noGrp="1"/>
          </p:cNvSpPr>
          <p:nvPr>
            <p:ph type="sldNum" sz="quarter" idx="11"/>
          </p:nvPr>
        </p:nvSpPr>
        <p:spPr>
          <a:xfrm>
            <a:off x="8755063" y="6505575"/>
            <a:ext cx="2844800" cy="365125"/>
          </a:xfrm>
        </p:spPr>
        <p:txBody>
          <a:bodyPr/>
          <a:lstStyle>
            <a:lvl1pPr>
              <a:defRPr>
                <a:solidFill>
                  <a:srgbClr val="23466B"/>
                </a:solidFill>
              </a:defRPr>
            </a:lvl1pPr>
          </a:lstStyle>
          <a:p>
            <a:pPr>
              <a:defRPr/>
            </a:pPr>
            <a:fld id="{6E7F9A7A-6C31-4F19-88E7-A06DB3301F1A}" type="slidenum">
              <a:rPr lang="en-US" altLang="en-US"/>
              <a:pPr>
                <a:defRPr/>
              </a:pPr>
              <a:t>‹#›</a:t>
            </a:fld>
            <a:endParaRPr lang="en-US" altLang="en-US"/>
          </a:p>
        </p:txBody>
      </p:sp>
    </p:spTree>
    <p:extLst>
      <p:ext uri="{BB962C8B-B14F-4D97-AF65-F5344CB8AC3E}">
        <p14:creationId xmlns:p14="http://schemas.microsoft.com/office/powerpoint/2010/main" val="95385806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White Background with Bullet Numbers">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lvl1pPr>
              <a:defRPr>
                <a:solidFill>
                  <a:schemeClr val="tx1"/>
                </a:solidFill>
              </a:defRPr>
            </a:lvl1pPr>
          </a:lstStyle>
          <a:p>
            <a:r>
              <a:rPr lang="en-US"/>
              <a:t>Click to edit Master title style</a:t>
            </a:r>
            <a:endParaRPr lang="en-US" dirty="0"/>
          </a:p>
        </p:txBody>
      </p:sp>
      <p:sp>
        <p:nvSpPr>
          <p:cNvPr id="7" name="Content Placeholder 6"/>
          <p:cNvSpPr>
            <a:spLocks noGrp="1"/>
          </p:cNvSpPr>
          <p:nvPr>
            <p:ph sz="quarter" idx="13"/>
          </p:nvPr>
        </p:nvSpPr>
        <p:spPr>
          <a:xfrm>
            <a:off x="1648254" y="1722573"/>
            <a:ext cx="9934146" cy="4135438"/>
          </a:xfrm>
        </p:spPr>
        <p:txBody>
          <a:bodyPr>
            <a:noAutofit/>
          </a:bodyPr>
          <a:lstStyle>
            <a:lvl1pPr marL="0" marR="0" indent="0" algn="l" defTabSz="914400" rtl="0" eaLnBrk="1" fontAlgn="auto" latinLnBrk="0" hangingPunct="1">
              <a:lnSpc>
                <a:spcPct val="90000"/>
              </a:lnSpc>
              <a:spcBef>
                <a:spcPts val="1000"/>
              </a:spcBef>
              <a:spcAft>
                <a:spcPts val="0"/>
              </a:spcAft>
              <a:buClr>
                <a:srgbClr val="CB1F54"/>
              </a:buClr>
              <a:buSzTx/>
              <a:buFont typeface="Arial"/>
              <a:buNone/>
              <a:tabLst/>
              <a:defRPr sz="3000" baseline="0">
                <a:solidFill>
                  <a:schemeClr val="tx1"/>
                </a:solidFill>
              </a:defRPr>
            </a:lvl1pPr>
            <a:lvl2pPr marL="457200" indent="0">
              <a:buNone/>
              <a:defRPr sz="3000"/>
            </a:lvl2pPr>
            <a:lvl3pPr marL="914400" indent="0">
              <a:buNone/>
              <a:defRPr sz="3000"/>
            </a:lvl3pPr>
            <a:lvl4pPr marL="1371600" indent="0">
              <a:buNone/>
              <a:defRPr sz="3000"/>
            </a:lvl4pPr>
            <a:lvl5pPr marL="1828800" indent="0">
              <a:buNone/>
              <a:defRPr sz="3000"/>
            </a:lvl5pPr>
          </a:lstStyle>
          <a:p>
            <a:pPr lvl="0"/>
            <a:r>
              <a:rPr lang="en-US"/>
              <a:t>Click to edit Master text styles</a:t>
            </a:r>
          </a:p>
          <a:p>
            <a:pPr lvl="1"/>
            <a:r>
              <a:rPr lang="en-US"/>
              <a:t>Second level</a:t>
            </a:r>
          </a:p>
        </p:txBody>
      </p:sp>
      <p:sp>
        <p:nvSpPr>
          <p:cNvPr id="4" name="Slide Number Placeholder 3">
            <a:extLst>
              <a:ext uri="{FF2B5EF4-FFF2-40B4-BE49-F238E27FC236}">
                <a16:creationId xmlns:a16="http://schemas.microsoft.com/office/drawing/2014/main" id="{316D4798-880B-4ED7-AF6C-EFD19098D9C0}"/>
              </a:ext>
            </a:extLst>
          </p:cNvPr>
          <p:cNvSpPr>
            <a:spLocks noGrp="1"/>
          </p:cNvSpPr>
          <p:nvPr>
            <p:ph type="sldNum" sz="quarter" idx="14"/>
          </p:nvPr>
        </p:nvSpPr>
        <p:spPr>
          <a:xfrm>
            <a:off x="8778875" y="6510338"/>
            <a:ext cx="2743200" cy="365125"/>
          </a:xfrm>
        </p:spPr>
        <p:txBody>
          <a:bodyPr/>
          <a:lstStyle>
            <a:lvl1pPr>
              <a:defRPr/>
            </a:lvl1pPr>
          </a:lstStyle>
          <a:p>
            <a:pPr>
              <a:defRPr/>
            </a:pPr>
            <a:fld id="{BE7AE7C5-CBDD-40D2-871B-2780483D5930}" type="slidenum">
              <a:rPr lang="en-US" altLang="en-US"/>
              <a:pPr>
                <a:defRPr/>
              </a:pPr>
              <a:t>‹#›</a:t>
            </a:fld>
            <a:endParaRPr lang="en-US" altLang="en-US"/>
          </a:p>
        </p:txBody>
      </p:sp>
      <p:sp>
        <p:nvSpPr>
          <p:cNvPr id="6" name="Footer Placeholder 3">
            <a:extLst>
              <a:ext uri="{FF2B5EF4-FFF2-40B4-BE49-F238E27FC236}">
                <a16:creationId xmlns:a16="http://schemas.microsoft.com/office/drawing/2014/main" id="{E5CFDE36-21DD-4EB1-883F-05F31CE15DCE}"/>
              </a:ext>
            </a:extLst>
          </p:cNvPr>
          <p:cNvSpPr>
            <a:spLocks noGrp="1"/>
          </p:cNvSpPr>
          <p:nvPr>
            <p:ph type="ftr" sz="quarter" idx="15"/>
          </p:nvPr>
        </p:nvSpPr>
        <p:spPr/>
        <p:txBody>
          <a:bodyPr/>
          <a:lstStyle>
            <a:lvl1pPr algn="l">
              <a:defRPr sz="1000">
                <a:solidFill>
                  <a:schemeClr val="tx2">
                    <a:lumMod val="40000"/>
                    <a:lumOff val="60000"/>
                  </a:schemeClr>
                </a:solidFill>
              </a:defRPr>
            </a:lvl1pPr>
          </a:lstStyle>
          <a:p>
            <a:pPr>
              <a:defRPr/>
            </a:pPr>
            <a:r>
              <a:rPr lang="en-US"/>
              <a:t>Ounce of Prevention 2018</a:t>
            </a:r>
          </a:p>
        </p:txBody>
      </p:sp>
    </p:spTree>
    <p:extLst>
      <p:ext uri="{BB962C8B-B14F-4D97-AF65-F5344CB8AC3E}">
        <p14:creationId xmlns:p14="http://schemas.microsoft.com/office/powerpoint/2010/main" val="78914952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A898DF6F-50B6-4755-8CBD-7BF06C22B4F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619375" y="61913"/>
            <a:ext cx="695325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Placeholder 6" descr="MHTTC stacked color bars">
            <a:extLst>
              <a:ext uri="{FF2B5EF4-FFF2-40B4-BE49-F238E27FC236}">
                <a16:creationId xmlns:a16="http://schemas.microsoft.com/office/drawing/2014/main" id="{1F6DCF8C-AAB8-47B5-A304-2B226712CB4E}"/>
              </a:ext>
            </a:extLst>
          </p:cNvPr>
          <p:cNvPicPr>
            <a:picLocks noChangeAspect="1"/>
          </p:cNvPicPr>
          <p:nvPr userDrawn="1"/>
        </p:nvPicPr>
        <p:blipFill>
          <a:blip r:embed="rId3">
            <a:extLst>
              <a:ext uri="{28A0092B-C50C-407E-A947-70E740481C1C}">
                <a14:useLocalDpi xmlns:a14="http://schemas.microsoft.com/office/drawing/2010/main" val="0"/>
              </a:ext>
            </a:extLst>
          </a:blip>
          <a:srcRect t="13737" b="13737"/>
          <a:stretch>
            <a:fillRect/>
          </a:stretch>
        </p:blipFill>
        <p:spPr bwMode="auto">
          <a:xfrm>
            <a:off x="7766050" y="5245100"/>
            <a:ext cx="4425950" cy="178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a:extLst>
              <a:ext uri="{FF2B5EF4-FFF2-40B4-BE49-F238E27FC236}">
                <a16:creationId xmlns:a16="http://schemas.microsoft.com/office/drawing/2014/main" id="{435B9B40-4CC2-4953-9318-6308C3E609D4}"/>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61963" y="5757863"/>
            <a:ext cx="1062037"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14400" y="1195100"/>
            <a:ext cx="10363200" cy="2387600"/>
          </a:xfrm>
        </p:spPr>
        <p:txBody>
          <a:bodyPr anchor="b"/>
          <a:lstStyle>
            <a:lvl1pPr algn="ctr">
              <a:defRPr sz="4500">
                <a:latin typeface="Arial Black" panose="020B0A04020102020204" pitchFamily="34" charset="0"/>
              </a:defRPr>
            </a:lvl1pPr>
          </a:lstStyle>
          <a:p>
            <a:r>
              <a:rPr lang="en-US" dirty="0"/>
              <a:t>Click to edit Master title style</a:t>
            </a:r>
          </a:p>
        </p:txBody>
      </p:sp>
      <p:sp>
        <p:nvSpPr>
          <p:cNvPr id="3" name="Subtitle 2"/>
          <p:cNvSpPr>
            <a:spLocks noGrp="1"/>
          </p:cNvSpPr>
          <p:nvPr>
            <p:ph type="subTitle" idx="1"/>
          </p:nvPr>
        </p:nvSpPr>
        <p:spPr>
          <a:xfrm>
            <a:off x="1524000" y="3716915"/>
            <a:ext cx="9144000" cy="969962"/>
          </a:xfrm>
        </p:spPr>
        <p:txBody>
          <a:bodyPr>
            <a:normAutofit/>
          </a:bodyPr>
          <a:lstStyle>
            <a:lvl1pPr marL="0" indent="0" algn="ctr">
              <a:buNone/>
              <a:defRPr sz="20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Tree>
    <p:extLst>
      <p:ext uri="{BB962C8B-B14F-4D97-AF65-F5344CB8AC3E}">
        <p14:creationId xmlns:p14="http://schemas.microsoft.com/office/powerpoint/2010/main" val="221757929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3" descr="MHTTC Stacked Color Bars" title="MHTTC Stacked Color Bars">
            <a:extLst>
              <a:ext uri="{FF2B5EF4-FFF2-40B4-BE49-F238E27FC236}">
                <a16:creationId xmlns:a16="http://schemas.microsoft.com/office/drawing/2014/main" id="{3B73C139-25D8-4935-8FA7-A27E4F1F036B}"/>
              </a:ext>
            </a:extLst>
          </p:cNvPr>
          <p:cNvPicPr>
            <a:picLocks noChangeAspect="1"/>
          </p:cNvPicPr>
          <p:nvPr userDrawn="1"/>
        </p:nvPicPr>
        <p:blipFill>
          <a:blip r:embed="rId2"/>
          <a:stretch>
            <a:fillRect/>
          </a:stretch>
        </p:blipFill>
        <p:spPr>
          <a:xfrm>
            <a:off x="9734550" y="5738813"/>
            <a:ext cx="2457450" cy="1477962"/>
          </a:xfrm>
          <a:prstGeom prst="rect">
            <a:avLst/>
          </a:prstGeom>
          <a:noFill/>
          <a:ln>
            <a:noFill/>
          </a:ln>
        </p:spPr>
      </p:pic>
      <p:pic>
        <p:nvPicPr>
          <p:cNvPr id="5" name="Picture Placeholder 9">
            <a:extLst>
              <a:ext uri="{FF2B5EF4-FFF2-40B4-BE49-F238E27FC236}">
                <a16:creationId xmlns:a16="http://schemas.microsoft.com/office/drawing/2014/main" id="{D5F26D44-C962-456C-8246-982CD556E295}"/>
              </a:ext>
            </a:extLst>
          </p:cNvPr>
          <p:cNvPicPr>
            <a:picLocks noChangeAspect="1"/>
          </p:cNvPicPr>
          <p:nvPr userDrawn="1"/>
        </p:nvPicPr>
        <p:blipFill>
          <a:blip r:embed="rId3">
            <a:extLst>
              <a:ext uri="{28A0092B-C50C-407E-A947-70E740481C1C}">
                <a14:useLocalDpi xmlns:a14="http://schemas.microsoft.com/office/drawing/2010/main" val="0"/>
              </a:ext>
            </a:extLst>
          </a:blip>
          <a:srcRect l="252" r="252"/>
          <a:stretch>
            <a:fillRect/>
          </a:stretch>
        </p:blipFill>
        <p:spPr bwMode="auto">
          <a:xfrm>
            <a:off x="501650" y="6078538"/>
            <a:ext cx="4132263" cy="63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838200" y="1825625"/>
            <a:ext cx="10515600" cy="41310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902564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Placeholder 9">
            <a:extLst>
              <a:ext uri="{FF2B5EF4-FFF2-40B4-BE49-F238E27FC236}">
                <a16:creationId xmlns:a16="http://schemas.microsoft.com/office/drawing/2014/main" id="{094246CF-064B-415C-81E2-3F01A1AE38A7}"/>
              </a:ext>
            </a:extLst>
          </p:cNvPr>
          <p:cNvPicPr>
            <a:picLocks noChangeAspect="1"/>
          </p:cNvPicPr>
          <p:nvPr userDrawn="1"/>
        </p:nvPicPr>
        <p:blipFill>
          <a:blip r:embed="rId2">
            <a:extLst>
              <a:ext uri="{28A0092B-C50C-407E-A947-70E740481C1C}">
                <a14:useLocalDpi xmlns:a14="http://schemas.microsoft.com/office/drawing/2010/main" val="0"/>
              </a:ext>
            </a:extLst>
          </a:blip>
          <a:srcRect l="252" r="252"/>
          <a:stretch>
            <a:fillRect/>
          </a:stretch>
        </p:blipFill>
        <p:spPr bwMode="auto">
          <a:xfrm>
            <a:off x="501650" y="6078538"/>
            <a:ext cx="4132263" cy="63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MHTTC Stacked Color Bars" title="MHTTC Stacked Color Bars">
            <a:extLst>
              <a:ext uri="{FF2B5EF4-FFF2-40B4-BE49-F238E27FC236}">
                <a16:creationId xmlns:a16="http://schemas.microsoft.com/office/drawing/2014/main" id="{4A07CD37-AA9B-4DD2-8A28-ABF7556CD632}"/>
              </a:ext>
            </a:extLst>
          </p:cNvPr>
          <p:cNvPicPr>
            <a:picLocks noChangeAspect="1"/>
          </p:cNvPicPr>
          <p:nvPr userDrawn="1"/>
        </p:nvPicPr>
        <p:blipFill>
          <a:blip r:embed="rId3"/>
          <a:stretch>
            <a:fillRect/>
          </a:stretch>
        </p:blipFill>
        <p:spPr>
          <a:xfrm>
            <a:off x="9734550" y="5578475"/>
            <a:ext cx="2457450" cy="1638300"/>
          </a:xfrm>
          <a:prstGeom prst="rect">
            <a:avLst/>
          </a:prstGeom>
          <a:noFill/>
          <a:ln>
            <a:noFill/>
          </a:ln>
        </p:spPr>
      </p:pic>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838200" y="1825625"/>
            <a:ext cx="10515600" cy="408749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9003511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pic>
        <p:nvPicPr>
          <p:cNvPr id="7" name="Picture 6" descr="MHTTC Stacked Color Bars" title="MHTTC Stacked Color Bars">
            <a:extLst>
              <a:ext uri="{FF2B5EF4-FFF2-40B4-BE49-F238E27FC236}">
                <a16:creationId xmlns:a16="http://schemas.microsoft.com/office/drawing/2014/main" id="{8F931AB1-3008-448F-9AAD-510044A8B898}"/>
              </a:ext>
            </a:extLst>
          </p:cNvPr>
          <p:cNvPicPr>
            <a:picLocks noChangeAspect="1"/>
          </p:cNvPicPr>
          <p:nvPr userDrawn="1"/>
        </p:nvPicPr>
        <p:blipFill>
          <a:blip r:embed="rId2"/>
          <a:stretch>
            <a:fillRect/>
          </a:stretch>
        </p:blipFill>
        <p:spPr>
          <a:xfrm>
            <a:off x="8875713" y="5540375"/>
            <a:ext cx="3316287" cy="1658938"/>
          </a:xfrm>
          <a:prstGeom prst="rect">
            <a:avLst/>
          </a:prstGeom>
          <a:noFill/>
          <a:ln>
            <a:noFill/>
          </a:ln>
        </p:spPr>
      </p:pic>
      <p:pic>
        <p:nvPicPr>
          <p:cNvPr id="8" name="Picture Placeholder 9">
            <a:extLst>
              <a:ext uri="{FF2B5EF4-FFF2-40B4-BE49-F238E27FC236}">
                <a16:creationId xmlns:a16="http://schemas.microsoft.com/office/drawing/2014/main" id="{B5B4AB87-C381-4174-B537-968E70EB89F1}"/>
              </a:ext>
            </a:extLst>
          </p:cNvPr>
          <p:cNvPicPr>
            <a:picLocks noChangeAspect="1"/>
          </p:cNvPicPr>
          <p:nvPr userDrawn="1"/>
        </p:nvPicPr>
        <p:blipFill>
          <a:blip r:embed="rId3">
            <a:extLst>
              <a:ext uri="{28A0092B-C50C-407E-A947-70E740481C1C}">
                <a14:useLocalDpi xmlns:a14="http://schemas.microsoft.com/office/drawing/2010/main" val="0"/>
              </a:ext>
            </a:extLst>
          </a:blip>
          <a:srcRect l="252" r="252"/>
          <a:stretch>
            <a:fillRect/>
          </a:stretch>
        </p:blipFill>
        <p:spPr bwMode="auto">
          <a:xfrm>
            <a:off x="501650" y="6078538"/>
            <a:ext cx="4132263" cy="63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40100" y="560832"/>
            <a:ext cx="10515291" cy="357898"/>
          </a:xfrm>
        </p:spPr>
        <p:txBody>
          <a:bodyPr/>
          <a:lstStyle/>
          <a:p>
            <a:r>
              <a:rPr lang="en-US" dirty="0"/>
              <a:t>Click to edit Master title style</a:t>
            </a:r>
          </a:p>
        </p:txBody>
      </p:sp>
      <p:sp>
        <p:nvSpPr>
          <p:cNvPr id="3" name="Text Placeholder 2"/>
          <p:cNvSpPr>
            <a:spLocks noGrp="1"/>
          </p:cNvSpPr>
          <p:nvPr>
            <p:ph type="body" idx="1"/>
          </p:nvPr>
        </p:nvSpPr>
        <p:spPr>
          <a:xfrm>
            <a:off x="840100" y="1360457"/>
            <a:ext cx="515747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840100" y="2184369"/>
            <a:ext cx="5157477" cy="3531737"/>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514" y="1360457"/>
            <a:ext cx="5182876"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6172514" y="2184369"/>
            <a:ext cx="5182876" cy="353173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4193310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6" name="Picture 5" descr="MHTTC Stacked Color Bars" title="MHTTC Stacked Color Bars">
            <a:extLst>
              <a:ext uri="{FF2B5EF4-FFF2-40B4-BE49-F238E27FC236}">
                <a16:creationId xmlns:a16="http://schemas.microsoft.com/office/drawing/2014/main" id="{BA8EDAF0-EA1F-4B09-A36B-FE5452747796}"/>
              </a:ext>
            </a:extLst>
          </p:cNvPr>
          <p:cNvPicPr>
            <a:picLocks noChangeAspect="1"/>
          </p:cNvPicPr>
          <p:nvPr userDrawn="1"/>
        </p:nvPicPr>
        <p:blipFill>
          <a:blip r:embed="rId2"/>
          <a:stretch>
            <a:fillRect/>
          </a:stretch>
        </p:blipFill>
        <p:spPr>
          <a:xfrm>
            <a:off x="8875713" y="5540375"/>
            <a:ext cx="3316287" cy="1658938"/>
          </a:xfrm>
          <a:prstGeom prst="rect">
            <a:avLst/>
          </a:prstGeom>
          <a:noFill/>
          <a:ln>
            <a:noFill/>
          </a:ln>
        </p:spPr>
      </p:pic>
      <p:pic>
        <p:nvPicPr>
          <p:cNvPr id="8" name="Picture Placeholder 9">
            <a:extLst>
              <a:ext uri="{FF2B5EF4-FFF2-40B4-BE49-F238E27FC236}">
                <a16:creationId xmlns:a16="http://schemas.microsoft.com/office/drawing/2014/main" id="{0DC7C983-8AE2-4989-88AB-3C92DAFB8D46}"/>
              </a:ext>
            </a:extLst>
          </p:cNvPr>
          <p:cNvPicPr>
            <a:picLocks noChangeAspect="1"/>
          </p:cNvPicPr>
          <p:nvPr userDrawn="1"/>
        </p:nvPicPr>
        <p:blipFill>
          <a:blip r:embed="rId3">
            <a:extLst>
              <a:ext uri="{28A0092B-C50C-407E-A947-70E740481C1C}">
                <a14:useLocalDpi xmlns:a14="http://schemas.microsoft.com/office/drawing/2010/main" val="0"/>
              </a:ext>
            </a:extLst>
          </a:blip>
          <a:srcRect l="252" r="252"/>
          <a:stretch>
            <a:fillRect/>
          </a:stretch>
        </p:blipFill>
        <p:spPr bwMode="auto">
          <a:xfrm>
            <a:off x="501650" y="6078538"/>
            <a:ext cx="4132263" cy="63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a:spLocks noGrp="1"/>
          </p:cNvSpPr>
          <p:nvPr>
            <p:ph type="title"/>
          </p:nvPr>
        </p:nvSpPr>
        <p:spPr>
          <a:xfrm>
            <a:off x="464024" y="0"/>
            <a:ext cx="11300347" cy="1166884"/>
          </a:xfrm>
        </p:spPr>
        <p:txBody>
          <a:bodyPr/>
          <a:lstStyle/>
          <a:p>
            <a:r>
              <a:rPr lang="en-US" dirty="0"/>
              <a:t>Click to edit Master title style</a:t>
            </a:r>
          </a:p>
        </p:txBody>
      </p:sp>
      <p:sp>
        <p:nvSpPr>
          <p:cNvPr id="7" name="Content Placeholder 6"/>
          <p:cNvSpPr>
            <a:spLocks noGrp="1"/>
          </p:cNvSpPr>
          <p:nvPr>
            <p:ph sz="quarter" idx="10"/>
          </p:nvPr>
        </p:nvSpPr>
        <p:spPr>
          <a:xfrm>
            <a:off x="3803270" y="4500111"/>
            <a:ext cx="4440237" cy="4651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8"/>
          <p:cNvSpPr>
            <a:spLocks noGrp="1"/>
          </p:cNvSpPr>
          <p:nvPr>
            <p:ph sz="quarter" idx="11"/>
          </p:nvPr>
        </p:nvSpPr>
        <p:spPr>
          <a:xfrm>
            <a:off x="464025" y="1321929"/>
            <a:ext cx="4586639" cy="317818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0"/>
          <p:cNvSpPr>
            <a:spLocks noGrp="1"/>
          </p:cNvSpPr>
          <p:nvPr>
            <p:ph sz="quarter" idx="12"/>
          </p:nvPr>
        </p:nvSpPr>
        <p:spPr>
          <a:xfrm>
            <a:off x="6996114" y="1321928"/>
            <a:ext cx="4768257" cy="318211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86921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ark Background Bullet Numbers">
    <p:bg>
      <p:bgPr>
        <a:solidFill>
          <a:schemeClr val="tx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778240" y="6509622"/>
            <a:ext cx="2743200" cy="365125"/>
          </a:xfrm>
        </p:spPr>
        <p:txBody>
          <a:bodyPr/>
          <a:lstStyle/>
          <a:p>
            <a:fld id="{CA49D0EE-DE7F-324B-A84C-F36708423CDB}" type="slidenum">
              <a:rPr lang="en-US" smtClean="0"/>
              <a:t>‹#›</a:t>
            </a:fld>
            <a:endParaRPr lang="en-US"/>
          </a:p>
        </p:txBody>
      </p:sp>
      <p:sp>
        <p:nvSpPr>
          <p:cNvPr id="5" name="Title 4"/>
          <p:cNvSpPr>
            <a:spLocks noGrp="1"/>
          </p:cNvSpPr>
          <p:nvPr>
            <p:ph type="title" hasCustomPrompt="1"/>
          </p:nvPr>
        </p:nvSpPr>
        <p:spPr/>
        <p:txBody>
          <a:bodyPr/>
          <a:lstStyle>
            <a:lvl1pPr>
              <a:defRPr>
                <a:solidFill>
                  <a:schemeClr val="bg1"/>
                </a:solidFill>
              </a:defRPr>
            </a:lvl1pPr>
          </a:lstStyle>
          <a:p>
            <a:r>
              <a:rPr lang="en-US" dirty="0"/>
              <a:t>Click to Edit Title</a:t>
            </a:r>
          </a:p>
        </p:txBody>
      </p:sp>
      <p:sp>
        <p:nvSpPr>
          <p:cNvPr id="7" name="Content Placeholder 6"/>
          <p:cNvSpPr>
            <a:spLocks noGrp="1"/>
          </p:cNvSpPr>
          <p:nvPr>
            <p:ph sz="quarter" idx="13" hasCustomPrompt="1"/>
          </p:nvPr>
        </p:nvSpPr>
        <p:spPr>
          <a:xfrm>
            <a:off x="1648254" y="1722573"/>
            <a:ext cx="9934146" cy="4135438"/>
          </a:xfrm>
        </p:spPr>
        <p:txBody>
          <a:bodyPr>
            <a:noAutofit/>
          </a:bodyPr>
          <a:lstStyle>
            <a:lvl1pPr marL="0" marR="0" indent="0" algn="l" defTabSz="914400" rtl="0" eaLnBrk="1" fontAlgn="auto" latinLnBrk="0" hangingPunct="1">
              <a:lnSpc>
                <a:spcPct val="90000"/>
              </a:lnSpc>
              <a:spcBef>
                <a:spcPts val="1000"/>
              </a:spcBef>
              <a:spcAft>
                <a:spcPts val="0"/>
              </a:spcAft>
              <a:buClr>
                <a:srgbClr val="CB1F54"/>
              </a:buClr>
              <a:buSzTx/>
              <a:buFont typeface="Arial"/>
              <a:buNone/>
              <a:tabLst/>
              <a:defRPr sz="3000" baseline="0">
                <a:solidFill>
                  <a:schemeClr val="bg1"/>
                </a:solidFill>
              </a:defRPr>
            </a:lvl1pPr>
            <a:lvl2pPr marL="457200" indent="0">
              <a:buNone/>
              <a:defRPr sz="3000"/>
            </a:lvl2pPr>
            <a:lvl3pPr marL="914400" indent="0">
              <a:buNone/>
              <a:defRPr sz="3000"/>
            </a:lvl3pPr>
            <a:lvl4pPr marL="1371600" indent="0">
              <a:buNone/>
              <a:defRPr sz="3000"/>
            </a:lvl4pPr>
            <a:lvl5pPr marL="1828800" indent="0">
              <a:buNone/>
              <a:defRPr sz="3000"/>
            </a:lvl5pPr>
          </a:lstStyle>
          <a:p>
            <a:pPr marL="0" marR="0" lvl="0" indent="0" algn="l" defTabSz="914400" rtl="0" eaLnBrk="1" fontAlgn="auto" latinLnBrk="0" hangingPunct="1">
              <a:lnSpc>
                <a:spcPct val="90000"/>
              </a:lnSpc>
              <a:spcBef>
                <a:spcPts val="1000"/>
              </a:spcBef>
              <a:spcAft>
                <a:spcPts val="0"/>
              </a:spcAft>
              <a:buClr>
                <a:srgbClr val="CB1F54"/>
              </a:buClr>
              <a:buSzTx/>
              <a:buFont typeface="Arial"/>
              <a:buNone/>
              <a:tabLst/>
              <a:defRPr/>
            </a:pPr>
            <a:r>
              <a:rPr lang="en-US" dirty="0"/>
              <a:t>Click to edit text [Use icons to the left for a numbered list. Move icons vertically to line up with text.]</a:t>
            </a:r>
          </a:p>
          <a:p>
            <a:pPr lvl="0"/>
            <a:endParaRPr lang="en-US" dirty="0"/>
          </a:p>
        </p:txBody>
      </p:sp>
      <p:sp>
        <p:nvSpPr>
          <p:cNvPr id="9" name="Footer Placeholder 3"/>
          <p:cNvSpPr>
            <a:spLocks noGrp="1"/>
          </p:cNvSpPr>
          <p:nvPr>
            <p:ph type="ftr" sz="quarter" idx="3"/>
          </p:nvPr>
        </p:nvSpPr>
        <p:spPr>
          <a:xfrm>
            <a:off x="612648" y="6519672"/>
            <a:ext cx="6150102"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a:t>Ounce of Prevention 2018</a:t>
            </a:r>
            <a:endParaRPr lang="en-US" dirty="0"/>
          </a:p>
        </p:txBody>
      </p:sp>
    </p:spTree>
    <p:extLst>
      <p:ext uri="{BB962C8B-B14F-4D97-AF65-F5344CB8AC3E}">
        <p14:creationId xmlns:p14="http://schemas.microsoft.com/office/powerpoint/2010/main" val="31277673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pic>
        <p:nvPicPr>
          <p:cNvPr id="7" name="Picture 6" descr="MHTTC Stacked Color Bars" title="MHTTC Stacked Color Bars">
            <a:extLst>
              <a:ext uri="{FF2B5EF4-FFF2-40B4-BE49-F238E27FC236}">
                <a16:creationId xmlns:a16="http://schemas.microsoft.com/office/drawing/2014/main" id="{807C47DA-8522-4692-B132-50A44DAC1481}"/>
              </a:ext>
            </a:extLst>
          </p:cNvPr>
          <p:cNvPicPr>
            <a:picLocks noChangeAspect="1"/>
          </p:cNvPicPr>
          <p:nvPr userDrawn="1"/>
        </p:nvPicPr>
        <p:blipFill>
          <a:blip r:embed="rId2"/>
          <a:stretch>
            <a:fillRect/>
          </a:stretch>
        </p:blipFill>
        <p:spPr>
          <a:xfrm>
            <a:off x="8875713" y="5540375"/>
            <a:ext cx="3316287" cy="1658938"/>
          </a:xfrm>
          <a:prstGeom prst="rect">
            <a:avLst/>
          </a:prstGeom>
          <a:noFill/>
          <a:ln>
            <a:noFill/>
          </a:ln>
        </p:spPr>
      </p:pic>
      <p:pic>
        <p:nvPicPr>
          <p:cNvPr id="8" name="Picture Placeholder 9">
            <a:extLst>
              <a:ext uri="{FF2B5EF4-FFF2-40B4-BE49-F238E27FC236}">
                <a16:creationId xmlns:a16="http://schemas.microsoft.com/office/drawing/2014/main" id="{765C4745-3452-4F01-8445-2469C3F08F28}"/>
              </a:ext>
            </a:extLst>
          </p:cNvPr>
          <p:cNvPicPr>
            <a:picLocks noChangeAspect="1"/>
          </p:cNvPicPr>
          <p:nvPr userDrawn="1"/>
        </p:nvPicPr>
        <p:blipFill>
          <a:blip r:embed="rId3">
            <a:extLst>
              <a:ext uri="{28A0092B-C50C-407E-A947-70E740481C1C}">
                <a14:useLocalDpi xmlns:a14="http://schemas.microsoft.com/office/drawing/2010/main" val="0"/>
              </a:ext>
            </a:extLst>
          </a:blip>
          <a:srcRect l="252" r="252"/>
          <a:stretch>
            <a:fillRect/>
          </a:stretch>
        </p:blipFill>
        <p:spPr bwMode="auto">
          <a:xfrm>
            <a:off x="501650" y="6078538"/>
            <a:ext cx="4132263" cy="63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 y="2310"/>
            <a:ext cx="12191999" cy="1041248"/>
          </a:xfrm>
        </p:spPr>
        <p:txBody>
          <a:bodyPr anchor="b">
            <a:normAutofit/>
          </a:bodyPr>
          <a:lstStyle>
            <a:lvl1pPr>
              <a:defRPr sz="3300"/>
            </a:lvl1pPr>
          </a:lstStyle>
          <a:p>
            <a:r>
              <a:rPr lang="en-US" dirty="0"/>
              <a:t>Click to edit Master title style</a:t>
            </a:r>
          </a:p>
        </p:txBody>
      </p:sp>
      <p:sp>
        <p:nvSpPr>
          <p:cNvPr id="11" name="Text Placeholder 10"/>
          <p:cNvSpPr>
            <a:spLocks noGrp="1"/>
          </p:cNvSpPr>
          <p:nvPr>
            <p:ph type="body" sz="quarter" idx="11"/>
          </p:nvPr>
        </p:nvSpPr>
        <p:spPr>
          <a:xfrm>
            <a:off x="750864" y="3526026"/>
            <a:ext cx="4122739" cy="139382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3" name="Content Placeholder 12"/>
          <p:cNvSpPr>
            <a:spLocks noGrp="1"/>
          </p:cNvSpPr>
          <p:nvPr>
            <p:ph sz="quarter" idx="12"/>
          </p:nvPr>
        </p:nvSpPr>
        <p:spPr>
          <a:xfrm>
            <a:off x="750864" y="1668651"/>
            <a:ext cx="4122739" cy="139382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5" name="Picture Placeholder 14"/>
          <p:cNvSpPr>
            <a:spLocks noGrp="1" noChangeAspect="1"/>
          </p:cNvSpPr>
          <p:nvPr>
            <p:ph type="pic" sz="quarter" idx="13"/>
          </p:nvPr>
        </p:nvSpPr>
        <p:spPr>
          <a:xfrm>
            <a:off x="7735888" y="1668643"/>
            <a:ext cx="3570288" cy="1392918"/>
          </a:xfrm>
        </p:spPr>
        <p:txBody>
          <a:bodyPr rtlCol="0">
            <a:normAutofit/>
          </a:bodyPr>
          <a:lstStyle/>
          <a:p>
            <a:pPr lvl="0"/>
            <a:endParaRPr lang="en-US" noProof="0" dirty="0"/>
          </a:p>
        </p:txBody>
      </p:sp>
      <p:sp>
        <p:nvSpPr>
          <p:cNvPr id="17" name="Picture Placeholder 16"/>
          <p:cNvSpPr>
            <a:spLocks noGrp="1" noChangeAspect="1"/>
          </p:cNvSpPr>
          <p:nvPr>
            <p:ph type="pic" sz="quarter" idx="14"/>
          </p:nvPr>
        </p:nvSpPr>
        <p:spPr>
          <a:xfrm>
            <a:off x="7735888" y="3526018"/>
            <a:ext cx="3575304" cy="1389888"/>
          </a:xfrm>
        </p:spPr>
        <p:txBody>
          <a:bodyPr rtlCol="0">
            <a:normAutofit/>
          </a:bodyPr>
          <a:lstStyle/>
          <a:p>
            <a:pPr lvl="0"/>
            <a:endParaRPr lang="en-US" noProof="0"/>
          </a:p>
        </p:txBody>
      </p:sp>
    </p:spTree>
    <p:extLst>
      <p:ext uri="{BB962C8B-B14F-4D97-AF65-F5344CB8AC3E}">
        <p14:creationId xmlns:p14="http://schemas.microsoft.com/office/powerpoint/2010/main" val="164578304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C19B04BF-442D-4C8F-9DED-A0836C8FC9FF}" type="datetimeFigureOut">
              <a:rPr lang="en-US"/>
              <a:pPr>
                <a:defRPr/>
              </a:pPr>
              <a:t>3/5/2021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CB30D89-D83A-425A-8CFC-FA79ADDE177E}" type="slidenum">
              <a:rPr lang="en-US"/>
              <a:pPr>
                <a:defRPr/>
              </a:pPr>
              <a:t>‹#›</a:t>
            </a:fld>
            <a:endParaRPr lang="en-US" dirty="0"/>
          </a:p>
        </p:txBody>
      </p:sp>
    </p:spTree>
    <p:extLst>
      <p:ext uri="{BB962C8B-B14F-4D97-AF65-F5344CB8AC3E}">
        <p14:creationId xmlns:p14="http://schemas.microsoft.com/office/powerpoint/2010/main" val="278140166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FE97AE09-97F8-4F64-9C07-630948628945}" type="datetimeFigureOut">
              <a:rPr lang="en-US"/>
              <a:pPr>
                <a:defRPr/>
              </a:pPr>
              <a:t>3/5/2021</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CDE7FBB-7599-4C55-8A75-98EF35F26F5E}" type="slidenum">
              <a:rPr lang="en-US"/>
              <a:pPr>
                <a:defRPr/>
              </a:pPr>
              <a:t>‹#›</a:t>
            </a:fld>
            <a:endParaRPr lang="en-US" dirty="0"/>
          </a:p>
        </p:txBody>
      </p:sp>
    </p:spTree>
    <p:extLst>
      <p:ext uri="{BB962C8B-B14F-4D97-AF65-F5344CB8AC3E}">
        <p14:creationId xmlns:p14="http://schemas.microsoft.com/office/powerpoint/2010/main" val="325916391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C5676D1-32D4-4D8E-9F14-1D67F456DF71}" type="datetimeFigureOut">
              <a:rPr lang="en-US"/>
              <a:pPr>
                <a:defRPr/>
              </a:pPr>
              <a:t>3/5/2021</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665C14A-79D9-4006-8D0F-8DEE1EE66378}" type="slidenum">
              <a:rPr lang="en-US"/>
              <a:pPr>
                <a:defRPr/>
              </a:pPr>
              <a:t>‹#›</a:t>
            </a:fld>
            <a:endParaRPr lang="en-US" dirty="0"/>
          </a:p>
        </p:txBody>
      </p:sp>
    </p:spTree>
    <p:extLst>
      <p:ext uri="{BB962C8B-B14F-4D97-AF65-F5344CB8AC3E}">
        <p14:creationId xmlns:p14="http://schemas.microsoft.com/office/powerpoint/2010/main" val="304060464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600ACCB3-DB20-4377-951C-58D0A5792009}" type="datetimeFigureOut">
              <a:rPr lang="en-US"/>
              <a:pPr>
                <a:defRPr/>
              </a:pPr>
              <a:t>3/5/2021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4E23DFC-3FF2-4145-8BEB-A96B3F176C41}" type="slidenum">
              <a:rPr lang="en-US"/>
              <a:pPr>
                <a:defRPr/>
              </a:pPr>
              <a:t>‹#›</a:t>
            </a:fld>
            <a:endParaRPr lang="en-US" dirty="0"/>
          </a:p>
        </p:txBody>
      </p:sp>
    </p:spTree>
    <p:extLst>
      <p:ext uri="{BB962C8B-B14F-4D97-AF65-F5344CB8AC3E}">
        <p14:creationId xmlns:p14="http://schemas.microsoft.com/office/powerpoint/2010/main" val="391519758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619375" y="61913"/>
            <a:ext cx="695325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Placeholder 6" descr="MHTTC stacked color bars"/>
          <p:cNvPicPr>
            <a:picLocks noChangeAspect="1"/>
          </p:cNvPicPr>
          <p:nvPr userDrawn="1"/>
        </p:nvPicPr>
        <p:blipFill>
          <a:blip r:embed="rId3">
            <a:extLst>
              <a:ext uri="{28A0092B-C50C-407E-A947-70E740481C1C}">
                <a14:useLocalDpi xmlns:a14="http://schemas.microsoft.com/office/drawing/2010/main" val="0"/>
              </a:ext>
            </a:extLst>
          </a:blip>
          <a:srcRect t="13737" b="13737"/>
          <a:stretch>
            <a:fillRect/>
          </a:stretch>
        </p:blipFill>
        <p:spPr bwMode="auto">
          <a:xfrm>
            <a:off x="7766050" y="5245100"/>
            <a:ext cx="4425950" cy="178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61963" y="5757863"/>
            <a:ext cx="1062037"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14400" y="1195100"/>
            <a:ext cx="10363200" cy="2387600"/>
          </a:xfrm>
        </p:spPr>
        <p:txBody>
          <a:bodyPr anchor="b"/>
          <a:lstStyle>
            <a:lvl1pPr algn="ctr">
              <a:defRPr sz="4500">
                <a:latin typeface="Arial Black" panose="020B0A04020102020204" pitchFamily="34" charset="0"/>
              </a:defRPr>
            </a:lvl1pPr>
          </a:lstStyle>
          <a:p>
            <a:r>
              <a:rPr lang="en-US" dirty="0"/>
              <a:t>Click to edit Master title style</a:t>
            </a:r>
          </a:p>
        </p:txBody>
      </p:sp>
      <p:sp>
        <p:nvSpPr>
          <p:cNvPr id="3" name="Subtitle 2"/>
          <p:cNvSpPr>
            <a:spLocks noGrp="1"/>
          </p:cNvSpPr>
          <p:nvPr>
            <p:ph type="subTitle" idx="1"/>
          </p:nvPr>
        </p:nvSpPr>
        <p:spPr>
          <a:xfrm>
            <a:off x="1524000" y="3716915"/>
            <a:ext cx="9144000" cy="969962"/>
          </a:xfrm>
        </p:spPr>
        <p:txBody>
          <a:bodyPr>
            <a:normAutofit/>
          </a:bodyPr>
          <a:lstStyle>
            <a:lvl1pPr marL="0" indent="0" algn="ctr">
              <a:buNone/>
              <a:defRPr sz="20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Tree>
    <p:extLst>
      <p:ext uri="{BB962C8B-B14F-4D97-AF65-F5344CB8AC3E}">
        <p14:creationId xmlns:p14="http://schemas.microsoft.com/office/powerpoint/2010/main" val="425359947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3" descr="MHTTC Stacked Color Bars" title="MHTTC Stacked Color Bars"/>
          <p:cNvPicPr>
            <a:picLocks noChangeAspect="1"/>
          </p:cNvPicPr>
          <p:nvPr userDrawn="1"/>
        </p:nvPicPr>
        <p:blipFill>
          <a:blip r:embed="rId2"/>
          <a:stretch>
            <a:fillRect/>
          </a:stretch>
        </p:blipFill>
        <p:spPr>
          <a:xfrm>
            <a:off x="9734550" y="5738813"/>
            <a:ext cx="2457450" cy="1477962"/>
          </a:xfrm>
          <a:prstGeom prst="rect">
            <a:avLst/>
          </a:prstGeom>
          <a:noFill/>
          <a:ln>
            <a:noFill/>
          </a:ln>
        </p:spPr>
      </p:pic>
      <p:pic>
        <p:nvPicPr>
          <p:cNvPr id="5" name="Picture Placeholder 9"/>
          <p:cNvPicPr>
            <a:picLocks noChangeAspect="1"/>
          </p:cNvPicPr>
          <p:nvPr userDrawn="1"/>
        </p:nvPicPr>
        <p:blipFill>
          <a:blip r:embed="rId3">
            <a:extLst>
              <a:ext uri="{28A0092B-C50C-407E-A947-70E740481C1C}">
                <a14:useLocalDpi xmlns:a14="http://schemas.microsoft.com/office/drawing/2010/main" val="0"/>
              </a:ext>
            </a:extLst>
          </a:blip>
          <a:srcRect l="252" r="252"/>
          <a:stretch>
            <a:fillRect/>
          </a:stretch>
        </p:blipFill>
        <p:spPr bwMode="auto">
          <a:xfrm>
            <a:off x="501650" y="6078538"/>
            <a:ext cx="4132263" cy="63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838200" y="1825625"/>
            <a:ext cx="10515600" cy="41310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2157194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Placeholder 9"/>
          <p:cNvPicPr>
            <a:picLocks noChangeAspect="1"/>
          </p:cNvPicPr>
          <p:nvPr userDrawn="1"/>
        </p:nvPicPr>
        <p:blipFill>
          <a:blip r:embed="rId2">
            <a:extLst>
              <a:ext uri="{28A0092B-C50C-407E-A947-70E740481C1C}">
                <a14:useLocalDpi xmlns:a14="http://schemas.microsoft.com/office/drawing/2010/main" val="0"/>
              </a:ext>
            </a:extLst>
          </a:blip>
          <a:srcRect l="252" r="252"/>
          <a:stretch>
            <a:fillRect/>
          </a:stretch>
        </p:blipFill>
        <p:spPr bwMode="auto">
          <a:xfrm>
            <a:off x="501650" y="6078538"/>
            <a:ext cx="4132263" cy="63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MHTTC Stacked Color Bars" title="MHTTC Stacked Color Bars"/>
          <p:cNvPicPr>
            <a:picLocks noChangeAspect="1"/>
          </p:cNvPicPr>
          <p:nvPr userDrawn="1"/>
        </p:nvPicPr>
        <p:blipFill>
          <a:blip r:embed="rId3"/>
          <a:stretch>
            <a:fillRect/>
          </a:stretch>
        </p:blipFill>
        <p:spPr>
          <a:xfrm>
            <a:off x="9734550" y="5578475"/>
            <a:ext cx="2457450" cy="1638300"/>
          </a:xfrm>
          <a:prstGeom prst="rect">
            <a:avLst/>
          </a:prstGeom>
          <a:noFill/>
          <a:ln>
            <a:noFill/>
          </a:ln>
        </p:spPr>
      </p:pic>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838200" y="1825625"/>
            <a:ext cx="10515600" cy="408749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0328495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pic>
        <p:nvPicPr>
          <p:cNvPr id="7" name="Picture 6" descr="MHTTC Stacked Color Bars" title="MHTTC Stacked Color Bars"/>
          <p:cNvPicPr>
            <a:picLocks noChangeAspect="1"/>
          </p:cNvPicPr>
          <p:nvPr userDrawn="1"/>
        </p:nvPicPr>
        <p:blipFill>
          <a:blip r:embed="rId2"/>
          <a:stretch>
            <a:fillRect/>
          </a:stretch>
        </p:blipFill>
        <p:spPr>
          <a:xfrm>
            <a:off x="8875713" y="5540375"/>
            <a:ext cx="3316287" cy="1658938"/>
          </a:xfrm>
          <a:prstGeom prst="rect">
            <a:avLst/>
          </a:prstGeom>
          <a:noFill/>
          <a:ln>
            <a:noFill/>
          </a:ln>
        </p:spPr>
      </p:pic>
      <p:pic>
        <p:nvPicPr>
          <p:cNvPr id="8" name="Picture Placeholder 9"/>
          <p:cNvPicPr>
            <a:picLocks noChangeAspect="1"/>
          </p:cNvPicPr>
          <p:nvPr userDrawn="1"/>
        </p:nvPicPr>
        <p:blipFill>
          <a:blip r:embed="rId3">
            <a:extLst>
              <a:ext uri="{28A0092B-C50C-407E-A947-70E740481C1C}">
                <a14:useLocalDpi xmlns:a14="http://schemas.microsoft.com/office/drawing/2010/main" val="0"/>
              </a:ext>
            </a:extLst>
          </a:blip>
          <a:srcRect l="252" r="252"/>
          <a:stretch>
            <a:fillRect/>
          </a:stretch>
        </p:blipFill>
        <p:spPr bwMode="auto">
          <a:xfrm>
            <a:off x="501650" y="6078538"/>
            <a:ext cx="4132263" cy="63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40100" y="560832"/>
            <a:ext cx="10515291" cy="357898"/>
          </a:xfrm>
        </p:spPr>
        <p:txBody>
          <a:bodyPr/>
          <a:lstStyle/>
          <a:p>
            <a:r>
              <a:rPr lang="en-US" dirty="0"/>
              <a:t>Click to edit Master title style</a:t>
            </a:r>
          </a:p>
        </p:txBody>
      </p:sp>
      <p:sp>
        <p:nvSpPr>
          <p:cNvPr id="3" name="Text Placeholder 2"/>
          <p:cNvSpPr>
            <a:spLocks noGrp="1"/>
          </p:cNvSpPr>
          <p:nvPr>
            <p:ph type="body" idx="1"/>
          </p:nvPr>
        </p:nvSpPr>
        <p:spPr>
          <a:xfrm>
            <a:off x="840100" y="1360457"/>
            <a:ext cx="515747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840100" y="2184369"/>
            <a:ext cx="5157477" cy="3531737"/>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514" y="1360457"/>
            <a:ext cx="5182876"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6172514" y="2184369"/>
            <a:ext cx="5182876" cy="353173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6748882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6" name="Picture 5" descr="MHTTC Stacked Color Bars" title="MHTTC Stacked Color Bars"/>
          <p:cNvPicPr>
            <a:picLocks noChangeAspect="1"/>
          </p:cNvPicPr>
          <p:nvPr userDrawn="1"/>
        </p:nvPicPr>
        <p:blipFill>
          <a:blip r:embed="rId2"/>
          <a:stretch>
            <a:fillRect/>
          </a:stretch>
        </p:blipFill>
        <p:spPr>
          <a:xfrm>
            <a:off x="8875713" y="5540375"/>
            <a:ext cx="3316287" cy="1658938"/>
          </a:xfrm>
          <a:prstGeom prst="rect">
            <a:avLst/>
          </a:prstGeom>
          <a:noFill/>
          <a:ln>
            <a:noFill/>
          </a:ln>
        </p:spPr>
      </p:pic>
      <p:pic>
        <p:nvPicPr>
          <p:cNvPr id="8" name="Picture Placeholder 9"/>
          <p:cNvPicPr>
            <a:picLocks noChangeAspect="1"/>
          </p:cNvPicPr>
          <p:nvPr userDrawn="1"/>
        </p:nvPicPr>
        <p:blipFill>
          <a:blip r:embed="rId3">
            <a:extLst>
              <a:ext uri="{28A0092B-C50C-407E-A947-70E740481C1C}">
                <a14:useLocalDpi xmlns:a14="http://schemas.microsoft.com/office/drawing/2010/main" val="0"/>
              </a:ext>
            </a:extLst>
          </a:blip>
          <a:srcRect l="252" r="252"/>
          <a:stretch>
            <a:fillRect/>
          </a:stretch>
        </p:blipFill>
        <p:spPr bwMode="auto">
          <a:xfrm>
            <a:off x="501650" y="6078538"/>
            <a:ext cx="4132263" cy="63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a:spLocks noGrp="1"/>
          </p:cNvSpPr>
          <p:nvPr>
            <p:ph type="title"/>
          </p:nvPr>
        </p:nvSpPr>
        <p:spPr>
          <a:xfrm>
            <a:off x="464024" y="0"/>
            <a:ext cx="11300347" cy="1166884"/>
          </a:xfrm>
        </p:spPr>
        <p:txBody>
          <a:bodyPr/>
          <a:lstStyle/>
          <a:p>
            <a:r>
              <a:rPr lang="en-US" dirty="0"/>
              <a:t>Click to edit Master title style</a:t>
            </a:r>
          </a:p>
        </p:txBody>
      </p:sp>
      <p:sp>
        <p:nvSpPr>
          <p:cNvPr id="7" name="Content Placeholder 6"/>
          <p:cNvSpPr>
            <a:spLocks noGrp="1"/>
          </p:cNvSpPr>
          <p:nvPr>
            <p:ph sz="quarter" idx="10"/>
          </p:nvPr>
        </p:nvSpPr>
        <p:spPr>
          <a:xfrm>
            <a:off x="3803270" y="4500111"/>
            <a:ext cx="4440237" cy="4651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8"/>
          <p:cNvSpPr>
            <a:spLocks noGrp="1"/>
          </p:cNvSpPr>
          <p:nvPr>
            <p:ph sz="quarter" idx="11"/>
          </p:nvPr>
        </p:nvSpPr>
        <p:spPr>
          <a:xfrm>
            <a:off x="464025" y="1321929"/>
            <a:ext cx="4586639" cy="317818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0"/>
          <p:cNvSpPr>
            <a:spLocks noGrp="1"/>
          </p:cNvSpPr>
          <p:nvPr>
            <p:ph sz="quarter" idx="12"/>
          </p:nvPr>
        </p:nvSpPr>
        <p:spPr>
          <a:xfrm>
            <a:off x="6996114" y="1321928"/>
            <a:ext cx="4768257" cy="318211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394264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White Background with Bullet Numbers">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778240" y="6509622"/>
            <a:ext cx="2743200" cy="365125"/>
          </a:xfrm>
        </p:spPr>
        <p:txBody>
          <a:bodyPr/>
          <a:lstStyle/>
          <a:p>
            <a:fld id="{CA49D0EE-DE7F-324B-A84C-F36708423CDB}" type="slidenum">
              <a:rPr lang="en-US" smtClean="0"/>
              <a:t>‹#›</a:t>
            </a:fld>
            <a:endParaRPr lang="en-US"/>
          </a:p>
        </p:txBody>
      </p:sp>
      <p:sp>
        <p:nvSpPr>
          <p:cNvPr id="5" name="Title 4"/>
          <p:cNvSpPr>
            <a:spLocks noGrp="1"/>
          </p:cNvSpPr>
          <p:nvPr>
            <p:ph type="title" hasCustomPrompt="1"/>
          </p:nvPr>
        </p:nvSpPr>
        <p:spPr/>
        <p:txBody>
          <a:bodyPr/>
          <a:lstStyle>
            <a:lvl1pPr>
              <a:defRPr>
                <a:solidFill>
                  <a:schemeClr val="tx1"/>
                </a:solidFill>
              </a:defRPr>
            </a:lvl1pPr>
          </a:lstStyle>
          <a:p>
            <a:r>
              <a:rPr lang="en-US" dirty="0"/>
              <a:t>Click to Edit Title</a:t>
            </a:r>
          </a:p>
        </p:txBody>
      </p:sp>
      <p:sp>
        <p:nvSpPr>
          <p:cNvPr id="7" name="Content Placeholder 6"/>
          <p:cNvSpPr>
            <a:spLocks noGrp="1"/>
          </p:cNvSpPr>
          <p:nvPr>
            <p:ph sz="quarter" idx="13" hasCustomPrompt="1"/>
          </p:nvPr>
        </p:nvSpPr>
        <p:spPr>
          <a:xfrm>
            <a:off x="1648254" y="1722573"/>
            <a:ext cx="9934146" cy="4135438"/>
          </a:xfrm>
        </p:spPr>
        <p:txBody>
          <a:bodyPr>
            <a:noAutofit/>
          </a:bodyPr>
          <a:lstStyle>
            <a:lvl1pPr marL="0" marR="0" indent="0" algn="l" defTabSz="914400" rtl="0" eaLnBrk="1" fontAlgn="auto" latinLnBrk="0" hangingPunct="1">
              <a:lnSpc>
                <a:spcPct val="90000"/>
              </a:lnSpc>
              <a:spcBef>
                <a:spcPts val="1000"/>
              </a:spcBef>
              <a:spcAft>
                <a:spcPts val="0"/>
              </a:spcAft>
              <a:buClr>
                <a:srgbClr val="CB1F54"/>
              </a:buClr>
              <a:buSzTx/>
              <a:buFont typeface="Arial"/>
              <a:buNone/>
              <a:tabLst/>
              <a:defRPr sz="3000" baseline="0">
                <a:solidFill>
                  <a:schemeClr val="tx1"/>
                </a:solidFill>
              </a:defRPr>
            </a:lvl1pPr>
            <a:lvl2pPr marL="457200" indent="0">
              <a:buNone/>
              <a:defRPr sz="3000"/>
            </a:lvl2pPr>
            <a:lvl3pPr marL="914400" indent="0">
              <a:buNone/>
              <a:defRPr sz="3000"/>
            </a:lvl3pPr>
            <a:lvl4pPr marL="1371600" indent="0">
              <a:buNone/>
              <a:defRPr sz="3000"/>
            </a:lvl4pPr>
            <a:lvl5pPr marL="1828800" indent="0">
              <a:buNone/>
              <a:defRPr sz="3000"/>
            </a:lvl5pPr>
          </a:lstStyle>
          <a:p>
            <a:pPr marL="0" marR="0" lvl="0" indent="0" algn="l" defTabSz="914400" rtl="0" eaLnBrk="1" fontAlgn="auto" latinLnBrk="0" hangingPunct="1">
              <a:lnSpc>
                <a:spcPct val="90000"/>
              </a:lnSpc>
              <a:spcBef>
                <a:spcPts val="1000"/>
              </a:spcBef>
              <a:spcAft>
                <a:spcPts val="0"/>
              </a:spcAft>
              <a:buClr>
                <a:srgbClr val="CB1F54"/>
              </a:buClr>
              <a:buSzTx/>
              <a:buFont typeface="Arial"/>
              <a:buNone/>
              <a:tabLst/>
              <a:defRPr/>
            </a:pPr>
            <a:r>
              <a:rPr lang="en-US" dirty="0"/>
              <a:t>Click to edit text [Use icons to the left for a numbered list. Move icons vertically to line up with text.]</a:t>
            </a:r>
          </a:p>
          <a:p>
            <a:pPr lvl="0"/>
            <a:endParaRPr lang="en-US" dirty="0"/>
          </a:p>
        </p:txBody>
      </p:sp>
      <p:sp>
        <p:nvSpPr>
          <p:cNvPr id="9" name="Footer Placeholder 3"/>
          <p:cNvSpPr>
            <a:spLocks noGrp="1"/>
          </p:cNvSpPr>
          <p:nvPr>
            <p:ph type="ftr" sz="quarter" idx="3"/>
          </p:nvPr>
        </p:nvSpPr>
        <p:spPr>
          <a:xfrm>
            <a:off x="612648" y="6519672"/>
            <a:ext cx="6150102"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a:t>Ounce of Prevention 2018</a:t>
            </a:r>
            <a:endParaRPr lang="en-US" dirty="0"/>
          </a:p>
        </p:txBody>
      </p:sp>
    </p:spTree>
    <p:extLst>
      <p:ext uri="{BB962C8B-B14F-4D97-AF65-F5344CB8AC3E}">
        <p14:creationId xmlns:p14="http://schemas.microsoft.com/office/powerpoint/2010/main" val="171733947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pic>
        <p:nvPicPr>
          <p:cNvPr id="7" name="Picture 6" descr="MHTTC Stacked Color Bars" title="MHTTC Stacked Color Bars"/>
          <p:cNvPicPr>
            <a:picLocks noChangeAspect="1"/>
          </p:cNvPicPr>
          <p:nvPr userDrawn="1"/>
        </p:nvPicPr>
        <p:blipFill>
          <a:blip r:embed="rId2"/>
          <a:stretch>
            <a:fillRect/>
          </a:stretch>
        </p:blipFill>
        <p:spPr>
          <a:xfrm>
            <a:off x="8875713" y="5540375"/>
            <a:ext cx="3316287" cy="1658938"/>
          </a:xfrm>
          <a:prstGeom prst="rect">
            <a:avLst/>
          </a:prstGeom>
          <a:noFill/>
          <a:ln>
            <a:noFill/>
          </a:ln>
        </p:spPr>
      </p:pic>
      <p:pic>
        <p:nvPicPr>
          <p:cNvPr id="8" name="Picture Placeholder 9"/>
          <p:cNvPicPr>
            <a:picLocks noChangeAspect="1"/>
          </p:cNvPicPr>
          <p:nvPr userDrawn="1"/>
        </p:nvPicPr>
        <p:blipFill>
          <a:blip r:embed="rId3">
            <a:extLst>
              <a:ext uri="{28A0092B-C50C-407E-A947-70E740481C1C}">
                <a14:useLocalDpi xmlns:a14="http://schemas.microsoft.com/office/drawing/2010/main" val="0"/>
              </a:ext>
            </a:extLst>
          </a:blip>
          <a:srcRect l="252" r="252"/>
          <a:stretch>
            <a:fillRect/>
          </a:stretch>
        </p:blipFill>
        <p:spPr bwMode="auto">
          <a:xfrm>
            <a:off x="501650" y="6078538"/>
            <a:ext cx="4132263" cy="63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 y="2310"/>
            <a:ext cx="12191999" cy="1041248"/>
          </a:xfrm>
        </p:spPr>
        <p:txBody>
          <a:bodyPr anchor="b">
            <a:normAutofit/>
          </a:bodyPr>
          <a:lstStyle>
            <a:lvl1pPr>
              <a:defRPr sz="3300"/>
            </a:lvl1pPr>
          </a:lstStyle>
          <a:p>
            <a:r>
              <a:rPr lang="en-US" dirty="0"/>
              <a:t>Click to edit Master title style</a:t>
            </a:r>
          </a:p>
        </p:txBody>
      </p:sp>
      <p:sp>
        <p:nvSpPr>
          <p:cNvPr id="11" name="Text Placeholder 10"/>
          <p:cNvSpPr>
            <a:spLocks noGrp="1"/>
          </p:cNvSpPr>
          <p:nvPr>
            <p:ph type="body" sz="quarter" idx="11"/>
          </p:nvPr>
        </p:nvSpPr>
        <p:spPr>
          <a:xfrm>
            <a:off x="750864" y="3526026"/>
            <a:ext cx="4122739" cy="139382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3" name="Content Placeholder 12"/>
          <p:cNvSpPr>
            <a:spLocks noGrp="1"/>
          </p:cNvSpPr>
          <p:nvPr>
            <p:ph sz="quarter" idx="12"/>
          </p:nvPr>
        </p:nvSpPr>
        <p:spPr>
          <a:xfrm>
            <a:off x="750864" y="1668651"/>
            <a:ext cx="4122739" cy="139382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5" name="Picture Placeholder 14"/>
          <p:cNvSpPr>
            <a:spLocks noGrp="1" noChangeAspect="1"/>
          </p:cNvSpPr>
          <p:nvPr>
            <p:ph type="pic" sz="quarter" idx="13"/>
          </p:nvPr>
        </p:nvSpPr>
        <p:spPr>
          <a:xfrm>
            <a:off x="7735888" y="1668643"/>
            <a:ext cx="3570288" cy="1392918"/>
          </a:xfrm>
        </p:spPr>
        <p:txBody>
          <a:bodyPr rtlCol="0">
            <a:normAutofit/>
          </a:bodyPr>
          <a:lstStyle/>
          <a:p>
            <a:pPr lvl="0"/>
            <a:endParaRPr lang="en-US" noProof="0" dirty="0"/>
          </a:p>
        </p:txBody>
      </p:sp>
      <p:sp>
        <p:nvSpPr>
          <p:cNvPr id="17" name="Picture Placeholder 16"/>
          <p:cNvSpPr>
            <a:spLocks noGrp="1" noChangeAspect="1"/>
          </p:cNvSpPr>
          <p:nvPr>
            <p:ph type="pic" sz="quarter" idx="14"/>
          </p:nvPr>
        </p:nvSpPr>
        <p:spPr>
          <a:xfrm>
            <a:off x="7735888" y="3526018"/>
            <a:ext cx="3575304" cy="1389888"/>
          </a:xfrm>
        </p:spPr>
        <p:txBody>
          <a:bodyPr rtlCol="0">
            <a:normAutofit/>
          </a:bodyPr>
          <a:lstStyle/>
          <a:p>
            <a:pPr lvl="0"/>
            <a:endParaRPr lang="en-US" noProof="0"/>
          </a:p>
        </p:txBody>
      </p:sp>
    </p:spTree>
    <p:extLst>
      <p:ext uri="{BB962C8B-B14F-4D97-AF65-F5344CB8AC3E}">
        <p14:creationId xmlns:p14="http://schemas.microsoft.com/office/powerpoint/2010/main" val="261827197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6"/>
          <p:cNvSpPr>
            <a:spLocks noGrp="1"/>
          </p:cNvSpPr>
          <p:nvPr>
            <p:ph type="sldNum" sz="quarter" idx="10"/>
          </p:nvPr>
        </p:nvSpPr>
        <p:spPr>
          <a:xfrm>
            <a:off x="609600" y="1312863"/>
            <a:ext cx="2844800" cy="365125"/>
          </a:xfrm>
        </p:spPr>
        <p:txBody>
          <a:bodyPr/>
          <a:lstStyle>
            <a:lvl1pPr>
              <a:defRPr/>
            </a:lvl1pPr>
          </a:lstStyle>
          <a:p>
            <a:pPr>
              <a:defRPr/>
            </a:pPr>
            <a:fld id="{83C8804C-135E-483D-A84C-C3E8CC52873D}" type="slidenum">
              <a:rPr lang="en-US"/>
              <a:pPr>
                <a:defRPr/>
              </a:pPr>
              <a:t>‹#›</a:t>
            </a:fld>
            <a:endParaRPr lang="en-US"/>
          </a:p>
        </p:txBody>
      </p:sp>
    </p:spTree>
    <p:extLst>
      <p:ext uri="{BB962C8B-B14F-4D97-AF65-F5344CB8AC3E}">
        <p14:creationId xmlns:p14="http://schemas.microsoft.com/office/powerpoint/2010/main" val="38846347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lain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Title</a:t>
            </a:r>
          </a:p>
        </p:txBody>
      </p:sp>
      <p:sp>
        <p:nvSpPr>
          <p:cNvPr id="3" name="Slide Number Placeholder 2"/>
          <p:cNvSpPr>
            <a:spLocks noGrp="1"/>
          </p:cNvSpPr>
          <p:nvPr>
            <p:ph type="sldNum" sz="quarter" idx="10"/>
          </p:nvPr>
        </p:nvSpPr>
        <p:spPr>
          <a:xfrm>
            <a:off x="8778240" y="6509622"/>
            <a:ext cx="2743200" cy="365125"/>
          </a:xfrm>
        </p:spPr>
        <p:txBody>
          <a:bodyPr/>
          <a:lstStyle/>
          <a:p>
            <a:fld id="{CA49D0EE-DE7F-324B-A84C-F36708423CDB}" type="slidenum">
              <a:rPr lang="en-US" smtClean="0"/>
              <a:pPr/>
              <a:t>‹#›</a:t>
            </a:fld>
            <a:endParaRPr lang="en-US"/>
          </a:p>
        </p:txBody>
      </p:sp>
      <p:sp>
        <p:nvSpPr>
          <p:cNvPr id="6" name="Content Placeholder 5"/>
          <p:cNvSpPr>
            <a:spLocks noGrp="1"/>
          </p:cNvSpPr>
          <p:nvPr>
            <p:ph sz="quarter" idx="12"/>
          </p:nvPr>
        </p:nvSpPr>
        <p:spPr>
          <a:xfrm>
            <a:off x="612775" y="1719072"/>
            <a:ext cx="10972800" cy="4222750"/>
          </a:xfrm>
        </p:spPr>
        <p:txBody>
          <a:bodyPr/>
          <a:lstStyle>
            <a:lvl1pPr>
              <a:lnSpc>
                <a:spcPct val="110000"/>
              </a:lnSpc>
              <a:defRPr sz="2400" baseline="0"/>
            </a:lvl1pPr>
            <a:lvl2pPr>
              <a:lnSpc>
                <a:spcPct val="110000"/>
              </a:lnSpc>
              <a:defRPr sz="1800" baseline="0"/>
            </a:lvl2pPr>
            <a:lvl3pPr>
              <a:lnSpc>
                <a:spcPct val="110000"/>
              </a:lnSpc>
              <a:defRPr sz="1400"/>
            </a:lvl3pPr>
          </a:lstStyle>
          <a:p>
            <a:pPr lvl="0"/>
            <a:r>
              <a:rPr lang="en-US" dirty="0"/>
              <a:t>Click to edit Master text styles</a:t>
            </a:r>
          </a:p>
          <a:p>
            <a:pPr lvl="1"/>
            <a:r>
              <a:rPr lang="en-US" dirty="0"/>
              <a:t>Second level</a:t>
            </a:r>
          </a:p>
          <a:p>
            <a:pPr lvl="2"/>
            <a:r>
              <a:rPr lang="en-US" dirty="0"/>
              <a:t>Third level</a:t>
            </a:r>
          </a:p>
        </p:txBody>
      </p:sp>
      <p:sp>
        <p:nvSpPr>
          <p:cNvPr id="7" name="Footer Placeholder 3"/>
          <p:cNvSpPr>
            <a:spLocks noGrp="1"/>
          </p:cNvSpPr>
          <p:nvPr>
            <p:ph type="ftr" sz="quarter" idx="3"/>
          </p:nvPr>
        </p:nvSpPr>
        <p:spPr>
          <a:xfrm>
            <a:off x="612648" y="6519672"/>
            <a:ext cx="6150102"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a:t>Ounce of Prevention 2018</a:t>
            </a:r>
            <a:endParaRPr lang="en-US" dirty="0"/>
          </a:p>
        </p:txBody>
      </p:sp>
    </p:spTree>
    <p:extLst>
      <p:ext uri="{BB962C8B-B14F-4D97-AF65-F5344CB8AC3E}">
        <p14:creationId xmlns:p14="http://schemas.microsoft.com/office/powerpoint/2010/main" val="577072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lternate text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12648" y="423490"/>
            <a:ext cx="10972800" cy="770996"/>
          </a:xfrm>
        </p:spPr>
        <p:txBody>
          <a:bodyPr/>
          <a:lstStyle/>
          <a:p>
            <a:r>
              <a:rPr lang="en-US" dirty="0"/>
              <a:t>Click to Edit Title</a:t>
            </a:r>
          </a:p>
        </p:txBody>
      </p:sp>
      <p:sp>
        <p:nvSpPr>
          <p:cNvPr id="3" name="Slide Number Placeholder 2"/>
          <p:cNvSpPr>
            <a:spLocks noGrp="1"/>
          </p:cNvSpPr>
          <p:nvPr>
            <p:ph type="sldNum" sz="quarter" idx="10"/>
          </p:nvPr>
        </p:nvSpPr>
        <p:spPr>
          <a:xfrm>
            <a:off x="8778240" y="6509622"/>
            <a:ext cx="2743200" cy="365125"/>
          </a:xfrm>
        </p:spPr>
        <p:txBody>
          <a:bodyPr/>
          <a:lstStyle/>
          <a:p>
            <a:fld id="{CA49D0EE-DE7F-324B-A84C-F36708423CDB}" type="slidenum">
              <a:rPr lang="en-US" smtClean="0"/>
              <a:pPr/>
              <a:t>‹#›</a:t>
            </a:fld>
            <a:endParaRPr lang="en-US"/>
          </a:p>
        </p:txBody>
      </p:sp>
      <p:sp>
        <p:nvSpPr>
          <p:cNvPr id="6" name="Content Placeholder 5"/>
          <p:cNvSpPr>
            <a:spLocks noGrp="1"/>
          </p:cNvSpPr>
          <p:nvPr>
            <p:ph sz="quarter" idx="12" hasCustomPrompt="1"/>
          </p:nvPr>
        </p:nvSpPr>
        <p:spPr>
          <a:xfrm>
            <a:off x="4000500" y="1593923"/>
            <a:ext cx="6705600" cy="1239894"/>
          </a:xfrm>
        </p:spPr>
        <p:txBody>
          <a:bodyPr/>
          <a:lstStyle>
            <a:lvl1pPr marL="0" marR="0" indent="0" algn="l" defTabSz="914400" rtl="0" eaLnBrk="1" fontAlgn="auto" latinLnBrk="0" hangingPunct="1">
              <a:lnSpc>
                <a:spcPct val="120000"/>
              </a:lnSpc>
              <a:spcBef>
                <a:spcPts val="1000"/>
              </a:spcBef>
              <a:spcAft>
                <a:spcPts val="0"/>
              </a:spcAft>
              <a:buClr>
                <a:srgbClr val="CB1F54"/>
              </a:buClr>
              <a:buSzTx/>
              <a:buFontTx/>
              <a:buNone/>
              <a:tabLst/>
              <a:defRPr sz="1800" b="1" i="0" baseline="0">
                <a:solidFill>
                  <a:schemeClr val="accent1"/>
                </a:solidFill>
                <a:latin typeface="Arial" charset="0"/>
              </a:defRPr>
            </a:lvl1pPr>
            <a:lvl2pPr marL="457200" indent="0">
              <a:buFontTx/>
              <a:buNone/>
              <a:defRPr/>
            </a:lvl2pPr>
            <a:lvl3pPr marL="914400" indent="0">
              <a:buFontTx/>
              <a:buNone/>
              <a:defRPr/>
            </a:lvl3pPr>
          </a:lstStyle>
          <a:p>
            <a:pPr marL="0" marR="0" lvl="0" indent="0" algn="l" defTabSz="914400" rtl="0" eaLnBrk="1" fontAlgn="auto" latinLnBrk="0" hangingPunct="1">
              <a:lnSpc>
                <a:spcPct val="120000"/>
              </a:lnSpc>
              <a:spcBef>
                <a:spcPts val="1000"/>
              </a:spcBef>
              <a:spcAft>
                <a:spcPts val="0"/>
              </a:spcAft>
              <a:buClr>
                <a:srgbClr val="CB1F54"/>
              </a:buClr>
              <a:buSzTx/>
              <a:buFontTx/>
              <a:buNone/>
              <a:tabLst/>
              <a:defRPr/>
            </a:pPr>
            <a:r>
              <a:rPr lang="en-US" dirty="0"/>
              <a:t>Click to edit intro content. </a:t>
            </a:r>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endParaRPr lang="en-US" dirty="0"/>
          </a:p>
          <a:p>
            <a:pPr marL="0" marR="0" lvl="0" indent="0" algn="l" defTabSz="914400" rtl="0" eaLnBrk="1" fontAlgn="auto" latinLnBrk="0" hangingPunct="1">
              <a:lnSpc>
                <a:spcPct val="120000"/>
              </a:lnSpc>
              <a:spcBef>
                <a:spcPts val="1000"/>
              </a:spcBef>
              <a:spcAft>
                <a:spcPts val="0"/>
              </a:spcAft>
              <a:buClr>
                <a:srgbClr val="CB1F54"/>
              </a:buClr>
              <a:buSzTx/>
              <a:buFontTx/>
              <a:buNone/>
              <a:tabLst/>
              <a:defRPr/>
            </a:pPr>
            <a:endParaRPr lang="en-US" dirty="0"/>
          </a:p>
          <a:p>
            <a:pPr lvl="0"/>
            <a:r>
              <a:rPr lang="en-US" dirty="0"/>
              <a:t> </a:t>
            </a:r>
          </a:p>
        </p:txBody>
      </p:sp>
      <p:sp>
        <p:nvSpPr>
          <p:cNvPr id="7" name="Footer Placeholder 3"/>
          <p:cNvSpPr>
            <a:spLocks noGrp="1"/>
          </p:cNvSpPr>
          <p:nvPr>
            <p:ph type="ftr" sz="quarter" idx="3"/>
          </p:nvPr>
        </p:nvSpPr>
        <p:spPr>
          <a:xfrm>
            <a:off x="612648" y="6519672"/>
            <a:ext cx="6150102"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a:t>Ounce of Prevention 2018</a:t>
            </a:r>
            <a:endParaRPr lang="en-US" dirty="0"/>
          </a:p>
        </p:txBody>
      </p:sp>
      <p:sp>
        <p:nvSpPr>
          <p:cNvPr id="8" name="Content Placeholder 5"/>
          <p:cNvSpPr>
            <a:spLocks noGrp="1"/>
          </p:cNvSpPr>
          <p:nvPr>
            <p:ph sz="quarter" idx="13" hasCustomPrompt="1"/>
          </p:nvPr>
        </p:nvSpPr>
        <p:spPr>
          <a:xfrm>
            <a:off x="4000500" y="2924878"/>
            <a:ext cx="6705600" cy="2627425"/>
          </a:xfrm>
        </p:spPr>
        <p:txBody>
          <a:bodyPr/>
          <a:lstStyle>
            <a:lvl1pPr marL="0" marR="0" indent="0" algn="l" defTabSz="914400" rtl="0" eaLnBrk="1" fontAlgn="auto" latinLnBrk="0" hangingPunct="1">
              <a:lnSpc>
                <a:spcPct val="110000"/>
              </a:lnSpc>
              <a:spcBef>
                <a:spcPts val="0"/>
              </a:spcBef>
              <a:spcAft>
                <a:spcPts val="1000"/>
              </a:spcAft>
              <a:buClr>
                <a:srgbClr val="CB1F54"/>
              </a:buClr>
              <a:buSzTx/>
              <a:buFontTx/>
              <a:buNone/>
              <a:tabLst/>
              <a:defRPr sz="1800" baseline="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marL="0" marR="0" lvl="0" indent="0" algn="l" defTabSz="914400" rtl="0" eaLnBrk="1" fontAlgn="auto" latinLnBrk="0" hangingPunct="1">
              <a:lnSpc>
                <a:spcPct val="110000"/>
              </a:lnSpc>
              <a:spcBef>
                <a:spcPts val="1000"/>
              </a:spcBef>
              <a:spcAft>
                <a:spcPts val="0"/>
              </a:spcAft>
              <a:buClr>
                <a:srgbClr val="CB1F54"/>
              </a:buClr>
              <a:buSzTx/>
              <a:buFontTx/>
              <a:buNone/>
              <a:tabLst/>
              <a:defRPr/>
            </a:pPr>
            <a:r>
              <a:rPr lang="en-US" dirty="0"/>
              <a:t>Click to edit text. </a:t>
            </a:r>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orem</a:t>
            </a:r>
            <a:r>
              <a:rPr lang="en-US" dirty="0"/>
              <a:t> </a:t>
            </a:r>
            <a:r>
              <a:rPr lang="en-US" dirty="0" err="1"/>
              <a:t>ipsum</a:t>
            </a:r>
            <a:r>
              <a:rPr lang="en-US" dirty="0"/>
              <a:t> dolor sit </a:t>
            </a:r>
            <a:r>
              <a:rPr lang="en-US" dirty="0" err="1"/>
              <a:t>amet</a:t>
            </a:r>
            <a:r>
              <a:rPr lang="en-US" dirty="0"/>
              <a:t>, </a:t>
            </a:r>
            <a:r>
              <a:rPr lang="en-US" dirty="0" err="1"/>
              <a:t>consect</a:t>
            </a:r>
            <a:r>
              <a:rPr lang="en-US" dirty="0"/>
              <a:t> </a:t>
            </a:r>
            <a:r>
              <a:rPr lang="en-US" dirty="0" err="1"/>
              <a:t>eturadipiscing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a:t>
            </a:r>
          </a:p>
          <a:p>
            <a:pPr marL="0" marR="0" lvl="0" indent="0" algn="l" defTabSz="914400" rtl="0" eaLnBrk="1" fontAlgn="auto" latinLnBrk="0" hangingPunct="1">
              <a:lnSpc>
                <a:spcPct val="110000"/>
              </a:lnSpc>
              <a:spcBef>
                <a:spcPts val="1000"/>
              </a:spcBef>
              <a:spcAft>
                <a:spcPts val="0"/>
              </a:spcAft>
              <a:buClr>
                <a:srgbClr val="CB1F54"/>
              </a:buClr>
              <a:buSzTx/>
              <a:buFontTx/>
              <a:buNone/>
              <a:tabLst/>
              <a:defRPr/>
            </a:pPr>
            <a:endParaRPr lang="en-US" dirty="0"/>
          </a:p>
          <a:p>
            <a:pPr marL="0" marR="0" lvl="0" indent="0" algn="l" defTabSz="914400" rtl="0" eaLnBrk="1" fontAlgn="auto" latinLnBrk="0" hangingPunct="1">
              <a:lnSpc>
                <a:spcPct val="110000"/>
              </a:lnSpc>
              <a:spcBef>
                <a:spcPts val="1000"/>
              </a:spcBef>
              <a:spcAft>
                <a:spcPts val="0"/>
              </a:spcAft>
              <a:buClr>
                <a:srgbClr val="CB1F54"/>
              </a:buClr>
              <a:buSzTx/>
              <a:buFontTx/>
              <a:buNone/>
              <a:tabLst/>
              <a:defRPr/>
            </a:pPr>
            <a:endParaRPr lang="en-US" dirty="0"/>
          </a:p>
          <a:p>
            <a:pPr lvl="0"/>
            <a:endParaRPr lang="en-US" dirty="0"/>
          </a:p>
        </p:txBody>
      </p:sp>
      <p:sp>
        <p:nvSpPr>
          <p:cNvPr id="10" name="Content Placeholder 5"/>
          <p:cNvSpPr>
            <a:spLocks noGrp="1"/>
          </p:cNvSpPr>
          <p:nvPr>
            <p:ph sz="quarter" idx="15" hasCustomPrompt="1"/>
          </p:nvPr>
        </p:nvSpPr>
        <p:spPr>
          <a:xfrm>
            <a:off x="1" y="1721455"/>
            <a:ext cx="3733800" cy="2234460"/>
          </a:xfrm>
        </p:spPr>
        <p:txBody>
          <a:bodyPr/>
          <a:lstStyle>
            <a:lvl1pPr marL="0" indent="0">
              <a:lnSpc>
                <a:spcPct val="110000"/>
              </a:lnSpc>
              <a:buFontTx/>
              <a:buNone/>
              <a:defRPr sz="1800" baseline="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	</a:t>
            </a:r>
          </a:p>
          <a:p>
            <a:pPr lvl="0"/>
            <a:r>
              <a:rPr lang="en-US" dirty="0"/>
              <a:t>            Click to add photo</a:t>
            </a:r>
          </a:p>
        </p:txBody>
      </p:sp>
      <p:sp>
        <p:nvSpPr>
          <p:cNvPr id="11" name="Content Placeholder 5"/>
          <p:cNvSpPr>
            <a:spLocks noGrp="1"/>
          </p:cNvSpPr>
          <p:nvPr>
            <p:ph sz="quarter" idx="16" hasCustomPrompt="1"/>
          </p:nvPr>
        </p:nvSpPr>
        <p:spPr>
          <a:xfrm>
            <a:off x="614463" y="4180759"/>
            <a:ext cx="3119337" cy="1528063"/>
          </a:xfrm>
        </p:spPr>
        <p:txBody>
          <a:bodyPr/>
          <a:lstStyle>
            <a:lvl1pPr marL="0" indent="0">
              <a:lnSpc>
                <a:spcPct val="130000"/>
              </a:lnSpc>
              <a:buFontTx/>
              <a:buNone/>
              <a:defRPr sz="1400" b="1" i="0" baseline="0">
                <a:solidFill>
                  <a:schemeClr val="accent3"/>
                </a:solidFill>
                <a:latin typeface="Arial" charset="0"/>
                <a:ea typeface="Arial" charset="0"/>
                <a:cs typeface="Arial"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call-out (or delete)</a:t>
            </a:r>
          </a:p>
        </p:txBody>
      </p:sp>
    </p:spTree>
    <p:extLst>
      <p:ext uri="{BB962C8B-B14F-4D97-AF65-F5344CB8AC3E}">
        <p14:creationId xmlns:p14="http://schemas.microsoft.com/office/powerpoint/2010/main" val="3412763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with Tab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Title</a:t>
            </a:r>
          </a:p>
        </p:txBody>
      </p:sp>
      <p:sp>
        <p:nvSpPr>
          <p:cNvPr id="7" name="Slide Number Placeholder 6"/>
          <p:cNvSpPr>
            <a:spLocks noGrp="1"/>
          </p:cNvSpPr>
          <p:nvPr>
            <p:ph type="sldNum" sz="quarter" idx="12"/>
          </p:nvPr>
        </p:nvSpPr>
        <p:spPr>
          <a:xfrm>
            <a:off x="8778240" y="6509622"/>
            <a:ext cx="2743200" cy="365125"/>
          </a:xfrm>
        </p:spPr>
        <p:txBody>
          <a:bodyPr/>
          <a:lstStyle/>
          <a:p>
            <a:fld id="{CA49D0EE-DE7F-324B-A84C-F36708423CDB}" type="slidenum">
              <a:rPr lang="en-US" smtClean="0"/>
              <a:t>‹#›</a:t>
            </a:fld>
            <a:endParaRPr lang="en-US"/>
          </a:p>
        </p:txBody>
      </p:sp>
      <p:sp>
        <p:nvSpPr>
          <p:cNvPr id="9" name="Table Placeholder 8"/>
          <p:cNvSpPr>
            <a:spLocks noGrp="1"/>
          </p:cNvSpPr>
          <p:nvPr>
            <p:ph type="tbl" sz="quarter" idx="13"/>
          </p:nvPr>
        </p:nvSpPr>
        <p:spPr>
          <a:xfrm>
            <a:off x="612775" y="1920875"/>
            <a:ext cx="10972800" cy="3985655"/>
          </a:xfrm>
        </p:spPr>
        <p:txBody>
          <a:bodyPr/>
          <a:lstStyle>
            <a:lvl1pPr marL="0" indent="0" rtl="0" eaLnBrk="1" fontAlgn="auto" latinLnBrk="0" hangingPunct="1">
              <a:buNone/>
              <a:defRPr lang="en-US" sz="2000" b="0" i="0" u="none" strike="noStrike" smtClean="0">
                <a:effectLst/>
              </a:defRPr>
            </a:lvl1pPr>
          </a:lstStyle>
          <a:p>
            <a:endParaRPr lang="en-US" dirty="0"/>
          </a:p>
        </p:txBody>
      </p:sp>
      <p:sp>
        <p:nvSpPr>
          <p:cNvPr id="6" name="Footer Placeholder 3"/>
          <p:cNvSpPr>
            <a:spLocks noGrp="1"/>
          </p:cNvSpPr>
          <p:nvPr>
            <p:ph type="ftr" sz="quarter" idx="3"/>
          </p:nvPr>
        </p:nvSpPr>
        <p:spPr>
          <a:xfrm>
            <a:off x="612648" y="6519672"/>
            <a:ext cx="6150102"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a:t>Ounce of Prevention 2018</a:t>
            </a:r>
            <a:endParaRPr lang="en-US" dirty="0"/>
          </a:p>
        </p:txBody>
      </p:sp>
      <p:sp>
        <p:nvSpPr>
          <p:cNvPr id="8" name="Table Placeholder 8"/>
          <p:cNvSpPr>
            <a:spLocks noGrp="1"/>
          </p:cNvSpPr>
          <p:nvPr>
            <p:ph type="tbl" sz="quarter" idx="14" hasCustomPrompt="1"/>
          </p:nvPr>
        </p:nvSpPr>
        <p:spPr>
          <a:xfrm>
            <a:off x="612648" y="6054811"/>
            <a:ext cx="10972800" cy="300682"/>
          </a:xfrm>
        </p:spPr>
        <p:txBody>
          <a:bodyPr/>
          <a:lstStyle>
            <a:lvl1pPr marL="0" indent="0" rtl="0" eaLnBrk="1" fontAlgn="auto" latinLnBrk="0" hangingPunct="1">
              <a:buNone/>
              <a:defRPr lang="en-US" sz="1100" b="0" i="0" u="none" strike="noStrike" smtClean="0">
                <a:solidFill>
                  <a:schemeClr val="tx2"/>
                </a:solidFill>
                <a:effectLst/>
              </a:defRPr>
            </a:lvl1pPr>
          </a:lstStyle>
          <a:p>
            <a:r>
              <a:rPr lang="en-US" dirty="0"/>
              <a:t>Source:</a:t>
            </a:r>
          </a:p>
        </p:txBody>
      </p:sp>
    </p:spTree>
    <p:extLst>
      <p:ext uri="{BB962C8B-B14F-4D97-AF65-F5344CB8AC3E}">
        <p14:creationId xmlns:p14="http://schemas.microsoft.com/office/powerpoint/2010/main" val="1638873659"/>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5" Type="http://schemas.openxmlformats.org/officeDocument/2006/relationships/slideLayout" Target="../slideLayouts/slideLayout37.xml"/><Relationship Id="rId10" Type="http://schemas.openxmlformats.org/officeDocument/2006/relationships/image" Target="../media/image16.png"/><Relationship Id="rId4" Type="http://schemas.openxmlformats.org/officeDocument/2006/relationships/slideLayout" Target="../slideLayouts/slideLayout36.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43.xml"/><Relationship Id="rId2" Type="http://schemas.openxmlformats.org/officeDocument/2006/relationships/slideLayout" Target="../slideLayouts/slideLayout42.xml"/><Relationship Id="rId1" Type="http://schemas.openxmlformats.org/officeDocument/2006/relationships/slideLayout" Target="../slideLayouts/slideLayout41.xml"/><Relationship Id="rId5" Type="http://schemas.openxmlformats.org/officeDocument/2006/relationships/theme" Target="../theme/theme3.xml"/><Relationship Id="rId4" Type="http://schemas.openxmlformats.org/officeDocument/2006/relationships/slideLayout" Target="../slideLayouts/slideLayout44.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47.xml"/><Relationship Id="rId7" Type="http://schemas.openxmlformats.org/officeDocument/2006/relationships/theme" Target="../theme/theme4.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5" Type="http://schemas.openxmlformats.org/officeDocument/2006/relationships/slideLayout" Target="../slideLayouts/slideLayout49.xml"/><Relationship Id="rId4" Type="http://schemas.openxmlformats.org/officeDocument/2006/relationships/slideLayout" Target="../slideLayouts/slideLayout4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theme" Target="../theme/theme5.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6519672"/>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12648" y="423490"/>
            <a:ext cx="10972800" cy="1170432"/>
          </a:xfrm>
          <a:prstGeom prst="rect">
            <a:avLst/>
          </a:prstGeom>
        </p:spPr>
        <p:txBody>
          <a:bodyPr vert="horz" lIns="91440" tIns="45720" rIns="91440" bIns="45720" rtlCol="0" anchor="t" anchorCtr="0">
            <a:noAutofit/>
          </a:bodyPr>
          <a:lstStyle/>
          <a:p>
            <a:r>
              <a:rPr lang="en-US" dirty="0"/>
              <a:t>Click to edit title</a:t>
            </a:r>
          </a:p>
        </p:txBody>
      </p:sp>
      <p:sp>
        <p:nvSpPr>
          <p:cNvPr id="3" name="Text Placeholder 2"/>
          <p:cNvSpPr>
            <a:spLocks noGrp="1"/>
          </p:cNvSpPr>
          <p:nvPr>
            <p:ph type="body" idx="1"/>
          </p:nvPr>
        </p:nvSpPr>
        <p:spPr>
          <a:xfrm>
            <a:off x="612648" y="1828800"/>
            <a:ext cx="10972800" cy="4351338"/>
          </a:xfrm>
          <a:prstGeom prst="rect">
            <a:avLst/>
          </a:prstGeom>
        </p:spPr>
        <p:txBody>
          <a:bodyPr vert="horz" lIns="91440" tIns="45720" rIns="91440" bIns="45720" rtlCol="0">
            <a:noAutofit/>
          </a:bodyPr>
          <a:lstStyle/>
          <a:p>
            <a:pPr lvl="0"/>
            <a:r>
              <a:rPr lang="en-US" dirty="0"/>
              <a:t>Click to edit text</a:t>
            </a:r>
          </a:p>
          <a:p>
            <a:pPr lvl="1"/>
            <a:r>
              <a:rPr lang="en-US" dirty="0"/>
              <a:t>Second level</a:t>
            </a:r>
          </a:p>
          <a:p>
            <a:pPr lvl="2"/>
            <a:r>
              <a:rPr lang="en-US" dirty="0"/>
              <a:t>Third level</a:t>
            </a:r>
          </a:p>
        </p:txBody>
      </p:sp>
      <p:sp>
        <p:nvSpPr>
          <p:cNvPr id="6" name="Slide Number Placeholder 5"/>
          <p:cNvSpPr>
            <a:spLocks noGrp="1"/>
          </p:cNvSpPr>
          <p:nvPr>
            <p:ph type="sldNum" sz="quarter" idx="4"/>
          </p:nvPr>
        </p:nvSpPr>
        <p:spPr>
          <a:xfrm>
            <a:off x="8778240" y="6501384"/>
            <a:ext cx="2743200"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pPr/>
              <a:t>‹#›</a:t>
            </a:fld>
            <a:endParaRPr lang="en-US" dirty="0"/>
          </a:p>
        </p:txBody>
      </p:sp>
      <p:sp>
        <p:nvSpPr>
          <p:cNvPr id="4" name="Footer Placeholder 3"/>
          <p:cNvSpPr>
            <a:spLocks noGrp="1"/>
          </p:cNvSpPr>
          <p:nvPr>
            <p:ph type="ftr" sz="quarter" idx="3"/>
          </p:nvPr>
        </p:nvSpPr>
        <p:spPr>
          <a:xfrm>
            <a:off x="612648" y="6519672"/>
            <a:ext cx="6150102"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a:t>Ounce of Prevention 2018</a:t>
            </a:r>
            <a:endParaRPr lang="en-US" dirty="0"/>
          </a:p>
        </p:txBody>
      </p:sp>
    </p:spTree>
    <p:extLst>
      <p:ext uri="{BB962C8B-B14F-4D97-AF65-F5344CB8AC3E}">
        <p14:creationId xmlns:p14="http://schemas.microsoft.com/office/powerpoint/2010/main" val="690818365"/>
      </p:ext>
    </p:extLst>
  </p:cSld>
  <p:clrMap bg1="lt1" tx1="dk1" bg2="lt2" tx2="dk2" accent1="accent1" accent2="accent2" accent3="accent3" accent4="accent4" accent5="accent5" accent6="accent6" hlink="hlink" folHlink="folHlink"/>
  <p:sldLayoutIdLst>
    <p:sldLayoutId id="2147483673" r:id="rId1"/>
    <p:sldLayoutId id="2147483649" r:id="rId2"/>
    <p:sldLayoutId id="2147483661" r:id="rId3"/>
    <p:sldLayoutId id="2147483654" r:id="rId4"/>
    <p:sldLayoutId id="2147483655" r:id="rId5"/>
    <p:sldLayoutId id="2147483669" r:id="rId6"/>
    <p:sldLayoutId id="2147483665" r:id="rId7"/>
    <p:sldLayoutId id="2147483667" r:id="rId8"/>
    <p:sldLayoutId id="2147483652" r:id="rId9"/>
    <p:sldLayoutId id="2147483668" r:id="rId10"/>
    <p:sldLayoutId id="2147483666" r:id="rId11"/>
    <p:sldLayoutId id="2147483671" r:id="rId12"/>
    <p:sldLayoutId id="2147483672" r:id="rId13"/>
    <p:sldLayoutId id="2147483670" r:id="rId14"/>
    <p:sldLayoutId id="2147483676" r:id="rId15"/>
    <p:sldLayoutId id="2147483679" r:id="rId16"/>
    <p:sldLayoutId id="2147483681" r:id="rId17"/>
    <p:sldLayoutId id="2147483682" r:id="rId18"/>
    <p:sldLayoutId id="2147483687" r:id="rId19"/>
    <p:sldLayoutId id="2147483688" r:id="rId20"/>
    <p:sldLayoutId id="2147483698" r:id="rId21"/>
    <p:sldLayoutId id="2147483699" r:id="rId22"/>
    <p:sldLayoutId id="2147483701" r:id="rId23"/>
    <p:sldLayoutId id="2147483702" r:id="rId24"/>
    <p:sldLayoutId id="2147483703" r:id="rId25"/>
    <p:sldLayoutId id="2147483704" r:id="rId26"/>
    <p:sldLayoutId id="2147483705" r:id="rId27"/>
    <p:sldLayoutId id="2147483706" r:id="rId28"/>
    <p:sldLayoutId id="2147483707" r:id="rId29"/>
    <p:sldLayoutId id="2147483721" r:id="rId30"/>
    <p:sldLayoutId id="2147483722" r:id="rId31"/>
    <p:sldLayoutId id="2147483723" r:id="rId32"/>
  </p:sldLayoutIdLst>
  <p:hf sldNum="0" hdr="0" ftr="0" dt="0"/>
  <p:txStyles>
    <p:titleStyle>
      <a:lvl1pPr algn="l" defTabSz="914400" rtl="0" eaLnBrk="1" latinLnBrk="0" hangingPunct="1">
        <a:lnSpc>
          <a:spcPct val="90000"/>
        </a:lnSpc>
        <a:spcBef>
          <a:spcPct val="0"/>
        </a:spcBef>
        <a:buNone/>
        <a:defRPr sz="3800" b="1" i="0" kern="1200">
          <a:solidFill>
            <a:schemeClr val="tx1"/>
          </a:solidFill>
          <a:latin typeface="Arial" charset="0"/>
          <a:ea typeface="Arial" charset="0"/>
          <a:cs typeface="Arial" charset="0"/>
        </a:defRPr>
      </a:lvl1pPr>
    </p:titleStyle>
    <p:bodyStyle>
      <a:lvl1pPr marL="228600" indent="-228600" algn="l" defTabSz="914400" rtl="0" eaLnBrk="1" latinLnBrk="0" hangingPunct="1">
        <a:lnSpc>
          <a:spcPct val="110000"/>
        </a:lnSpc>
        <a:spcBef>
          <a:spcPts val="1000"/>
        </a:spcBef>
        <a:buClr>
          <a:srgbClr val="CB1F54"/>
        </a:buClr>
        <a:buFont typeface="Arial"/>
        <a:buChar char="•"/>
        <a:defRPr sz="20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Clr>
          <a:srgbClr val="CB1F54"/>
        </a:buClr>
        <a:buFont typeface="Arial"/>
        <a:buChar char="•"/>
        <a:defRPr sz="1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Clr>
          <a:srgbClr val="CB1F54"/>
        </a:buClr>
        <a:buFont typeface="Arial"/>
        <a:buChar char="•"/>
        <a:defRPr sz="1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Clr>
          <a:srgbClr val="CB1F54"/>
        </a:buClr>
        <a:buFont typeface="Arial"/>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CB1F54"/>
        </a:buClr>
        <a:buFont typeface="Arial"/>
        <a:buChar char="•"/>
        <a:defRPr sz="1800" kern="1200">
          <a:solidFill>
            <a:srgbClr val="1C2632"/>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744" userDrawn="1">
          <p15:clr>
            <a:srgbClr val="F26B43"/>
          </p15:clr>
        </p15:guide>
        <p15:guide id="3" pos="384" userDrawn="1">
          <p15:clr>
            <a:srgbClr val="F26B43"/>
          </p15:clr>
        </p15:guide>
        <p15:guide id="4" pos="936" userDrawn="1">
          <p15:clr>
            <a:srgbClr val="F26B43"/>
          </p15:clr>
        </p15:guide>
        <p15:guide id="5" pos="1104" userDrawn="1">
          <p15:clr>
            <a:srgbClr val="F26B43"/>
          </p15:clr>
        </p15:guide>
        <p15:guide id="6" pos="1656" userDrawn="1">
          <p15:clr>
            <a:srgbClr val="F26B43"/>
          </p15:clr>
        </p15:guide>
        <p15:guide id="8" pos="2352" userDrawn="1">
          <p15:clr>
            <a:srgbClr val="F26B43"/>
          </p15:clr>
        </p15:guide>
        <p15:guide id="9" pos="2520" userDrawn="1">
          <p15:clr>
            <a:srgbClr val="F26B43"/>
          </p15:clr>
        </p15:guide>
        <p15:guide id="10" pos="1824" userDrawn="1">
          <p15:clr>
            <a:srgbClr val="F26B43"/>
          </p15:clr>
        </p15:guide>
        <p15:guide id="11" pos="3048" userDrawn="1">
          <p15:clr>
            <a:srgbClr val="F26B43"/>
          </p15:clr>
        </p15:guide>
        <p15:guide id="12" pos="3216" userDrawn="1">
          <p15:clr>
            <a:srgbClr val="F26B43"/>
          </p15:clr>
        </p15:guide>
        <p15:guide id="13" pos="3912" userDrawn="1">
          <p15:clr>
            <a:srgbClr val="F26B43"/>
          </p15:clr>
        </p15:guide>
        <p15:guide id="14" pos="4464" userDrawn="1">
          <p15:clr>
            <a:srgbClr val="F26B43"/>
          </p15:clr>
        </p15:guide>
        <p15:guide id="15" pos="4632" userDrawn="1">
          <p15:clr>
            <a:srgbClr val="F26B43"/>
          </p15:clr>
        </p15:guide>
        <p15:guide id="16" pos="5160" userDrawn="1">
          <p15:clr>
            <a:srgbClr val="F26B43"/>
          </p15:clr>
        </p15:guide>
        <p15:guide id="17" pos="5856" userDrawn="1">
          <p15:clr>
            <a:srgbClr val="F26B43"/>
          </p15:clr>
        </p15:guide>
        <p15:guide id="18" pos="5328" userDrawn="1">
          <p15:clr>
            <a:srgbClr val="F26B43"/>
          </p15:clr>
        </p15:guide>
        <p15:guide id="19" pos="6576" userDrawn="1">
          <p15:clr>
            <a:srgbClr val="F26B43"/>
          </p15:clr>
        </p15:guide>
        <p15:guide id="20" pos="6024" userDrawn="1">
          <p15:clr>
            <a:srgbClr val="F26B43"/>
          </p15:clr>
        </p15:guide>
        <p15:guide id="21" pos="6744" userDrawn="1">
          <p15:clr>
            <a:srgbClr val="F26B43"/>
          </p15:clr>
        </p15:guide>
        <p15:guide id="22" pos="7296" userDrawn="1">
          <p15:clr>
            <a:srgbClr val="F26B43"/>
          </p15:clr>
        </p15:guide>
        <p15:guide id="23" orient="horz" pos="96" userDrawn="1">
          <p15:clr>
            <a:srgbClr val="F26B43"/>
          </p15:clr>
        </p15:guide>
        <p15:guide id="24" orient="horz" pos="336" userDrawn="1">
          <p15:clr>
            <a:srgbClr val="F26B43"/>
          </p15:clr>
        </p15:guide>
        <p15:guide id="25" orient="horz" pos="1152" userDrawn="1">
          <p15:clr>
            <a:srgbClr val="F26B43"/>
          </p15:clr>
        </p15:guide>
        <p15:guide id="26" orient="horz" pos="4008" userDrawn="1">
          <p15:clr>
            <a:srgbClr val="F26B43"/>
          </p15:clr>
        </p15:guide>
        <p15:guide id="27" orient="horz" pos="52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1" y="274638"/>
            <a:ext cx="10972800" cy="1143000"/>
          </a:xfrm>
          <a:prstGeom prst="rect">
            <a:avLst/>
          </a:prstGeom>
        </p:spPr>
        <p:txBody>
          <a:bodyPr vert="horz" lIns="145152" tIns="72576" rIns="145152" bIns="72576" rtlCol="0" anchor="ctr">
            <a:normAutofit/>
          </a:bodyPr>
          <a:lstStyle/>
          <a:p>
            <a:r>
              <a:rPr lang="en-US" dirty="0"/>
              <a:t>Click to edit Master title style</a:t>
            </a:r>
          </a:p>
        </p:txBody>
      </p:sp>
      <p:sp>
        <p:nvSpPr>
          <p:cNvPr id="3" name="Text Placeholder 2"/>
          <p:cNvSpPr>
            <a:spLocks noGrp="1"/>
          </p:cNvSpPr>
          <p:nvPr>
            <p:ph type="body" idx="1"/>
          </p:nvPr>
        </p:nvSpPr>
        <p:spPr>
          <a:xfrm>
            <a:off x="609601" y="1600201"/>
            <a:ext cx="10972800" cy="4525963"/>
          </a:xfrm>
          <a:prstGeom prst="rect">
            <a:avLst/>
          </a:prstGeom>
        </p:spPr>
        <p:txBody>
          <a:bodyPr vert="horz" lIns="145152" tIns="72576" rIns="145152" bIns="72576"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1" y="6356351"/>
            <a:ext cx="2844800" cy="365125"/>
          </a:xfrm>
          <a:prstGeom prst="rect">
            <a:avLst/>
          </a:prstGeom>
        </p:spPr>
        <p:txBody>
          <a:bodyPr vert="horz" lIns="145152" tIns="72576" rIns="145152" bIns="72576" rtlCol="0" anchor="ctr"/>
          <a:lstStyle>
            <a:lvl1pPr algn="l">
              <a:defRPr sz="1425">
                <a:solidFill>
                  <a:schemeClr val="tx1">
                    <a:tint val="75000"/>
                  </a:schemeClr>
                </a:solidFill>
              </a:defRPr>
            </a:lvl1pPr>
          </a:lstStyle>
          <a:p>
            <a:fld id="{4F36116D-527E-C841-9BCE-9A3B062F442A}" type="datetimeFigureOut">
              <a:rPr lang="en-US" smtClean="0"/>
              <a:t>3/5/2021</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145152" tIns="72576" rIns="145152" bIns="72576" rtlCol="0" anchor="ctr"/>
          <a:lstStyle>
            <a:lvl1pPr algn="ctr">
              <a:defRPr sz="1425">
                <a:solidFill>
                  <a:schemeClr val="tx1">
                    <a:tint val="75000"/>
                  </a:schemeClr>
                </a:solidFill>
              </a:defRPr>
            </a:lvl1pPr>
          </a:lstStyle>
          <a:p>
            <a:endParaRPr lang="en-US" dirty="0"/>
          </a:p>
        </p:txBody>
      </p:sp>
      <p:pic>
        <p:nvPicPr>
          <p:cNvPr id="8" name="Picture 7"/>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0232972" y="6206620"/>
            <a:ext cx="1702193" cy="444867"/>
          </a:xfrm>
          <a:prstGeom prst="rect">
            <a:avLst/>
          </a:prstGeom>
        </p:spPr>
      </p:pic>
    </p:spTree>
    <p:extLst>
      <p:ext uri="{BB962C8B-B14F-4D97-AF65-F5344CB8AC3E}">
        <p14:creationId xmlns:p14="http://schemas.microsoft.com/office/powerpoint/2010/main" val="4076122237"/>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Lst>
  <p:txStyles>
    <p:titleStyle>
      <a:lvl1pPr algn="ctr" defTabSz="544247" rtl="0" eaLnBrk="1" latinLnBrk="0" hangingPunct="1">
        <a:spcBef>
          <a:spcPct val="0"/>
        </a:spcBef>
        <a:buNone/>
        <a:defRPr sz="5249" kern="1200">
          <a:solidFill>
            <a:schemeClr val="tx1"/>
          </a:solidFill>
          <a:latin typeface="+mj-lt"/>
          <a:ea typeface="+mj-ea"/>
          <a:cs typeface="+mj-cs"/>
        </a:defRPr>
      </a:lvl1pPr>
    </p:titleStyle>
    <p:bodyStyle>
      <a:lvl1pPr marL="408185" indent="-408185" algn="l" defTabSz="544247" rtl="0" eaLnBrk="1" latinLnBrk="0" hangingPunct="1">
        <a:spcBef>
          <a:spcPct val="20000"/>
        </a:spcBef>
        <a:buFont typeface="Arial"/>
        <a:buChar char="•"/>
        <a:defRPr sz="3824" kern="1200">
          <a:solidFill>
            <a:schemeClr val="tx1"/>
          </a:solidFill>
          <a:latin typeface="+mn-lt"/>
          <a:ea typeface="+mn-ea"/>
          <a:cs typeface="+mn-cs"/>
        </a:defRPr>
      </a:lvl1pPr>
      <a:lvl2pPr marL="884401" indent="-340155" algn="l" defTabSz="544247" rtl="0" eaLnBrk="1" latinLnBrk="0" hangingPunct="1">
        <a:spcBef>
          <a:spcPct val="20000"/>
        </a:spcBef>
        <a:buFont typeface="Arial"/>
        <a:buChar char="–"/>
        <a:defRPr sz="3300" kern="1200">
          <a:solidFill>
            <a:schemeClr val="tx1"/>
          </a:solidFill>
          <a:latin typeface="+mn-lt"/>
          <a:ea typeface="+mn-ea"/>
          <a:cs typeface="+mn-cs"/>
        </a:defRPr>
      </a:lvl2pPr>
      <a:lvl3pPr marL="1360617" indent="-272124" algn="l" defTabSz="544247" rtl="0" eaLnBrk="1" latinLnBrk="0" hangingPunct="1">
        <a:spcBef>
          <a:spcPct val="20000"/>
        </a:spcBef>
        <a:buFont typeface="Arial"/>
        <a:buChar char="•"/>
        <a:defRPr sz="2850" kern="1200">
          <a:solidFill>
            <a:schemeClr val="tx1"/>
          </a:solidFill>
          <a:latin typeface="+mn-lt"/>
          <a:ea typeface="+mn-ea"/>
          <a:cs typeface="+mn-cs"/>
        </a:defRPr>
      </a:lvl3pPr>
      <a:lvl4pPr marL="1904864" indent="-272124" algn="l" defTabSz="544247" rtl="0" eaLnBrk="1" latinLnBrk="0" hangingPunct="1">
        <a:spcBef>
          <a:spcPct val="20000"/>
        </a:spcBef>
        <a:buFont typeface="Arial"/>
        <a:buChar char="–"/>
        <a:defRPr sz="2400" kern="1200">
          <a:solidFill>
            <a:schemeClr val="tx1"/>
          </a:solidFill>
          <a:latin typeface="+mn-lt"/>
          <a:ea typeface="+mn-ea"/>
          <a:cs typeface="+mn-cs"/>
        </a:defRPr>
      </a:lvl4pPr>
      <a:lvl5pPr marL="2449111" indent="-272124" algn="l" defTabSz="544247" rtl="0" eaLnBrk="1" latinLnBrk="0" hangingPunct="1">
        <a:spcBef>
          <a:spcPct val="20000"/>
        </a:spcBef>
        <a:buFont typeface="Arial"/>
        <a:buChar char="»"/>
        <a:defRPr sz="2400" kern="1200">
          <a:solidFill>
            <a:schemeClr val="tx1"/>
          </a:solidFill>
          <a:latin typeface="+mn-lt"/>
          <a:ea typeface="+mn-ea"/>
          <a:cs typeface="+mn-cs"/>
        </a:defRPr>
      </a:lvl5pPr>
      <a:lvl6pPr marL="2993358" indent="-272124" algn="l" defTabSz="544247" rtl="0" eaLnBrk="1" latinLnBrk="0" hangingPunct="1">
        <a:spcBef>
          <a:spcPct val="20000"/>
        </a:spcBef>
        <a:buFont typeface="Arial"/>
        <a:buChar char="•"/>
        <a:defRPr sz="2400" kern="1200">
          <a:solidFill>
            <a:schemeClr val="tx1"/>
          </a:solidFill>
          <a:latin typeface="+mn-lt"/>
          <a:ea typeface="+mn-ea"/>
          <a:cs typeface="+mn-cs"/>
        </a:defRPr>
      </a:lvl6pPr>
      <a:lvl7pPr marL="3537605" indent="-272124" algn="l" defTabSz="544247" rtl="0" eaLnBrk="1" latinLnBrk="0" hangingPunct="1">
        <a:spcBef>
          <a:spcPct val="20000"/>
        </a:spcBef>
        <a:buFont typeface="Arial"/>
        <a:buChar char="•"/>
        <a:defRPr sz="2400" kern="1200">
          <a:solidFill>
            <a:schemeClr val="tx1"/>
          </a:solidFill>
          <a:latin typeface="+mn-lt"/>
          <a:ea typeface="+mn-ea"/>
          <a:cs typeface="+mn-cs"/>
        </a:defRPr>
      </a:lvl7pPr>
      <a:lvl8pPr marL="4081852" indent="-272124" algn="l" defTabSz="544247" rtl="0" eaLnBrk="1" latinLnBrk="0" hangingPunct="1">
        <a:spcBef>
          <a:spcPct val="20000"/>
        </a:spcBef>
        <a:buFont typeface="Arial"/>
        <a:buChar char="•"/>
        <a:defRPr sz="2400" kern="1200">
          <a:solidFill>
            <a:schemeClr val="tx1"/>
          </a:solidFill>
          <a:latin typeface="+mn-lt"/>
          <a:ea typeface="+mn-ea"/>
          <a:cs typeface="+mn-cs"/>
        </a:defRPr>
      </a:lvl8pPr>
      <a:lvl9pPr marL="4626099" indent="-272124" algn="l" defTabSz="544247" rtl="0" eaLnBrk="1" latinLnBrk="0" hangingPunct="1">
        <a:spcBef>
          <a:spcPct val="20000"/>
        </a:spcBef>
        <a:buFont typeface="Arial"/>
        <a:buChar char="•"/>
        <a:defRPr sz="2400" kern="1200">
          <a:solidFill>
            <a:schemeClr val="tx1"/>
          </a:solidFill>
          <a:latin typeface="+mn-lt"/>
          <a:ea typeface="+mn-ea"/>
          <a:cs typeface="+mn-cs"/>
        </a:defRPr>
      </a:lvl9pPr>
    </p:bodyStyle>
    <p:otherStyle>
      <a:defPPr>
        <a:defRPr lang="en-US"/>
      </a:defPPr>
      <a:lvl1pPr marL="0" algn="l" defTabSz="544247" rtl="0" eaLnBrk="1" latinLnBrk="0" hangingPunct="1">
        <a:defRPr sz="2175" kern="1200">
          <a:solidFill>
            <a:schemeClr val="tx1"/>
          </a:solidFill>
          <a:latin typeface="+mn-lt"/>
          <a:ea typeface="+mn-ea"/>
          <a:cs typeface="+mn-cs"/>
        </a:defRPr>
      </a:lvl1pPr>
      <a:lvl2pPr marL="544247" algn="l" defTabSz="544247" rtl="0" eaLnBrk="1" latinLnBrk="0" hangingPunct="1">
        <a:defRPr sz="2175" kern="1200">
          <a:solidFill>
            <a:schemeClr val="tx1"/>
          </a:solidFill>
          <a:latin typeface="+mn-lt"/>
          <a:ea typeface="+mn-ea"/>
          <a:cs typeface="+mn-cs"/>
        </a:defRPr>
      </a:lvl2pPr>
      <a:lvl3pPr marL="1088494" algn="l" defTabSz="544247" rtl="0" eaLnBrk="1" latinLnBrk="0" hangingPunct="1">
        <a:defRPr sz="2175" kern="1200">
          <a:solidFill>
            <a:schemeClr val="tx1"/>
          </a:solidFill>
          <a:latin typeface="+mn-lt"/>
          <a:ea typeface="+mn-ea"/>
          <a:cs typeface="+mn-cs"/>
        </a:defRPr>
      </a:lvl3pPr>
      <a:lvl4pPr marL="1632741" algn="l" defTabSz="544247" rtl="0" eaLnBrk="1" latinLnBrk="0" hangingPunct="1">
        <a:defRPr sz="2175" kern="1200">
          <a:solidFill>
            <a:schemeClr val="tx1"/>
          </a:solidFill>
          <a:latin typeface="+mn-lt"/>
          <a:ea typeface="+mn-ea"/>
          <a:cs typeface="+mn-cs"/>
        </a:defRPr>
      </a:lvl4pPr>
      <a:lvl5pPr marL="2176987" algn="l" defTabSz="544247" rtl="0" eaLnBrk="1" latinLnBrk="0" hangingPunct="1">
        <a:defRPr sz="2175" kern="1200">
          <a:solidFill>
            <a:schemeClr val="tx1"/>
          </a:solidFill>
          <a:latin typeface="+mn-lt"/>
          <a:ea typeface="+mn-ea"/>
          <a:cs typeface="+mn-cs"/>
        </a:defRPr>
      </a:lvl5pPr>
      <a:lvl6pPr marL="2721234" algn="l" defTabSz="544247" rtl="0" eaLnBrk="1" latinLnBrk="0" hangingPunct="1">
        <a:defRPr sz="2175" kern="1200">
          <a:solidFill>
            <a:schemeClr val="tx1"/>
          </a:solidFill>
          <a:latin typeface="+mn-lt"/>
          <a:ea typeface="+mn-ea"/>
          <a:cs typeface="+mn-cs"/>
        </a:defRPr>
      </a:lvl6pPr>
      <a:lvl7pPr marL="3265482" algn="l" defTabSz="544247" rtl="0" eaLnBrk="1" latinLnBrk="0" hangingPunct="1">
        <a:defRPr sz="2175" kern="1200">
          <a:solidFill>
            <a:schemeClr val="tx1"/>
          </a:solidFill>
          <a:latin typeface="+mn-lt"/>
          <a:ea typeface="+mn-ea"/>
          <a:cs typeface="+mn-cs"/>
        </a:defRPr>
      </a:lvl7pPr>
      <a:lvl8pPr marL="3809728" algn="l" defTabSz="544247" rtl="0" eaLnBrk="1" latinLnBrk="0" hangingPunct="1">
        <a:defRPr sz="2175" kern="1200">
          <a:solidFill>
            <a:schemeClr val="tx1"/>
          </a:solidFill>
          <a:latin typeface="+mn-lt"/>
          <a:ea typeface="+mn-ea"/>
          <a:cs typeface="+mn-cs"/>
        </a:defRPr>
      </a:lvl8pPr>
      <a:lvl9pPr marL="4353975" algn="l" defTabSz="544247" rtl="0" eaLnBrk="1" latinLnBrk="0" hangingPunct="1">
        <a:defRPr sz="2175"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FE8ED77F-8F68-4723-AB4F-5901CFA2253C}"/>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45152" tIns="72576" rIns="145152" bIns="72576"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10FB4DBD-F153-4791-AA42-A0CA13287784}"/>
              </a:ext>
            </a:extLst>
          </p:cNvPr>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45152" tIns="72576" rIns="145152" bIns="72576"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985E5E2C-4DF6-4467-A170-9B7068837469}"/>
              </a:ext>
            </a:extLst>
          </p:cNvPr>
          <p:cNvSpPr>
            <a:spLocks noGrp="1"/>
          </p:cNvSpPr>
          <p:nvPr>
            <p:ph type="dt" sz="half" idx="2"/>
          </p:nvPr>
        </p:nvSpPr>
        <p:spPr>
          <a:xfrm>
            <a:off x="609600" y="6356350"/>
            <a:ext cx="2844800" cy="365125"/>
          </a:xfrm>
          <a:prstGeom prst="rect">
            <a:avLst/>
          </a:prstGeom>
        </p:spPr>
        <p:txBody>
          <a:bodyPr vert="horz" lIns="145152" tIns="72576" rIns="145152" bIns="72576" rtlCol="0" anchor="ctr"/>
          <a:lstStyle>
            <a:lvl1pPr algn="l" eaLnBrk="1" fontAlgn="auto" hangingPunct="1">
              <a:spcBef>
                <a:spcPts val="0"/>
              </a:spcBef>
              <a:spcAft>
                <a:spcPts val="0"/>
              </a:spcAft>
              <a:defRPr sz="1425">
                <a:solidFill>
                  <a:schemeClr val="tx1">
                    <a:tint val="75000"/>
                  </a:schemeClr>
                </a:solidFill>
                <a:latin typeface="+mn-lt"/>
              </a:defRPr>
            </a:lvl1pPr>
          </a:lstStyle>
          <a:p>
            <a:pPr>
              <a:defRPr/>
            </a:pPr>
            <a:endParaRPr lang="en-US"/>
          </a:p>
        </p:txBody>
      </p:sp>
      <p:sp>
        <p:nvSpPr>
          <p:cNvPr id="5" name="Footer Placeholder 4">
            <a:extLst>
              <a:ext uri="{FF2B5EF4-FFF2-40B4-BE49-F238E27FC236}">
                <a16:creationId xmlns:a16="http://schemas.microsoft.com/office/drawing/2014/main" id="{BBF8FD03-49BC-49BB-8902-E6BED4145CDD}"/>
              </a:ext>
            </a:extLst>
          </p:cNvPr>
          <p:cNvSpPr>
            <a:spLocks noGrp="1"/>
          </p:cNvSpPr>
          <p:nvPr>
            <p:ph type="ftr" sz="quarter" idx="3"/>
          </p:nvPr>
        </p:nvSpPr>
        <p:spPr>
          <a:xfrm>
            <a:off x="4165600" y="6356350"/>
            <a:ext cx="3860800" cy="365125"/>
          </a:xfrm>
          <a:prstGeom prst="rect">
            <a:avLst/>
          </a:prstGeom>
        </p:spPr>
        <p:txBody>
          <a:bodyPr vert="horz" lIns="145152" tIns="72576" rIns="145152" bIns="72576" rtlCol="0" anchor="ctr"/>
          <a:lstStyle>
            <a:lvl1pPr algn="ctr" eaLnBrk="1" fontAlgn="auto" hangingPunct="1">
              <a:spcBef>
                <a:spcPts val="0"/>
              </a:spcBef>
              <a:spcAft>
                <a:spcPts val="0"/>
              </a:spcAft>
              <a:defRPr sz="1425">
                <a:solidFill>
                  <a:schemeClr val="tx1">
                    <a:tint val="75000"/>
                  </a:schemeClr>
                </a:solidFill>
                <a:latin typeface="+mn-lt"/>
              </a:defRPr>
            </a:lvl1pPr>
          </a:lstStyle>
          <a:p>
            <a:pPr>
              <a:defRPr/>
            </a:pPr>
            <a:r>
              <a:rPr lang="en-US"/>
              <a:t>Ounce of Prevention 2018</a:t>
            </a:r>
          </a:p>
        </p:txBody>
      </p:sp>
    </p:spTree>
    <p:extLst>
      <p:ext uri="{BB962C8B-B14F-4D97-AF65-F5344CB8AC3E}">
        <p14:creationId xmlns:p14="http://schemas.microsoft.com/office/powerpoint/2010/main" val="150058224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Lst>
  <p:hf hdr="0" ftr="0" dt="0"/>
  <p:txStyles>
    <p:titleStyle>
      <a:lvl1pPr algn="ctr" defTabSz="542925" rtl="0" eaLnBrk="0" fontAlgn="base" hangingPunct="0">
        <a:spcBef>
          <a:spcPct val="0"/>
        </a:spcBef>
        <a:spcAft>
          <a:spcPct val="0"/>
        </a:spcAft>
        <a:defRPr sz="5200" kern="1200">
          <a:solidFill>
            <a:schemeClr val="tx1"/>
          </a:solidFill>
          <a:latin typeface="+mj-lt"/>
          <a:ea typeface="+mj-ea"/>
          <a:cs typeface="+mj-cs"/>
        </a:defRPr>
      </a:lvl1pPr>
      <a:lvl2pPr algn="ctr" defTabSz="542925" rtl="0" eaLnBrk="0" fontAlgn="base" hangingPunct="0">
        <a:spcBef>
          <a:spcPct val="0"/>
        </a:spcBef>
        <a:spcAft>
          <a:spcPct val="0"/>
        </a:spcAft>
        <a:defRPr sz="5200">
          <a:solidFill>
            <a:schemeClr val="tx1"/>
          </a:solidFill>
          <a:latin typeface="Myriad Pro"/>
        </a:defRPr>
      </a:lvl2pPr>
      <a:lvl3pPr algn="ctr" defTabSz="542925" rtl="0" eaLnBrk="0" fontAlgn="base" hangingPunct="0">
        <a:spcBef>
          <a:spcPct val="0"/>
        </a:spcBef>
        <a:spcAft>
          <a:spcPct val="0"/>
        </a:spcAft>
        <a:defRPr sz="5200">
          <a:solidFill>
            <a:schemeClr val="tx1"/>
          </a:solidFill>
          <a:latin typeface="Myriad Pro"/>
        </a:defRPr>
      </a:lvl3pPr>
      <a:lvl4pPr algn="ctr" defTabSz="542925" rtl="0" eaLnBrk="0" fontAlgn="base" hangingPunct="0">
        <a:spcBef>
          <a:spcPct val="0"/>
        </a:spcBef>
        <a:spcAft>
          <a:spcPct val="0"/>
        </a:spcAft>
        <a:defRPr sz="5200">
          <a:solidFill>
            <a:schemeClr val="tx1"/>
          </a:solidFill>
          <a:latin typeface="Myriad Pro"/>
        </a:defRPr>
      </a:lvl4pPr>
      <a:lvl5pPr algn="ctr" defTabSz="542925" rtl="0" eaLnBrk="0" fontAlgn="base" hangingPunct="0">
        <a:spcBef>
          <a:spcPct val="0"/>
        </a:spcBef>
        <a:spcAft>
          <a:spcPct val="0"/>
        </a:spcAft>
        <a:defRPr sz="5200">
          <a:solidFill>
            <a:schemeClr val="tx1"/>
          </a:solidFill>
          <a:latin typeface="Myriad Pro"/>
        </a:defRPr>
      </a:lvl5pPr>
      <a:lvl6pPr marL="457200" algn="ctr" defTabSz="542925" rtl="0" fontAlgn="base">
        <a:spcBef>
          <a:spcPct val="0"/>
        </a:spcBef>
        <a:spcAft>
          <a:spcPct val="0"/>
        </a:spcAft>
        <a:defRPr sz="5200">
          <a:solidFill>
            <a:schemeClr val="tx1"/>
          </a:solidFill>
          <a:latin typeface="Myriad Pro"/>
        </a:defRPr>
      </a:lvl6pPr>
      <a:lvl7pPr marL="914400" algn="ctr" defTabSz="542925" rtl="0" fontAlgn="base">
        <a:spcBef>
          <a:spcPct val="0"/>
        </a:spcBef>
        <a:spcAft>
          <a:spcPct val="0"/>
        </a:spcAft>
        <a:defRPr sz="5200">
          <a:solidFill>
            <a:schemeClr val="tx1"/>
          </a:solidFill>
          <a:latin typeface="Myriad Pro"/>
        </a:defRPr>
      </a:lvl7pPr>
      <a:lvl8pPr marL="1371600" algn="ctr" defTabSz="542925" rtl="0" fontAlgn="base">
        <a:spcBef>
          <a:spcPct val="0"/>
        </a:spcBef>
        <a:spcAft>
          <a:spcPct val="0"/>
        </a:spcAft>
        <a:defRPr sz="5200">
          <a:solidFill>
            <a:schemeClr val="tx1"/>
          </a:solidFill>
          <a:latin typeface="Myriad Pro"/>
        </a:defRPr>
      </a:lvl8pPr>
      <a:lvl9pPr marL="1828800" algn="ctr" defTabSz="542925" rtl="0" fontAlgn="base">
        <a:spcBef>
          <a:spcPct val="0"/>
        </a:spcBef>
        <a:spcAft>
          <a:spcPct val="0"/>
        </a:spcAft>
        <a:defRPr sz="5200">
          <a:solidFill>
            <a:schemeClr val="tx1"/>
          </a:solidFill>
          <a:latin typeface="Myriad Pro"/>
        </a:defRPr>
      </a:lvl9pPr>
    </p:titleStyle>
    <p:bodyStyle>
      <a:lvl1pPr marL="407988" indent="-407988" algn="l" defTabSz="542925" rtl="0" eaLnBrk="0" fontAlgn="base" hangingPunct="0">
        <a:spcBef>
          <a:spcPct val="20000"/>
        </a:spcBef>
        <a:spcAft>
          <a:spcPct val="0"/>
        </a:spcAft>
        <a:buFont typeface="Arial" panose="020B0604020202020204" pitchFamily="34" charset="0"/>
        <a:buChar char="•"/>
        <a:defRPr sz="3800" kern="1200">
          <a:solidFill>
            <a:schemeClr val="tx1"/>
          </a:solidFill>
          <a:latin typeface="+mn-lt"/>
          <a:ea typeface="+mn-ea"/>
          <a:cs typeface="+mn-cs"/>
        </a:defRPr>
      </a:lvl1pPr>
      <a:lvl2pPr marL="884238" indent="-339725" algn="l" defTabSz="542925" rtl="0" eaLnBrk="0" fontAlgn="base" hangingPunct="0">
        <a:spcBef>
          <a:spcPct val="20000"/>
        </a:spcBef>
        <a:spcAft>
          <a:spcPct val="0"/>
        </a:spcAft>
        <a:buFont typeface="Arial" panose="020B0604020202020204" pitchFamily="34" charset="0"/>
        <a:buChar char="–"/>
        <a:defRPr sz="3300" kern="1200">
          <a:solidFill>
            <a:schemeClr val="tx1"/>
          </a:solidFill>
          <a:latin typeface="+mn-lt"/>
          <a:ea typeface="+mn-ea"/>
          <a:cs typeface="+mn-cs"/>
        </a:defRPr>
      </a:lvl2pPr>
      <a:lvl3pPr marL="1360488" indent="-271463" algn="l" defTabSz="542925"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3pPr>
      <a:lvl4pPr marL="1903413" indent="-271463" algn="l" defTabSz="542925"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4pPr>
      <a:lvl5pPr marL="2447925" indent="-271463" algn="l" defTabSz="542925"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5pPr>
      <a:lvl6pPr marL="2993358" indent="-272124" algn="l" defTabSz="544247" rtl="0" eaLnBrk="1" latinLnBrk="0" hangingPunct="1">
        <a:spcBef>
          <a:spcPct val="20000"/>
        </a:spcBef>
        <a:buFont typeface="Arial"/>
        <a:buChar char="•"/>
        <a:defRPr sz="2400" kern="1200">
          <a:solidFill>
            <a:schemeClr val="tx1"/>
          </a:solidFill>
          <a:latin typeface="+mn-lt"/>
          <a:ea typeface="+mn-ea"/>
          <a:cs typeface="+mn-cs"/>
        </a:defRPr>
      </a:lvl6pPr>
      <a:lvl7pPr marL="3537605" indent="-272124" algn="l" defTabSz="544247" rtl="0" eaLnBrk="1" latinLnBrk="0" hangingPunct="1">
        <a:spcBef>
          <a:spcPct val="20000"/>
        </a:spcBef>
        <a:buFont typeface="Arial"/>
        <a:buChar char="•"/>
        <a:defRPr sz="2400" kern="1200">
          <a:solidFill>
            <a:schemeClr val="tx1"/>
          </a:solidFill>
          <a:latin typeface="+mn-lt"/>
          <a:ea typeface="+mn-ea"/>
          <a:cs typeface="+mn-cs"/>
        </a:defRPr>
      </a:lvl7pPr>
      <a:lvl8pPr marL="4081852" indent="-272124" algn="l" defTabSz="544247" rtl="0" eaLnBrk="1" latinLnBrk="0" hangingPunct="1">
        <a:spcBef>
          <a:spcPct val="20000"/>
        </a:spcBef>
        <a:buFont typeface="Arial"/>
        <a:buChar char="•"/>
        <a:defRPr sz="2400" kern="1200">
          <a:solidFill>
            <a:schemeClr val="tx1"/>
          </a:solidFill>
          <a:latin typeface="+mn-lt"/>
          <a:ea typeface="+mn-ea"/>
          <a:cs typeface="+mn-cs"/>
        </a:defRPr>
      </a:lvl8pPr>
      <a:lvl9pPr marL="4626099" indent="-272124" algn="l" defTabSz="544247" rtl="0" eaLnBrk="1" latinLnBrk="0" hangingPunct="1">
        <a:spcBef>
          <a:spcPct val="20000"/>
        </a:spcBef>
        <a:buFont typeface="Arial"/>
        <a:buChar char="•"/>
        <a:defRPr sz="2400" kern="1200">
          <a:solidFill>
            <a:schemeClr val="tx1"/>
          </a:solidFill>
          <a:latin typeface="+mn-lt"/>
          <a:ea typeface="+mn-ea"/>
          <a:cs typeface="+mn-cs"/>
        </a:defRPr>
      </a:lvl9pPr>
    </p:bodyStyle>
    <p:otherStyle>
      <a:defPPr>
        <a:defRPr lang="en-US"/>
      </a:defPPr>
      <a:lvl1pPr marL="0" algn="l" defTabSz="544247" rtl="0" eaLnBrk="1" latinLnBrk="0" hangingPunct="1">
        <a:defRPr sz="2175" kern="1200">
          <a:solidFill>
            <a:schemeClr val="tx1"/>
          </a:solidFill>
          <a:latin typeface="+mn-lt"/>
          <a:ea typeface="+mn-ea"/>
          <a:cs typeface="+mn-cs"/>
        </a:defRPr>
      </a:lvl1pPr>
      <a:lvl2pPr marL="544247" algn="l" defTabSz="544247" rtl="0" eaLnBrk="1" latinLnBrk="0" hangingPunct="1">
        <a:defRPr sz="2175" kern="1200">
          <a:solidFill>
            <a:schemeClr val="tx1"/>
          </a:solidFill>
          <a:latin typeface="+mn-lt"/>
          <a:ea typeface="+mn-ea"/>
          <a:cs typeface="+mn-cs"/>
        </a:defRPr>
      </a:lvl2pPr>
      <a:lvl3pPr marL="1088494" algn="l" defTabSz="544247" rtl="0" eaLnBrk="1" latinLnBrk="0" hangingPunct="1">
        <a:defRPr sz="2175" kern="1200">
          <a:solidFill>
            <a:schemeClr val="tx1"/>
          </a:solidFill>
          <a:latin typeface="+mn-lt"/>
          <a:ea typeface="+mn-ea"/>
          <a:cs typeface="+mn-cs"/>
        </a:defRPr>
      </a:lvl3pPr>
      <a:lvl4pPr marL="1632741" algn="l" defTabSz="544247" rtl="0" eaLnBrk="1" latinLnBrk="0" hangingPunct="1">
        <a:defRPr sz="2175" kern="1200">
          <a:solidFill>
            <a:schemeClr val="tx1"/>
          </a:solidFill>
          <a:latin typeface="+mn-lt"/>
          <a:ea typeface="+mn-ea"/>
          <a:cs typeface="+mn-cs"/>
        </a:defRPr>
      </a:lvl4pPr>
      <a:lvl5pPr marL="2176987" algn="l" defTabSz="544247" rtl="0" eaLnBrk="1" latinLnBrk="0" hangingPunct="1">
        <a:defRPr sz="2175" kern="1200">
          <a:solidFill>
            <a:schemeClr val="tx1"/>
          </a:solidFill>
          <a:latin typeface="+mn-lt"/>
          <a:ea typeface="+mn-ea"/>
          <a:cs typeface="+mn-cs"/>
        </a:defRPr>
      </a:lvl5pPr>
      <a:lvl6pPr marL="2721234" algn="l" defTabSz="544247" rtl="0" eaLnBrk="1" latinLnBrk="0" hangingPunct="1">
        <a:defRPr sz="2175" kern="1200">
          <a:solidFill>
            <a:schemeClr val="tx1"/>
          </a:solidFill>
          <a:latin typeface="+mn-lt"/>
          <a:ea typeface="+mn-ea"/>
          <a:cs typeface="+mn-cs"/>
        </a:defRPr>
      </a:lvl6pPr>
      <a:lvl7pPr marL="3265482" algn="l" defTabSz="544247" rtl="0" eaLnBrk="1" latinLnBrk="0" hangingPunct="1">
        <a:defRPr sz="2175" kern="1200">
          <a:solidFill>
            <a:schemeClr val="tx1"/>
          </a:solidFill>
          <a:latin typeface="+mn-lt"/>
          <a:ea typeface="+mn-ea"/>
          <a:cs typeface="+mn-cs"/>
        </a:defRPr>
      </a:lvl7pPr>
      <a:lvl8pPr marL="3809728" algn="l" defTabSz="544247" rtl="0" eaLnBrk="1" latinLnBrk="0" hangingPunct="1">
        <a:defRPr sz="2175" kern="1200">
          <a:solidFill>
            <a:schemeClr val="tx1"/>
          </a:solidFill>
          <a:latin typeface="+mn-lt"/>
          <a:ea typeface="+mn-ea"/>
          <a:cs typeface="+mn-cs"/>
        </a:defRPr>
      </a:lvl8pPr>
      <a:lvl9pPr marL="4353975" algn="l" defTabSz="544247" rtl="0" eaLnBrk="1" latinLnBrk="0" hangingPunct="1">
        <a:defRPr sz="2175"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8FA9292A-DD7D-4AB4-87E8-F59598FA1DFC}"/>
              </a:ext>
            </a:extLst>
          </p:cNvPr>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a:extLst>
              <a:ext uri="{FF2B5EF4-FFF2-40B4-BE49-F238E27FC236}">
                <a16:creationId xmlns:a16="http://schemas.microsoft.com/office/drawing/2014/main" id="{9CEBDA0E-48C4-42FB-A174-E58AAE2BE54C}"/>
              </a:ext>
            </a:extLst>
          </p:cNvPr>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F6D1275B-8291-4C2D-A1EF-B1B9187B34E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defTabSz="457200" eaLnBrk="1" fontAlgn="auto" hangingPunct="1">
              <a:spcBef>
                <a:spcPts val="0"/>
              </a:spcBef>
              <a:spcAft>
                <a:spcPts val="0"/>
              </a:spcAft>
              <a:defRPr sz="1200">
                <a:solidFill>
                  <a:prstClr val="black">
                    <a:tint val="75000"/>
                  </a:prstClr>
                </a:solidFill>
                <a:latin typeface="+mn-lt"/>
              </a:defRPr>
            </a:lvl1pPr>
          </a:lstStyle>
          <a:p>
            <a:pPr>
              <a:defRPr/>
            </a:pPr>
            <a:fld id="{B553ABA7-E448-4ECC-A40C-AC8D223EA70B}" type="datetimeFigureOut">
              <a:rPr lang="en-US"/>
              <a:pPr>
                <a:defRPr/>
              </a:pPr>
              <a:t>3/5/2021</a:t>
            </a:fld>
            <a:endParaRPr lang="en-US" dirty="0"/>
          </a:p>
        </p:txBody>
      </p:sp>
      <p:sp>
        <p:nvSpPr>
          <p:cNvPr id="5" name="Footer Placeholder 4">
            <a:extLst>
              <a:ext uri="{FF2B5EF4-FFF2-40B4-BE49-F238E27FC236}">
                <a16:creationId xmlns:a16="http://schemas.microsoft.com/office/drawing/2014/main" id="{ED2F767D-D86F-4396-9C75-71B6F457C17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defTabSz="457200" eaLnBrk="1" fontAlgn="auto" hangingPunct="1">
              <a:spcBef>
                <a:spcPts val="0"/>
              </a:spcBef>
              <a:spcAft>
                <a:spcPts val="0"/>
              </a:spcAft>
              <a:defRPr sz="1200">
                <a:solidFill>
                  <a:prstClr val="black">
                    <a:tint val="75000"/>
                  </a:prst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5932022C-FD96-437B-A7EB-F58B5E4F7621}"/>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defTabSz="457200" eaLnBrk="1" hangingPunct="1">
              <a:defRPr sz="1200">
                <a:solidFill>
                  <a:srgbClr val="898989"/>
                </a:solidFill>
              </a:defRPr>
            </a:lvl1pPr>
          </a:lstStyle>
          <a:p>
            <a:pPr>
              <a:defRPr/>
            </a:pPr>
            <a:fld id="{D43DCE1C-6459-410E-8539-E28E4FCB0620}" type="slidenum">
              <a:rPr lang="en-US" altLang="en-US"/>
              <a:pPr>
                <a:defRPr/>
              </a:pPr>
              <a:t>‹#›</a:t>
            </a:fld>
            <a:endParaRPr lang="en-US" altLang="en-US"/>
          </a:p>
        </p:txBody>
      </p:sp>
    </p:spTree>
    <p:extLst>
      <p:ext uri="{BB962C8B-B14F-4D97-AF65-F5344CB8AC3E}">
        <p14:creationId xmlns:p14="http://schemas.microsoft.com/office/powerpoint/2010/main" val="2798193657"/>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C8FDC85A-A273-4257-BC88-00E5FF2A93B4}" type="datetimeFigureOut">
              <a:rPr lang="en-US"/>
              <a:pPr>
                <a:defRPr/>
              </a:pPr>
              <a:t>3/5/2021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F5DCF288-54F7-490A-8F14-085E14599E56}" type="slidenum">
              <a:rPr lang="en-US"/>
              <a:pPr>
                <a:defRPr/>
              </a:pPr>
              <a:t>‹#›</a:t>
            </a:fld>
            <a:endParaRPr lang="en-US" dirty="0"/>
          </a:p>
        </p:txBody>
      </p:sp>
    </p:spTree>
    <p:extLst>
      <p:ext uri="{BB962C8B-B14F-4D97-AF65-F5344CB8AC3E}">
        <p14:creationId xmlns:p14="http://schemas.microsoft.com/office/powerpoint/2010/main" val="574349145"/>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6.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0.xml"/><Relationship Id="rId1" Type="http://schemas.openxmlformats.org/officeDocument/2006/relationships/slideLayout" Target="../slideLayouts/slideLayout56.xml"/><Relationship Id="rId5" Type="http://schemas.openxmlformats.org/officeDocument/2006/relationships/image" Target="../media/image25.png"/><Relationship Id="rId4" Type="http://schemas.openxmlformats.org/officeDocument/2006/relationships/image" Target="../media/image24.w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13.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1.xml"/><Relationship Id="rId1" Type="http://schemas.openxmlformats.org/officeDocument/2006/relationships/slideLayout" Target="../slideLayouts/slideLayout5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56.xml"/></Relationships>
</file>

<file path=ppt/slides/_rels/slide1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15.xml"/><Relationship Id="rId4" Type="http://schemas.microsoft.com/office/2007/relationships/hdphoto" Target="../media/hdphoto2.wdp"/></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4.xml"/><Relationship Id="rId1" Type="http://schemas.openxmlformats.org/officeDocument/2006/relationships/slideLayout" Target="../slideLayouts/slideLayout56.xml"/><Relationship Id="rId5" Type="http://schemas.openxmlformats.org/officeDocument/2006/relationships/image" Target="../media/image32.png"/><Relationship Id="rId4" Type="http://schemas.microsoft.com/office/2007/relationships/hdphoto" Target="../media/hdphoto3.wdp"/></Relationships>
</file>

<file path=ppt/slides/_rels/slide29.xml.rels><?xml version="1.0" encoding="UTF-8" standalone="yes"?>
<Relationships xmlns="http://schemas.openxmlformats.org/package/2006/relationships"><Relationship Id="rId3" Type="http://schemas.openxmlformats.org/officeDocument/2006/relationships/hyperlink" Target="mailto:jgoldberg@edc.org" TargetMode="External"/><Relationship Id="rId2" Type="http://schemas.openxmlformats.org/officeDocument/2006/relationships/notesSlide" Target="../notesSlides/notesSlide25.xml"/><Relationship Id="rId1" Type="http://schemas.openxmlformats.org/officeDocument/2006/relationships/slideLayout" Target="../slideLayouts/slideLayout5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6.xml"/></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6.xml"/><Relationship Id="rId1" Type="http://schemas.openxmlformats.org/officeDocument/2006/relationships/slideLayout" Target="../slideLayouts/slideLayout56.xml"/><Relationship Id="rId4" Type="http://schemas.openxmlformats.org/officeDocument/2006/relationships/image" Target="cid:image002.png@01D70058.6876FEF0"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4.xml"/><Relationship Id="rId1" Type="http://schemas.openxmlformats.org/officeDocument/2006/relationships/slideLayout" Target="../slideLayouts/slideLayout56.xml"/><Relationship Id="rId5" Type="http://schemas.openxmlformats.org/officeDocument/2006/relationships/image" Target="../media/image20.jpg"/><Relationship Id="rId4" Type="http://schemas.openxmlformats.org/officeDocument/2006/relationships/image" Target="../media/image19.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5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6.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56.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rapezoid 1"/>
          <p:cNvSpPr/>
          <p:nvPr/>
        </p:nvSpPr>
        <p:spPr>
          <a:xfrm>
            <a:off x="-2461990" y="-314035"/>
            <a:ext cx="8287570" cy="7172036"/>
          </a:xfrm>
          <a:prstGeom prst="trapezoid">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43" name="TextBox 1"/>
          <p:cNvSpPr txBox="1">
            <a:spLocks noChangeArrowheads="1"/>
          </p:cNvSpPr>
          <p:nvPr/>
        </p:nvSpPr>
        <p:spPr bwMode="auto">
          <a:xfrm>
            <a:off x="915816" y="1876072"/>
            <a:ext cx="2957512"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sz="4400" b="1" dirty="0">
                <a:solidFill>
                  <a:schemeClr val="bg1"/>
                </a:solidFill>
                <a:latin typeface="Arial" panose="020B0604020202020204" pitchFamily="34" charset="0"/>
                <a:cs typeface="Arial" panose="020B0604020202020204" pitchFamily="34" charset="0"/>
              </a:rPr>
              <a:t>Question</a:t>
            </a:r>
          </a:p>
        </p:txBody>
      </p:sp>
      <p:sp>
        <p:nvSpPr>
          <p:cNvPr id="7" name="Rectangle 6"/>
          <p:cNvSpPr/>
          <p:nvPr/>
        </p:nvSpPr>
        <p:spPr>
          <a:xfrm>
            <a:off x="5825580" y="1879557"/>
            <a:ext cx="5703771" cy="3170099"/>
          </a:xfrm>
          <a:prstGeom prst="rect">
            <a:avLst/>
          </a:prstGeom>
        </p:spPr>
        <p:txBody>
          <a:bodyPr wrap="square">
            <a:spAutoFit/>
          </a:bodyPr>
          <a:lstStyle/>
          <a:p>
            <a:r>
              <a:rPr lang="en-US" sz="4000" b="1" dirty="0">
                <a:solidFill>
                  <a:schemeClr val="accent1">
                    <a:lumMod val="50000"/>
                  </a:schemeClr>
                </a:solidFill>
                <a:latin typeface="Arial" panose="020B0604020202020204" pitchFamily="34" charset="0"/>
                <a:cs typeface="Arial" panose="020B0604020202020204" pitchFamily="34" charset="0"/>
              </a:rPr>
              <a:t>Who are some of the </a:t>
            </a:r>
            <a:r>
              <a:rPr lang="en-US" sz="4000" b="1" dirty="0">
                <a:solidFill>
                  <a:srgbClr val="FF5050"/>
                </a:solidFill>
                <a:latin typeface="Arial" panose="020B0604020202020204" pitchFamily="34" charset="0"/>
                <a:cs typeface="Arial" panose="020B0604020202020204" pitchFamily="34" charset="0"/>
              </a:rPr>
              <a:t>partners</a:t>
            </a:r>
            <a:r>
              <a:rPr lang="en-US" sz="4000" b="1" dirty="0">
                <a:solidFill>
                  <a:schemeClr val="accent1">
                    <a:lumMod val="50000"/>
                  </a:schemeClr>
                </a:solidFill>
                <a:latin typeface="Arial" panose="020B0604020202020204" pitchFamily="34" charset="0"/>
                <a:cs typeface="Arial" panose="020B0604020202020204" pitchFamily="34" charset="0"/>
              </a:rPr>
              <a:t> you’ve engaged in your efforts to </a:t>
            </a:r>
            <a:r>
              <a:rPr lang="en-US" sz="4000" b="1" dirty="0">
                <a:solidFill>
                  <a:srgbClr val="FF5050"/>
                </a:solidFill>
                <a:latin typeface="Arial" panose="020B0604020202020204" pitchFamily="34" charset="0"/>
                <a:cs typeface="Arial" panose="020B0604020202020204" pitchFamily="34" charset="0"/>
              </a:rPr>
              <a:t>sustain your prevention practices</a:t>
            </a:r>
            <a:r>
              <a:rPr lang="en-US" sz="4000" b="1" dirty="0">
                <a:solidFill>
                  <a:schemeClr val="accent1">
                    <a:lumMod val="50000"/>
                  </a:schemeClr>
                </a:solidFill>
                <a:latin typeface="Arial" panose="020B0604020202020204" pitchFamily="34" charset="0"/>
                <a:cs typeface="Arial" panose="020B0604020202020204" pitchFamily="34" charset="0"/>
              </a:rPr>
              <a:t>? </a:t>
            </a:r>
          </a:p>
        </p:txBody>
      </p:sp>
      <p:sp>
        <p:nvSpPr>
          <p:cNvPr id="9" name="TextBox 1"/>
          <p:cNvSpPr txBox="1">
            <a:spLocks noChangeArrowheads="1"/>
          </p:cNvSpPr>
          <p:nvPr/>
        </p:nvSpPr>
        <p:spPr bwMode="auto">
          <a:xfrm>
            <a:off x="915816" y="2087000"/>
            <a:ext cx="2957512" cy="3154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sz="19900" b="1" dirty="0">
                <a:solidFill>
                  <a:srgbClr val="FF5050"/>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1893280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rapezoid 1"/>
          <p:cNvSpPr/>
          <p:nvPr/>
        </p:nvSpPr>
        <p:spPr>
          <a:xfrm>
            <a:off x="-2326066" y="-314036"/>
            <a:ext cx="8395854" cy="7352145"/>
          </a:xfrm>
          <a:prstGeom prst="trapezoid">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43" name="TextBox 1"/>
          <p:cNvSpPr txBox="1">
            <a:spLocks noChangeArrowheads="1"/>
          </p:cNvSpPr>
          <p:nvPr/>
        </p:nvSpPr>
        <p:spPr bwMode="auto">
          <a:xfrm>
            <a:off x="928173" y="1876072"/>
            <a:ext cx="2957512"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sz="4400" b="1" dirty="0">
                <a:solidFill>
                  <a:schemeClr val="bg1"/>
                </a:solidFill>
                <a:latin typeface="Arial" panose="020B0604020202020204" pitchFamily="34" charset="0"/>
                <a:cs typeface="Arial" panose="020B0604020202020204" pitchFamily="34" charset="0"/>
              </a:rPr>
              <a:t>Question</a:t>
            </a:r>
          </a:p>
        </p:txBody>
      </p:sp>
      <p:sp>
        <p:nvSpPr>
          <p:cNvPr id="7" name="Rectangle 6"/>
          <p:cNvSpPr/>
          <p:nvPr/>
        </p:nvSpPr>
        <p:spPr>
          <a:xfrm>
            <a:off x="5759918" y="1879557"/>
            <a:ext cx="5703771" cy="1938992"/>
          </a:xfrm>
          <a:prstGeom prst="rect">
            <a:avLst/>
          </a:prstGeom>
        </p:spPr>
        <p:txBody>
          <a:bodyPr wrap="square">
            <a:spAutoFit/>
          </a:bodyPr>
          <a:lstStyle/>
          <a:p>
            <a:r>
              <a:rPr lang="en-US" sz="4000" b="1" dirty="0">
                <a:solidFill>
                  <a:schemeClr val="accent1">
                    <a:lumMod val="50000"/>
                  </a:schemeClr>
                </a:solidFill>
                <a:latin typeface="Arial" panose="020B0604020202020204" pitchFamily="34" charset="0"/>
                <a:cs typeface="Arial" panose="020B0604020202020204" pitchFamily="34" charset="0"/>
              </a:rPr>
              <a:t>Have you ever taken part in </a:t>
            </a:r>
            <a:r>
              <a:rPr lang="en-US" sz="4000" b="1" dirty="0">
                <a:solidFill>
                  <a:srgbClr val="FF5050"/>
                </a:solidFill>
                <a:latin typeface="Arial" panose="020B0604020202020204" pitchFamily="34" charset="0"/>
                <a:cs typeface="Arial" panose="020B0604020202020204" pitchFamily="34" charset="0"/>
              </a:rPr>
              <a:t>a sustainability planning process</a:t>
            </a:r>
            <a:r>
              <a:rPr lang="en-US" sz="4000" b="1" dirty="0">
                <a:solidFill>
                  <a:schemeClr val="accent1">
                    <a:lumMod val="50000"/>
                  </a:schemeClr>
                </a:solidFill>
                <a:latin typeface="Arial" panose="020B0604020202020204" pitchFamily="34" charset="0"/>
                <a:cs typeface="Arial" panose="020B0604020202020204" pitchFamily="34" charset="0"/>
              </a:rPr>
              <a:t>? </a:t>
            </a:r>
          </a:p>
        </p:txBody>
      </p:sp>
      <p:sp>
        <p:nvSpPr>
          <p:cNvPr id="9" name="TextBox 1"/>
          <p:cNvSpPr txBox="1">
            <a:spLocks noChangeArrowheads="1"/>
          </p:cNvSpPr>
          <p:nvPr/>
        </p:nvSpPr>
        <p:spPr bwMode="auto">
          <a:xfrm>
            <a:off x="928173" y="2087000"/>
            <a:ext cx="2957512" cy="3154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sz="19900" b="1" dirty="0">
                <a:solidFill>
                  <a:srgbClr val="FF5050"/>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6529216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graphicFrame>
        <p:nvGraphicFramePr>
          <p:cNvPr id="7" name="Object 6"/>
          <p:cNvGraphicFramePr>
            <a:graphicFrameLocks noChangeAspect="1"/>
          </p:cNvGraphicFramePr>
          <p:nvPr>
            <p:extLst>
              <p:ext uri="{D42A27DB-BD31-4B8C-83A1-F6EECF244321}">
                <p14:modId xmlns:p14="http://schemas.microsoft.com/office/powerpoint/2010/main" val="225022349"/>
              </p:ext>
            </p:extLst>
          </p:nvPr>
        </p:nvGraphicFramePr>
        <p:xfrm>
          <a:off x="98425" y="98425"/>
          <a:ext cx="1662113" cy="481013"/>
        </p:xfrm>
        <a:graphic>
          <a:graphicData uri="http://schemas.openxmlformats.org/presentationml/2006/ole">
            <mc:AlternateContent xmlns:mc="http://schemas.openxmlformats.org/markup-compatibility/2006">
              <mc:Choice xmlns:v="urn:schemas-microsoft-com:vml" Requires="v">
                <p:oleObj name="Packager Shell Object" showAsIcon="1" r:id="rId3" imgW="1662840" imgH="481320" progId="Package">
                  <p:embed/>
                </p:oleObj>
              </mc:Choice>
              <mc:Fallback>
                <p:oleObj name="Packager Shell Object" showAsIcon="1" r:id="rId3" imgW="1662840" imgH="481320" progId="Package">
                  <p:embed/>
                  <p:pic>
                    <p:nvPicPr>
                      <p:cNvPr id="0" name=""/>
                      <p:cNvPicPr/>
                      <p:nvPr/>
                    </p:nvPicPr>
                    <p:blipFill>
                      <a:blip r:embed="rId4"/>
                      <a:stretch>
                        <a:fillRect/>
                      </a:stretch>
                    </p:blipFill>
                    <p:spPr>
                      <a:xfrm>
                        <a:off x="98425" y="98425"/>
                        <a:ext cx="1662113" cy="481013"/>
                      </a:xfrm>
                      <a:prstGeom prst="rect">
                        <a:avLst/>
                      </a:prstGeom>
                    </p:spPr>
                  </p:pic>
                </p:oleObj>
              </mc:Fallback>
            </mc:AlternateContent>
          </a:graphicData>
        </a:graphic>
      </p:graphicFrame>
      <p:pic>
        <p:nvPicPr>
          <p:cNvPr id="8" name="Picture 7"/>
          <p:cNvPicPr>
            <a:picLocks noChangeAspect="1"/>
          </p:cNvPicPr>
          <p:nvPr/>
        </p:nvPicPr>
        <p:blipFill>
          <a:blip r:embed="rId5"/>
          <a:stretch>
            <a:fillRect/>
          </a:stretch>
        </p:blipFill>
        <p:spPr>
          <a:xfrm>
            <a:off x="-10277" y="-42705"/>
            <a:ext cx="8763100" cy="6825633"/>
          </a:xfrm>
          <a:prstGeom prst="rect">
            <a:avLst/>
          </a:prstGeom>
        </p:spPr>
      </p:pic>
      <p:sp>
        <p:nvSpPr>
          <p:cNvPr id="9" name="Rectangle 8"/>
          <p:cNvSpPr/>
          <p:nvPr/>
        </p:nvSpPr>
        <p:spPr>
          <a:xfrm>
            <a:off x="8644165" y="-75072"/>
            <a:ext cx="377758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675121" y="2047273"/>
            <a:ext cx="2724150" cy="1138773"/>
          </a:xfrm>
          <a:prstGeom prst="rect">
            <a:avLst/>
          </a:prstGeom>
        </p:spPr>
        <p:txBody>
          <a:bodyPr wrap="square">
            <a:spAutoFit/>
          </a:bodyPr>
          <a:lstStyle/>
          <a:p>
            <a:pPr algn="ctr"/>
            <a:r>
              <a:rPr lang="en-US" sz="4000" b="1" dirty="0">
                <a:solidFill>
                  <a:srgbClr val="7030A0"/>
                </a:solidFill>
                <a:latin typeface="Arial" panose="020B0604020202020204" pitchFamily="34" charset="0"/>
                <a:cs typeface="Arial" panose="020B0604020202020204" pitchFamily="34" charset="0"/>
              </a:rPr>
              <a:t>What </a:t>
            </a:r>
          </a:p>
          <a:p>
            <a:pPr algn="ctr"/>
            <a:r>
              <a:rPr lang="en-US" sz="2800" b="1" dirty="0">
                <a:solidFill>
                  <a:srgbClr val="FF3399"/>
                </a:solidFill>
                <a:latin typeface="Arial" panose="020B0604020202020204" pitchFamily="34" charset="0"/>
                <a:cs typeface="Arial" panose="020B0604020202020204" pitchFamily="34" charset="0"/>
              </a:rPr>
              <a:t>were the</a:t>
            </a:r>
            <a:endParaRPr lang="en-US" sz="3600" b="1" dirty="0">
              <a:solidFill>
                <a:srgbClr val="FF3399"/>
              </a:solidFill>
              <a:latin typeface="Arial" panose="020B0604020202020204" pitchFamily="34" charset="0"/>
              <a:cs typeface="Arial" panose="020B0604020202020204" pitchFamily="34" charset="0"/>
            </a:endParaRPr>
          </a:p>
        </p:txBody>
      </p:sp>
      <p:sp>
        <p:nvSpPr>
          <p:cNvPr id="11" name="Rectangle 10"/>
          <p:cNvSpPr/>
          <p:nvPr/>
        </p:nvSpPr>
        <p:spPr>
          <a:xfrm>
            <a:off x="4798845" y="3023066"/>
            <a:ext cx="3662262" cy="1815882"/>
          </a:xfrm>
          <a:prstGeom prst="rect">
            <a:avLst/>
          </a:prstGeom>
        </p:spPr>
        <p:txBody>
          <a:bodyPr wrap="square">
            <a:spAutoFit/>
          </a:bodyPr>
          <a:lstStyle/>
          <a:p>
            <a:r>
              <a:rPr lang="en-US" sz="7200" b="1" dirty="0">
                <a:solidFill>
                  <a:schemeClr val="accent1">
                    <a:lumMod val="75000"/>
                  </a:schemeClr>
                </a:solidFill>
                <a:latin typeface="Arial" panose="020B0604020202020204" pitchFamily="34" charset="0"/>
                <a:cs typeface="Arial" panose="020B0604020202020204" pitchFamily="34" charset="0"/>
              </a:rPr>
              <a:t>STEPS</a:t>
            </a:r>
            <a:r>
              <a:rPr lang="en-US" sz="3600" b="1" dirty="0">
                <a:solidFill>
                  <a:schemeClr val="accent1">
                    <a:lumMod val="75000"/>
                  </a:schemeClr>
                </a:solidFill>
                <a:latin typeface="Arial" panose="020B0604020202020204" pitchFamily="34" charset="0"/>
                <a:cs typeface="Arial" panose="020B0604020202020204" pitchFamily="34" charset="0"/>
              </a:rPr>
              <a:t> </a:t>
            </a:r>
            <a:endParaRPr lang="en-US" sz="4000" b="1" dirty="0">
              <a:solidFill>
                <a:schemeClr val="accent1">
                  <a:lumMod val="75000"/>
                </a:schemeClr>
              </a:solidFill>
              <a:latin typeface="Arial" panose="020B0604020202020204" pitchFamily="34" charset="0"/>
              <a:cs typeface="Arial" panose="020B0604020202020204" pitchFamily="34" charset="0"/>
            </a:endParaRPr>
          </a:p>
          <a:p>
            <a:endParaRPr lang="en-US" sz="4000" b="1" dirty="0">
              <a:solidFill>
                <a:schemeClr val="accent1">
                  <a:lumMod val="50000"/>
                </a:schemeClr>
              </a:solidFill>
              <a:latin typeface="Arial" panose="020B0604020202020204" pitchFamily="34" charset="0"/>
              <a:cs typeface="Arial" panose="020B0604020202020204" pitchFamily="34" charset="0"/>
            </a:endParaRPr>
          </a:p>
        </p:txBody>
      </p:sp>
      <p:sp>
        <p:nvSpPr>
          <p:cNvPr id="12" name="Rectangle 11"/>
          <p:cNvSpPr/>
          <p:nvPr/>
        </p:nvSpPr>
        <p:spPr>
          <a:xfrm>
            <a:off x="3292443" y="4377283"/>
            <a:ext cx="3662262" cy="923330"/>
          </a:xfrm>
          <a:prstGeom prst="rect">
            <a:avLst/>
          </a:prstGeom>
        </p:spPr>
        <p:txBody>
          <a:bodyPr wrap="square">
            <a:spAutoFit/>
          </a:bodyPr>
          <a:lstStyle/>
          <a:p>
            <a:pPr algn="ctr"/>
            <a:r>
              <a:rPr lang="en-US" sz="5400" b="1" dirty="0">
                <a:solidFill>
                  <a:srgbClr val="002060"/>
                </a:solidFill>
                <a:latin typeface="Arial" panose="020B0604020202020204" pitchFamily="34" charset="0"/>
                <a:cs typeface="Arial" panose="020B0604020202020204" pitchFamily="34" charset="0"/>
              </a:rPr>
              <a:t>Process</a:t>
            </a:r>
          </a:p>
        </p:txBody>
      </p:sp>
      <p:sp>
        <p:nvSpPr>
          <p:cNvPr id="13" name="Rectangle 12"/>
          <p:cNvSpPr/>
          <p:nvPr/>
        </p:nvSpPr>
        <p:spPr>
          <a:xfrm>
            <a:off x="5133975" y="3970575"/>
            <a:ext cx="3327132" cy="2246769"/>
          </a:xfrm>
          <a:prstGeom prst="rect">
            <a:avLst/>
          </a:prstGeom>
        </p:spPr>
        <p:txBody>
          <a:bodyPr wrap="square">
            <a:spAutoFit/>
          </a:bodyPr>
          <a:lstStyle/>
          <a:p>
            <a:r>
              <a:rPr lang="en-US" sz="3200" b="1" dirty="0">
                <a:solidFill>
                  <a:srgbClr val="FF5050"/>
                </a:solidFill>
                <a:latin typeface="Arial" panose="020B0604020202020204" pitchFamily="34" charset="0"/>
                <a:cs typeface="Arial" panose="020B0604020202020204" pitchFamily="34" charset="0"/>
              </a:rPr>
              <a:t>in that </a:t>
            </a:r>
          </a:p>
          <a:p>
            <a:pPr algn="ctr"/>
            <a:endParaRPr lang="en-US" sz="5400" b="1" dirty="0">
              <a:solidFill>
                <a:schemeClr val="accent1">
                  <a:lumMod val="50000"/>
                </a:schemeClr>
              </a:solidFill>
              <a:latin typeface="Arial" panose="020B0604020202020204" pitchFamily="34" charset="0"/>
              <a:cs typeface="Arial" panose="020B0604020202020204" pitchFamily="34" charset="0"/>
            </a:endParaRPr>
          </a:p>
          <a:p>
            <a:endParaRPr lang="en-US" sz="5400" b="1" dirty="0">
              <a:solidFill>
                <a:schemeClr val="accent1">
                  <a:lumMod val="50000"/>
                </a:schemeClr>
              </a:solidFill>
              <a:latin typeface="Arial" panose="020B0604020202020204" pitchFamily="34" charset="0"/>
              <a:cs typeface="Arial" panose="020B0604020202020204" pitchFamily="34" charset="0"/>
            </a:endParaRPr>
          </a:p>
        </p:txBody>
      </p:sp>
      <p:sp>
        <p:nvSpPr>
          <p:cNvPr id="14" name="Rectangle 13"/>
          <p:cNvSpPr/>
          <p:nvPr/>
        </p:nvSpPr>
        <p:spPr>
          <a:xfrm>
            <a:off x="1367591" y="5454726"/>
            <a:ext cx="3662262" cy="1323439"/>
          </a:xfrm>
          <a:prstGeom prst="rect">
            <a:avLst/>
          </a:prstGeom>
        </p:spPr>
        <p:txBody>
          <a:bodyPr wrap="square">
            <a:spAutoFit/>
          </a:bodyPr>
          <a:lstStyle/>
          <a:p>
            <a:pPr algn="ctr"/>
            <a:r>
              <a:rPr lang="en-US" sz="8000" b="1" dirty="0">
                <a:solidFill>
                  <a:srgbClr val="FF0000"/>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6863012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Arial" panose="020B0604020202020204" pitchFamily="34" charset="0"/>
                <a:cs typeface="Arial" panose="020B0604020202020204" pitchFamily="34" charset="0"/>
              </a:rPr>
              <a:t>A (Very Simple) Sustainability Planning Process</a:t>
            </a:r>
          </a:p>
        </p:txBody>
      </p:sp>
      <p:sp>
        <p:nvSpPr>
          <p:cNvPr id="3" name="Content Placeholder 2"/>
          <p:cNvSpPr>
            <a:spLocks noGrp="1"/>
          </p:cNvSpPr>
          <p:nvPr>
            <p:ph idx="1"/>
          </p:nvPr>
        </p:nvSpPr>
        <p:spPr>
          <a:xfrm>
            <a:off x="838200" y="1690688"/>
            <a:ext cx="10515600" cy="4131038"/>
          </a:xfrm>
        </p:spPr>
        <p:txBody>
          <a:bodyPr/>
          <a:lstStyle/>
          <a:p>
            <a:pPr>
              <a:lnSpc>
                <a:spcPct val="150000"/>
              </a:lnSpc>
            </a:pPr>
            <a:r>
              <a:rPr lang="en-US" sz="3200" dirty="0">
                <a:latin typeface="Arial" panose="020B0604020202020204" pitchFamily="34" charset="0"/>
                <a:cs typeface="Arial" panose="020B0604020202020204" pitchFamily="34" charset="0"/>
              </a:rPr>
              <a:t>Determine your sustainability goal(s) and approach</a:t>
            </a:r>
          </a:p>
          <a:p>
            <a:pPr>
              <a:lnSpc>
                <a:spcPct val="150000"/>
              </a:lnSpc>
            </a:pPr>
            <a:r>
              <a:rPr lang="en-US" sz="3200" dirty="0">
                <a:latin typeface="Arial" panose="020B0604020202020204" pitchFamily="34" charset="0"/>
                <a:cs typeface="Arial" panose="020B0604020202020204" pitchFamily="34" charset="0"/>
              </a:rPr>
              <a:t>Identify resources needed to reach your goal</a:t>
            </a:r>
          </a:p>
          <a:p>
            <a:pPr>
              <a:lnSpc>
                <a:spcPct val="150000"/>
              </a:lnSpc>
            </a:pPr>
            <a:r>
              <a:rPr lang="en-US" sz="3200" dirty="0">
                <a:latin typeface="Arial" panose="020B0604020202020204" pitchFamily="34" charset="0"/>
                <a:cs typeface="Arial" panose="020B0604020202020204" pitchFamily="34" charset="0"/>
              </a:rPr>
              <a:t>Identify partners that can help you</a:t>
            </a:r>
          </a:p>
          <a:p>
            <a:pPr>
              <a:lnSpc>
                <a:spcPct val="150000"/>
              </a:lnSpc>
            </a:pPr>
            <a:r>
              <a:rPr lang="en-US" sz="3200" dirty="0">
                <a:latin typeface="Arial" panose="020B0604020202020204" pitchFamily="34" charset="0"/>
                <a:cs typeface="Arial" panose="020B0604020202020204" pitchFamily="34" charset="0"/>
              </a:rPr>
              <a:t>Develop your pitch for their support</a:t>
            </a:r>
          </a:p>
          <a:p>
            <a:pPr>
              <a:lnSpc>
                <a:spcPct val="150000"/>
              </a:lnSpc>
            </a:pPr>
            <a:r>
              <a:rPr lang="en-US" sz="3200" dirty="0">
                <a:latin typeface="Arial" panose="020B0604020202020204" pitchFamily="34" charset="0"/>
                <a:cs typeface="Arial" panose="020B0604020202020204" pitchFamily="34" charset="0"/>
              </a:rPr>
              <a:t>Monitor progress/success over time</a:t>
            </a:r>
          </a:p>
          <a:p>
            <a:endParaRPr lang="en-US" dirty="0"/>
          </a:p>
        </p:txBody>
      </p:sp>
      <p:sp>
        <p:nvSpPr>
          <p:cNvPr id="4" name="Content Placeholder 2"/>
          <p:cNvSpPr txBox="1">
            <a:spLocks/>
          </p:cNvSpPr>
          <p:nvPr/>
        </p:nvSpPr>
        <p:spPr bwMode="auto">
          <a:xfrm>
            <a:off x="2008746" y="2328863"/>
            <a:ext cx="8772525" cy="32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i="1" dirty="0">
                <a:solidFill>
                  <a:srgbClr val="FF5050"/>
                </a:solidFill>
                <a:latin typeface="Arial" panose="020B0604020202020204" pitchFamily="34" charset="0"/>
                <a:cs typeface="Arial" panose="020B0604020202020204" pitchFamily="34" charset="0"/>
              </a:rPr>
              <a:t>Which of your strategies or processes are meeting desired outcomes?</a:t>
            </a:r>
          </a:p>
        </p:txBody>
      </p:sp>
      <p:sp>
        <p:nvSpPr>
          <p:cNvPr id="5" name="Content Placeholder 2"/>
          <p:cNvSpPr txBox="1">
            <a:spLocks/>
          </p:cNvSpPr>
          <p:nvPr/>
        </p:nvSpPr>
        <p:spPr bwMode="auto">
          <a:xfrm>
            <a:off x="1341996" y="3207301"/>
            <a:ext cx="7953375" cy="32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2000" i="1" dirty="0">
                <a:solidFill>
                  <a:srgbClr val="FF5050"/>
                </a:solidFill>
                <a:latin typeface="Arial" panose="020B0604020202020204" pitchFamily="34" charset="0"/>
                <a:cs typeface="Arial" panose="020B0604020202020204" pitchFamily="34" charset="0"/>
              </a:rPr>
              <a:t>What are the costs to sustaining the strategy/process?</a:t>
            </a:r>
          </a:p>
        </p:txBody>
      </p:sp>
      <p:sp>
        <p:nvSpPr>
          <p:cNvPr id="6" name="Content Placeholder 2"/>
          <p:cNvSpPr txBox="1">
            <a:spLocks/>
          </p:cNvSpPr>
          <p:nvPr/>
        </p:nvSpPr>
        <p:spPr bwMode="auto">
          <a:xfrm>
            <a:off x="175161" y="4034388"/>
            <a:ext cx="7130414" cy="32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2000" i="1" dirty="0">
                <a:solidFill>
                  <a:srgbClr val="FF5050"/>
                </a:solidFill>
                <a:latin typeface="Arial" panose="020B0604020202020204" pitchFamily="34" charset="0"/>
                <a:cs typeface="Arial" panose="020B0604020202020204" pitchFamily="34" charset="0"/>
              </a:rPr>
              <a:t>Who has what you need or can help you get it?</a:t>
            </a:r>
          </a:p>
        </p:txBody>
      </p:sp>
      <p:sp>
        <p:nvSpPr>
          <p:cNvPr id="7" name="Content Placeholder 2"/>
          <p:cNvSpPr txBox="1">
            <a:spLocks/>
          </p:cNvSpPr>
          <p:nvPr/>
        </p:nvSpPr>
        <p:spPr bwMode="auto">
          <a:xfrm>
            <a:off x="635570" y="4921294"/>
            <a:ext cx="6949137" cy="32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2000" i="1" dirty="0">
                <a:solidFill>
                  <a:srgbClr val="FF5050"/>
                </a:solidFill>
                <a:latin typeface="Arial" panose="020B0604020202020204" pitchFamily="34" charset="0"/>
                <a:cs typeface="Arial" panose="020B0604020202020204" pitchFamily="34" charset="0"/>
              </a:rPr>
              <a:t>What do you need to know in order to make the “ask”?</a:t>
            </a:r>
          </a:p>
        </p:txBody>
      </p:sp>
      <p:sp>
        <p:nvSpPr>
          <p:cNvPr id="8" name="Content Placeholder 2"/>
          <p:cNvSpPr txBox="1">
            <a:spLocks/>
          </p:cNvSpPr>
          <p:nvPr/>
        </p:nvSpPr>
        <p:spPr bwMode="auto">
          <a:xfrm>
            <a:off x="635570" y="5740764"/>
            <a:ext cx="6949137" cy="32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2000" i="1" dirty="0">
                <a:solidFill>
                  <a:srgbClr val="FF5050"/>
                </a:solidFill>
                <a:latin typeface="Arial" panose="020B0604020202020204" pitchFamily="34" charset="0"/>
                <a:cs typeface="Arial" panose="020B0604020202020204" pitchFamily="34" charset="0"/>
              </a:rPr>
              <a:t>Is your selected approach still working?</a:t>
            </a:r>
          </a:p>
        </p:txBody>
      </p:sp>
    </p:spTree>
    <p:extLst>
      <p:ext uri="{BB962C8B-B14F-4D97-AF65-F5344CB8AC3E}">
        <p14:creationId xmlns:p14="http://schemas.microsoft.com/office/powerpoint/2010/main" val="767129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65125"/>
            <a:ext cx="10869118" cy="1325563"/>
          </a:xfrm>
        </p:spPr>
        <p:txBody>
          <a:bodyPr>
            <a:noAutofit/>
          </a:bodyPr>
          <a:lstStyle/>
          <a:p>
            <a:r>
              <a:rPr lang="en-US" b="1" dirty="0">
                <a:solidFill>
                  <a:schemeClr val="tx2">
                    <a:lumMod val="75000"/>
                  </a:schemeClr>
                </a:solidFill>
                <a:latin typeface="Arial" panose="020B0604020202020204" pitchFamily="34" charset="0"/>
                <a:cs typeface="Arial" panose="020B0604020202020204" pitchFamily="34" charset="0"/>
              </a:rPr>
              <a:t>Sustainability Approaches</a:t>
            </a:r>
          </a:p>
        </p:txBody>
      </p:sp>
      <p:pic>
        <p:nvPicPr>
          <p:cNvPr id="14" name="Picture 13"/>
          <p:cNvPicPr>
            <a:picLocks noChangeAspect="1"/>
          </p:cNvPicPr>
          <p:nvPr/>
        </p:nvPicPr>
        <p:blipFill rotWithShape="1">
          <a:blip r:embed="rId3">
            <a:clrChange>
              <a:clrFrom>
                <a:srgbClr val="FFFFFB"/>
              </a:clrFrom>
              <a:clrTo>
                <a:srgbClr val="FFFFFB">
                  <a:alpha val="0"/>
                </a:srgbClr>
              </a:clrTo>
            </a:clrChange>
            <a:extLst>
              <a:ext uri="{28A0092B-C50C-407E-A947-70E740481C1C}">
                <a14:useLocalDpi xmlns:a14="http://schemas.microsoft.com/office/drawing/2010/main" val="0"/>
              </a:ext>
            </a:extLst>
          </a:blip>
          <a:srcRect l="-891" t="-1014" r="22946" b="1014"/>
          <a:stretch/>
        </p:blipFill>
        <p:spPr>
          <a:xfrm>
            <a:off x="1514390" y="2398267"/>
            <a:ext cx="9083612" cy="2922525"/>
          </a:xfrm>
          <a:prstGeom prst="rect">
            <a:avLst/>
          </a:prstGeom>
        </p:spPr>
      </p:pic>
      <p:sp>
        <p:nvSpPr>
          <p:cNvPr id="15" name="TextBox 14"/>
          <p:cNvSpPr txBox="1"/>
          <p:nvPr/>
        </p:nvSpPr>
        <p:spPr>
          <a:xfrm>
            <a:off x="1970717" y="5530357"/>
            <a:ext cx="1458990" cy="400110"/>
          </a:xfrm>
          <a:prstGeom prst="rect">
            <a:avLst/>
          </a:prstGeom>
          <a:noFill/>
        </p:spPr>
        <p:txBody>
          <a:bodyPr wrap="square" rtlCol="0">
            <a:spAutoFit/>
          </a:bodyPr>
          <a:lstStyle/>
          <a:p>
            <a:r>
              <a:rPr lang="en-US" sz="2000" b="1" u="sng" dirty="0">
                <a:solidFill>
                  <a:srgbClr val="23466B"/>
                </a:solidFill>
                <a:latin typeface="Arial" panose="020B0604020202020204" pitchFamily="34" charset="0"/>
                <a:cs typeface="Arial" panose="020B0604020202020204" pitchFamily="34" charset="0"/>
              </a:rPr>
              <a:t>P</a:t>
            </a:r>
            <a:r>
              <a:rPr lang="en-US" sz="2000" b="1" dirty="0">
                <a:solidFill>
                  <a:srgbClr val="23466B"/>
                </a:solidFill>
                <a:latin typeface="Arial" panose="020B0604020202020204" pitchFamily="34" charset="0"/>
                <a:cs typeface="Arial" panose="020B0604020202020204" pitchFamily="34" charset="0"/>
              </a:rPr>
              <a:t>ass off</a:t>
            </a:r>
          </a:p>
        </p:txBody>
      </p:sp>
      <p:sp>
        <p:nvSpPr>
          <p:cNvPr id="16" name="TextBox 15"/>
          <p:cNvSpPr txBox="1"/>
          <p:nvPr/>
        </p:nvSpPr>
        <p:spPr>
          <a:xfrm>
            <a:off x="3593563" y="5537927"/>
            <a:ext cx="1061944" cy="400110"/>
          </a:xfrm>
          <a:prstGeom prst="rect">
            <a:avLst/>
          </a:prstGeom>
          <a:noFill/>
        </p:spPr>
        <p:txBody>
          <a:bodyPr wrap="square" rtlCol="0">
            <a:spAutoFit/>
          </a:bodyPr>
          <a:lstStyle/>
          <a:p>
            <a:r>
              <a:rPr lang="en-US" sz="2000" b="1" u="sng" dirty="0">
                <a:solidFill>
                  <a:srgbClr val="23466B"/>
                </a:solidFill>
                <a:latin typeface="Arial" panose="020B0604020202020204" pitchFamily="34" charset="0"/>
                <a:cs typeface="Arial" panose="020B0604020202020204" pitchFamily="34" charset="0"/>
              </a:rPr>
              <a:t>P</a:t>
            </a:r>
            <a:r>
              <a:rPr lang="en-US" sz="2000" b="1" dirty="0">
                <a:solidFill>
                  <a:srgbClr val="23466B"/>
                </a:solidFill>
                <a:latin typeface="Arial" panose="020B0604020202020204" pitchFamily="34" charset="0"/>
                <a:cs typeface="Arial" panose="020B0604020202020204" pitchFamily="34" charset="0"/>
              </a:rPr>
              <a:t>olicy</a:t>
            </a:r>
          </a:p>
        </p:txBody>
      </p:sp>
      <p:sp>
        <p:nvSpPr>
          <p:cNvPr id="17" name="TextBox 16"/>
          <p:cNvSpPr txBox="1"/>
          <p:nvPr/>
        </p:nvSpPr>
        <p:spPr>
          <a:xfrm>
            <a:off x="5093414" y="5528419"/>
            <a:ext cx="852350" cy="400110"/>
          </a:xfrm>
          <a:prstGeom prst="rect">
            <a:avLst/>
          </a:prstGeom>
          <a:noFill/>
        </p:spPr>
        <p:txBody>
          <a:bodyPr wrap="square" rtlCol="0">
            <a:spAutoFit/>
          </a:bodyPr>
          <a:lstStyle/>
          <a:p>
            <a:r>
              <a:rPr lang="en-US" sz="2000" b="1" u="sng" dirty="0">
                <a:solidFill>
                  <a:srgbClr val="23466B"/>
                </a:solidFill>
                <a:latin typeface="Arial" panose="020B0604020202020204" pitchFamily="34" charset="0"/>
                <a:cs typeface="Arial" panose="020B0604020202020204" pitchFamily="34" charset="0"/>
              </a:rPr>
              <a:t>E</a:t>
            </a:r>
            <a:r>
              <a:rPr lang="en-US" sz="2000" b="1" dirty="0">
                <a:solidFill>
                  <a:srgbClr val="23466B"/>
                </a:solidFill>
                <a:latin typeface="Arial" panose="020B0604020202020204" pitchFamily="34" charset="0"/>
                <a:cs typeface="Arial" panose="020B0604020202020204" pitchFamily="34" charset="0"/>
              </a:rPr>
              <a:t>arn</a:t>
            </a:r>
          </a:p>
        </p:txBody>
      </p:sp>
      <p:sp>
        <p:nvSpPr>
          <p:cNvPr id="18" name="TextBox 17"/>
          <p:cNvSpPr txBox="1"/>
          <p:nvPr/>
        </p:nvSpPr>
        <p:spPr>
          <a:xfrm>
            <a:off x="6576541" y="5537927"/>
            <a:ext cx="731539" cy="400110"/>
          </a:xfrm>
          <a:prstGeom prst="rect">
            <a:avLst/>
          </a:prstGeom>
          <a:noFill/>
        </p:spPr>
        <p:txBody>
          <a:bodyPr wrap="square" rtlCol="0">
            <a:spAutoFit/>
          </a:bodyPr>
          <a:lstStyle/>
          <a:p>
            <a:r>
              <a:rPr lang="en-US" sz="2000" b="1" u="sng" dirty="0">
                <a:solidFill>
                  <a:srgbClr val="23466B"/>
                </a:solidFill>
                <a:latin typeface="Arial" panose="020B0604020202020204" pitchFamily="34" charset="0"/>
                <a:cs typeface="Arial" panose="020B0604020202020204" pitchFamily="34" charset="0"/>
              </a:rPr>
              <a:t>A</a:t>
            </a:r>
            <a:r>
              <a:rPr lang="en-US" sz="2000" b="1" dirty="0">
                <a:solidFill>
                  <a:srgbClr val="23466B"/>
                </a:solidFill>
                <a:latin typeface="Arial" panose="020B0604020202020204" pitchFamily="34" charset="0"/>
                <a:cs typeface="Arial" panose="020B0604020202020204" pitchFamily="34" charset="0"/>
              </a:rPr>
              <a:t>sk</a:t>
            </a:r>
          </a:p>
        </p:txBody>
      </p:sp>
      <p:sp>
        <p:nvSpPr>
          <p:cNvPr id="19" name="TextBox 18"/>
          <p:cNvSpPr txBox="1"/>
          <p:nvPr/>
        </p:nvSpPr>
        <p:spPr>
          <a:xfrm>
            <a:off x="7665611" y="5537927"/>
            <a:ext cx="1844430" cy="400110"/>
          </a:xfrm>
          <a:prstGeom prst="rect">
            <a:avLst/>
          </a:prstGeom>
          <a:noFill/>
        </p:spPr>
        <p:txBody>
          <a:bodyPr wrap="square" rtlCol="0">
            <a:spAutoFit/>
          </a:bodyPr>
          <a:lstStyle/>
          <a:p>
            <a:r>
              <a:rPr lang="en-US" sz="2000" b="1" u="sng" dirty="0">
                <a:solidFill>
                  <a:srgbClr val="23466B"/>
                </a:solidFill>
                <a:latin typeface="Arial" panose="020B0604020202020204" pitchFamily="34" charset="0"/>
                <a:cs typeface="Arial" panose="020B0604020202020204" pitchFamily="34" charset="0"/>
              </a:rPr>
              <a:t>R</a:t>
            </a:r>
            <a:r>
              <a:rPr lang="en-US" sz="2000" b="1" dirty="0">
                <a:solidFill>
                  <a:srgbClr val="23466B"/>
                </a:solidFill>
                <a:latin typeface="Arial" panose="020B0604020202020204" pitchFamily="34" charset="0"/>
                <a:cs typeface="Arial" panose="020B0604020202020204" pitchFamily="34" charset="0"/>
              </a:rPr>
              <a:t>econfigure</a:t>
            </a:r>
          </a:p>
        </p:txBody>
      </p:sp>
      <p:sp>
        <p:nvSpPr>
          <p:cNvPr id="20" name="TextBox 19"/>
          <p:cNvSpPr txBox="1"/>
          <p:nvPr/>
        </p:nvSpPr>
        <p:spPr>
          <a:xfrm>
            <a:off x="9490126" y="5537926"/>
            <a:ext cx="986723" cy="400110"/>
          </a:xfrm>
          <a:prstGeom prst="rect">
            <a:avLst/>
          </a:prstGeom>
          <a:noFill/>
        </p:spPr>
        <p:txBody>
          <a:bodyPr wrap="square" rtlCol="0">
            <a:spAutoFit/>
          </a:bodyPr>
          <a:lstStyle/>
          <a:p>
            <a:r>
              <a:rPr lang="en-US" sz="2000" b="1" u="sng" dirty="0">
                <a:solidFill>
                  <a:srgbClr val="23466B"/>
                </a:solidFill>
                <a:latin typeface="Arial" panose="020B0604020202020204" pitchFamily="34" charset="0"/>
                <a:cs typeface="Arial" panose="020B0604020202020204" pitchFamily="34" charset="0"/>
              </a:rPr>
              <a:t>S</a:t>
            </a:r>
            <a:r>
              <a:rPr lang="en-US" sz="2000" b="1" dirty="0">
                <a:solidFill>
                  <a:srgbClr val="23466B"/>
                </a:solidFill>
                <a:latin typeface="Arial" panose="020B0604020202020204" pitchFamily="34" charset="0"/>
                <a:cs typeface="Arial" panose="020B0604020202020204" pitchFamily="34" charset="0"/>
              </a:rPr>
              <a:t>hare</a:t>
            </a:r>
          </a:p>
        </p:txBody>
      </p:sp>
      <p:sp>
        <p:nvSpPr>
          <p:cNvPr id="2" name="Rectangle 1"/>
          <p:cNvSpPr/>
          <p:nvPr/>
        </p:nvSpPr>
        <p:spPr>
          <a:xfrm>
            <a:off x="1901144" y="1757921"/>
            <a:ext cx="8310104" cy="892552"/>
          </a:xfrm>
          <a:prstGeom prst="rect">
            <a:avLst/>
          </a:prstGeom>
        </p:spPr>
        <p:txBody>
          <a:bodyPr wrap="square">
            <a:spAutoFit/>
          </a:bodyPr>
          <a:lstStyle/>
          <a:p>
            <a:pPr algn="ctr"/>
            <a:r>
              <a:rPr lang="en-US" sz="2800" b="1" i="1" dirty="0">
                <a:solidFill>
                  <a:schemeClr val="accent1">
                    <a:lumMod val="50000"/>
                  </a:schemeClr>
                </a:solidFill>
                <a:latin typeface="Arial" panose="020B0604020202020204" pitchFamily="34" charset="0"/>
                <a:cs typeface="Arial" panose="020B0604020202020204" pitchFamily="34" charset="0"/>
              </a:rPr>
              <a:t>Think expansively about your options </a:t>
            </a:r>
          </a:p>
          <a:p>
            <a:pPr algn="ctr"/>
            <a:r>
              <a:rPr lang="en-US" sz="2400" i="1" dirty="0">
                <a:solidFill>
                  <a:schemeClr val="accent1">
                    <a:lumMod val="50000"/>
                  </a:schemeClr>
                </a:solidFill>
                <a:latin typeface="Arial" panose="020B0604020202020204" pitchFamily="34" charset="0"/>
                <a:cs typeface="Arial" panose="020B0604020202020204" pitchFamily="34" charset="0"/>
              </a:rPr>
              <a:t>(Hint: It’s not just about funding)</a:t>
            </a:r>
          </a:p>
        </p:txBody>
      </p:sp>
    </p:spTree>
    <p:extLst>
      <p:ext uri="{BB962C8B-B14F-4D97-AF65-F5344CB8AC3E}">
        <p14:creationId xmlns:p14="http://schemas.microsoft.com/office/powerpoint/2010/main" val="25970399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rapezoid 1"/>
          <p:cNvSpPr/>
          <p:nvPr/>
        </p:nvSpPr>
        <p:spPr>
          <a:xfrm>
            <a:off x="-2326066" y="-314036"/>
            <a:ext cx="8395854" cy="7352145"/>
          </a:xfrm>
          <a:prstGeom prst="trapezoid">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43" name="TextBox 1"/>
          <p:cNvSpPr txBox="1">
            <a:spLocks noChangeArrowheads="1"/>
          </p:cNvSpPr>
          <p:nvPr/>
        </p:nvSpPr>
        <p:spPr bwMode="auto">
          <a:xfrm>
            <a:off x="928173" y="1418872"/>
            <a:ext cx="3470832"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sz="4400" b="1" dirty="0">
                <a:solidFill>
                  <a:schemeClr val="bg1"/>
                </a:solidFill>
                <a:latin typeface="Arial" panose="020B0604020202020204" pitchFamily="34" charset="0"/>
                <a:cs typeface="Arial" panose="020B0604020202020204" pitchFamily="34" charset="0"/>
              </a:rPr>
              <a:t>Opportunity </a:t>
            </a:r>
            <a:r>
              <a:rPr lang="en-US" altLang="en-US" sz="4400" b="1" dirty="0">
                <a:solidFill>
                  <a:srgbClr val="FF5050"/>
                </a:solidFill>
                <a:latin typeface="Arial" panose="020B0604020202020204" pitchFamily="34" charset="0"/>
                <a:cs typeface="Arial" panose="020B0604020202020204" pitchFamily="34" charset="0"/>
              </a:rPr>
              <a:t>for </a:t>
            </a:r>
            <a:r>
              <a:rPr lang="en-US" altLang="en-US" sz="4400" b="1" dirty="0">
                <a:solidFill>
                  <a:schemeClr val="bg1"/>
                </a:solidFill>
                <a:latin typeface="Arial" panose="020B0604020202020204" pitchFamily="34" charset="0"/>
                <a:cs typeface="Arial" panose="020B0604020202020204" pitchFamily="34" charset="0"/>
              </a:rPr>
              <a:t>Application</a:t>
            </a:r>
          </a:p>
        </p:txBody>
      </p:sp>
      <p:sp>
        <p:nvSpPr>
          <p:cNvPr id="7" name="Rectangle 6"/>
          <p:cNvSpPr/>
          <p:nvPr/>
        </p:nvSpPr>
        <p:spPr>
          <a:xfrm>
            <a:off x="5519287" y="1405798"/>
            <a:ext cx="6108421" cy="5632311"/>
          </a:xfrm>
          <a:prstGeom prst="rect">
            <a:avLst/>
          </a:prstGeom>
        </p:spPr>
        <p:txBody>
          <a:bodyPr wrap="square">
            <a:spAutoFit/>
          </a:bodyPr>
          <a:lstStyle/>
          <a:p>
            <a:r>
              <a:rPr lang="en-US" sz="4000" b="1" dirty="0">
                <a:solidFill>
                  <a:schemeClr val="accent1">
                    <a:lumMod val="50000"/>
                  </a:schemeClr>
                </a:solidFill>
                <a:latin typeface="Arial" panose="020B0604020202020204" pitchFamily="34" charset="0"/>
                <a:cs typeface="Arial" panose="020B0604020202020204" pitchFamily="34" charset="0"/>
              </a:rPr>
              <a:t>Think of one of your strategies or processes that is working well…</a:t>
            </a:r>
          </a:p>
          <a:p>
            <a:endParaRPr lang="en-US" sz="4000" b="1" dirty="0">
              <a:solidFill>
                <a:schemeClr val="accent1">
                  <a:lumMod val="50000"/>
                </a:schemeClr>
              </a:solidFill>
              <a:latin typeface="Arial" panose="020B0604020202020204" pitchFamily="34" charset="0"/>
              <a:cs typeface="Arial" panose="020B0604020202020204" pitchFamily="34" charset="0"/>
            </a:endParaRPr>
          </a:p>
          <a:p>
            <a:pPr algn="r"/>
            <a:r>
              <a:rPr lang="en-US" sz="4000" b="1" dirty="0">
                <a:solidFill>
                  <a:schemeClr val="accent1">
                    <a:lumMod val="50000"/>
                  </a:schemeClr>
                </a:solidFill>
                <a:latin typeface="Arial" panose="020B0604020202020204" pitchFamily="34" charset="0"/>
                <a:cs typeface="Arial" panose="020B0604020202020204" pitchFamily="34" charset="0"/>
              </a:rPr>
              <a:t>Now, walk through the steps of the process   just outlined.</a:t>
            </a:r>
          </a:p>
          <a:p>
            <a:endParaRPr lang="en-US" sz="4000" b="1" dirty="0">
              <a:solidFill>
                <a:schemeClr val="accent1">
                  <a:lumMod val="50000"/>
                </a:schemeClr>
              </a:solidFill>
              <a:latin typeface="Arial" panose="020B0604020202020204" pitchFamily="34" charset="0"/>
              <a:cs typeface="Arial" panose="020B0604020202020204" pitchFamily="34" charset="0"/>
            </a:endParaRPr>
          </a:p>
          <a:p>
            <a:endParaRPr lang="en-US" sz="4000" b="1" dirty="0">
              <a:solidFill>
                <a:schemeClr val="accent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616210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8" name="Title 2"/>
          <p:cNvSpPr txBox="1">
            <a:spLocks/>
          </p:cNvSpPr>
          <p:nvPr/>
        </p:nvSpPr>
        <p:spPr>
          <a:xfrm>
            <a:off x="2888343" y="2113466"/>
            <a:ext cx="6415314" cy="1170432"/>
          </a:xfrm>
          <a:prstGeom prst="rect">
            <a:avLst/>
          </a:prstGeom>
          <a:solidFill>
            <a:srgbClr val="002060"/>
          </a:solidFill>
        </p:spPr>
        <p:txBody>
          <a:bodyPr vert="horz" lIns="91440" tIns="45720" rIns="91440" bIns="45720" rtlCol="0" anchor="ctr" anchorCtr="0">
            <a:noAutofit/>
          </a:bodyPr>
          <a:lstStyle>
            <a:lvl1pPr algn="l" defTabSz="914400" rtl="0" eaLnBrk="1" latinLnBrk="0" hangingPunct="1">
              <a:lnSpc>
                <a:spcPct val="90000"/>
              </a:lnSpc>
              <a:spcBef>
                <a:spcPct val="0"/>
              </a:spcBef>
              <a:buNone/>
              <a:defRPr sz="3800" b="1" i="0" kern="1200">
                <a:solidFill>
                  <a:schemeClr val="bg1"/>
                </a:solidFill>
                <a:latin typeface="Arial" charset="0"/>
                <a:ea typeface="Arial" charset="0"/>
                <a:cs typeface="Arial" charset="0"/>
              </a:defRPr>
            </a:lvl1pPr>
          </a:lstStyle>
          <a:p>
            <a:pPr algn="ctr">
              <a:lnSpc>
                <a:spcPct val="114000"/>
              </a:lnSpc>
              <a:spcAft>
                <a:spcPts val="1000"/>
              </a:spcAft>
            </a:pPr>
            <a:r>
              <a:rPr lang="en-US" sz="4400" dirty="0"/>
              <a:t>Partnerships and Sustainability</a:t>
            </a:r>
          </a:p>
        </p:txBody>
      </p:sp>
    </p:spTree>
    <p:extLst>
      <p:ext uri="{BB962C8B-B14F-4D97-AF65-F5344CB8AC3E}">
        <p14:creationId xmlns:p14="http://schemas.microsoft.com/office/powerpoint/2010/main" val="38129075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rapezoid 1"/>
          <p:cNvSpPr/>
          <p:nvPr/>
        </p:nvSpPr>
        <p:spPr>
          <a:xfrm>
            <a:off x="-2461990" y="-314036"/>
            <a:ext cx="8395854" cy="7352145"/>
          </a:xfrm>
          <a:prstGeom prst="trapezoid">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43" name="TextBox 1"/>
          <p:cNvSpPr txBox="1">
            <a:spLocks noChangeArrowheads="1"/>
          </p:cNvSpPr>
          <p:nvPr/>
        </p:nvSpPr>
        <p:spPr bwMode="auto">
          <a:xfrm>
            <a:off x="915816" y="1876072"/>
            <a:ext cx="2957512"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sz="4400" b="1" dirty="0">
                <a:solidFill>
                  <a:schemeClr val="bg1"/>
                </a:solidFill>
                <a:latin typeface="Arial" panose="020B0604020202020204" pitchFamily="34" charset="0"/>
                <a:cs typeface="Arial" panose="020B0604020202020204" pitchFamily="34" charset="0"/>
              </a:rPr>
              <a:t>Question</a:t>
            </a:r>
          </a:p>
        </p:txBody>
      </p:sp>
      <p:sp>
        <p:nvSpPr>
          <p:cNvPr id="7" name="Rectangle 6"/>
          <p:cNvSpPr/>
          <p:nvPr/>
        </p:nvSpPr>
        <p:spPr>
          <a:xfrm>
            <a:off x="5519287" y="1892443"/>
            <a:ext cx="5703771" cy="3170099"/>
          </a:xfrm>
          <a:prstGeom prst="rect">
            <a:avLst/>
          </a:prstGeom>
        </p:spPr>
        <p:txBody>
          <a:bodyPr wrap="square">
            <a:spAutoFit/>
          </a:bodyPr>
          <a:lstStyle/>
          <a:p>
            <a:r>
              <a:rPr lang="en-US" sz="4000" b="1" dirty="0">
                <a:solidFill>
                  <a:schemeClr val="accent1">
                    <a:lumMod val="50000"/>
                  </a:schemeClr>
                </a:solidFill>
                <a:latin typeface="Arial" panose="020B0604020202020204" pitchFamily="34" charset="0"/>
                <a:cs typeface="Arial" panose="020B0604020202020204" pitchFamily="34" charset="0"/>
              </a:rPr>
              <a:t>Who are some of the </a:t>
            </a:r>
            <a:r>
              <a:rPr lang="en-US" sz="4000" b="1" dirty="0">
                <a:solidFill>
                  <a:srgbClr val="FF5050"/>
                </a:solidFill>
                <a:latin typeface="Arial" panose="020B0604020202020204" pitchFamily="34" charset="0"/>
                <a:cs typeface="Arial" panose="020B0604020202020204" pitchFamily="34" charset="0"/>
              </a:rPr>
              <a:t>partners</a:t>
            </a:r>
            <a:r>
              <a:rPr lang="en-US" sz="4000" b="1" dirty="0">
                <a:solidFill>
                  <a:schemeClr val="accent1">
                    <a:lumMod val="50000"/>
                  </a:schemeClr>
                </a:solidFill>
                <a:latin typeface="Arial" panose="020B0604020202020204" pitchFamily="34" charset="0"/>
                <a:cs typeface="Arial" panose="020B0604020202020204" pitchFamily="34" charset="0"/>
              </a:rPr>
              <a:t> you’ve engaged in your efforts to </a:t>
            </a:r>
            <a:r>
              <a:rPr lang="en-US" sz="4000" b="1" dirty="0">
                <a:solidFill>
                  <a:srgbClr val="FF5050"/>
                </a:solidFill>
                <a:latin typeface="Arial" panose="020B0604020202020204" pitchFamily="34" charset="0"/>
                <a:cs typeface="Arial" panose="020B0604020202020204" pitchFamily="34" charset="0"/>
              </a:rPr>
              <a:t>sustain your prevention practices</a:t>
            </a:r>
            <a:r>
              <a:rPr lang="en-US" sz="4000" b="1" dirty="0">
                <a:solidFill>
                  <a:schemeClr val="accent1">
                    <a:lumMod val="50000"/>
                  </a:schemeClr>
                </a:solidFill>
                <a:latin typeface="Arial" panose="020B0604020202020204" pitchFamily="34" charset="0"/>
                <a:cs typeface="Arial" panose="020B0604020202020204" pitchFamily="34" charset="0"/>
              </a:rPr>
              <a:t>? </a:t>
            </a:r>
          </a:p>
        </p:txBody>
      </p:sp>
      <p:sp>
        <p:nvSpPr>
          <p:cNvPr id="9" name="TextBox 1"/>
          <p:cNvSpPr txBox="1">
            <a:spLocks noChangeArrowheads="1"/>
          </p:cNvSpPr>
          <p:nvPr/>
        </p:nvSpPr>
        <p:spPr bwMode="auto">
          <a:xfrm>
            <a:off x="915816" y="2087000"/>
            <a:ext cx="2957512" cy="3154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sz="19900" b="1" dirty="0">
                <a:solidFill>
                  <a:srgbClr val="FF5050"/>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9621068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54ACF8-E682-43E6-A421-414E2D917A04}"/>
              </a:ext>
            </a:extLst>
          </p:cNvPr>
          <p:cNvSpPr>
            <a:spLocks noGrp="1"/>
          </p:cNvSpPr>
          <p:nvPr>
            <p:ph type="title"/>
          </p:nvPr>
        </p:nvSpPr>
        <p:spPr>
          <a:xfrm>
            <a:off x="653946" y="370486"/>
            <a:ext cx="10884108" cy="1325563"/>
          </a:xfrm>
        </p:spPr>
        <p:txBody>
          <a:bodyPr/>
          <a:lstStyle/>
          <a:p>
            <a:pPr marL="0" indent="0">
              <a:spcAft>
                <a:spcPts val="1000"/>
              </a:spcAft>
              <a:buNone/>
            </a:pPr>
            <a:r>
              <a:rPr lang="en-US" b="1" dirty="0">
                <a:latin typeface="Arial" panose="020B0604020202020204" pitchFamily="34" charset="0"/>
                <a:cs typeface="Arial" panose="020B0604020202020204" pitchFamily="34" charset="0"/>
              </a:rPr>
              <a:t>Tips for Developing Strategic Partnerships</a:t>
            </a:r>
          </a:p>
        </p:txBody>
      </p:sp>
      <p:sp>
        <p:nvSpPr>
          <p:cNvPr id="3" name="Content Placeholder 2">
            <a:extLst>
              <a:ext uri="{FF2B5EF4-FFF2-40B4-BE49-F238E27FC236}">
                <a16:creationId xmlns:a16="http://schemas.microsoft.com/office/drawing/2014/main" id="{00E879AF-199B-455F-BBE3-C62309BD42BF}"/>
              </a:ext>
            </a:extLst>
          </p:cNvPr>
          <p:cNvSpPr>
            <a:spLocks noGrp="1"/>
          </p:cNvSpPr>
          <p:nvPr>
            <p:ph idx="1"/>
          </p:nvPr>
        </p:nvSpPr>
        <p:spPr>
          <a:xfrm>
            <a:off x="908455" y="1992946"/>
            <a:ext cx="6641220" cy="3667488"/>
          </a:xfrm>
        </p:spPr>
        <p:txBody>
          <a:bodyPr/>
          <a:lstStyle/>
          <a:p>
            <a:pPr marL="569913" indent="-344488">
              <a:lnSpc>
                <a:spcPct val="100000"/>
              </a:lnSpc>
              <a:spcBef>
                <a:spcPts val="600"/>
              </a:spcBef>
              <a:spcAft>
                <a:spcPts val="600"/>
              </a:spcAft>
            </a:pPr>
            <a:r>
              <a:rPr lang="en-US" dirty="0">
                <a:latin typeface="Arial" panose="020B0604020202020204" pitchFamily="34" charset="0"/>
                <a:cs typeface="Arial" panose="020B0604020202020204" pitchFamily="34" charset="0"/>
              </a:rPr>
              <a:t>Prioritize a team approach</a:t>
            </a:r>
          </a:p>
          <a:p>
            <a:pPr marL="569913" indent="-344488">
              <a:lnSpc>
                <a:spcPct val="100000"/>
              </a:lnSpc>
              <a:spcBef>
                <a:spcPts val="600"/>
              </a:spcBef>
              <a:spcAft>
                <a:spcPts val="600"/>
              </a:spcAft>
            </a:pPr>
            <a:r>
              <a:rPr lang="en-US" dirty="0">
                <a:latin typeface="Arial" panose="020B0604020202020204" pitchFamily="34" charset="0"/>
                <a:cs typeface="Arial" panose="020B0604020202020204" pitchFamily="34" charset="0"/>
              </a:rPr>
              <a:t>Enhance your focus on capacity building</a:t>
            </a:r>
          </a:p>
          <a:p>
            <a:pPr marL="569913" indent="-344488">
              <a:lnSpc>
                <a:spcPct val="100000"/>
              </a:lnSpc>
              <a:spcBef>
                <a:spcPts val="600"/>
              </a:spcBef>
              <a:spcAft>
                <a:spcPts val="600"/>
              </a:spcAft>
            </a:pPr>
            <a:r>
              <a:rPr lang="en-US" dirty="0">
                <a:latin typeface="Arial" panose="020B0604020202020204" pitchFamily="34" charset="0"/>
                <a:cs typeface="Arial" panose="020B0604020202020204" pitchFamily="34" charset="0"/>
              </a:rPr>
              <a:t>Identify benefits of and resolve barriers to partner engagement</a:t>
            </a:r>
          </a:p>
          <a:p>
            <a:pPr marL="569913" indent="-344488">
              <a:lnSpc>
                <a:spcPct val="100000"/>
              </a:lnSpc>
              <a:spcBef>
                <a:spcPts val="600"/>
              </a:spcBef>
              <a:spcAft>
                <a:spcPts val="600"/>
              </a:spcAft>
            </a:pPr>
            <a:r>
              <a:rPr lang="en-US" dirty="0">
                <a:latin typeface="Arial" panose="020B0604020202020204" pitchFamily="34" charset="0"/>
                <a:cs typeface="Arial" panose="020B0604020202020204" pitchFamily="34" charset="0"/>
              </a:rPr>
              <a:t>Leverage the assets, resources and perspectives of key stakeholders </a:t>
            </a:r>
          </a:p>
          <a:p>
            <a:endParaRPr lang="en-US" sz="2400" dirty="0">
              <a:latin typeface="Arial" panose="020B0604020202020204" pitchFamily="34" charset="0"/>
              <a:cs typeface="Arial" panose="020B0604020202020204" pitchFamily="34" charset="0"/>
            </a:endParaRPr>
          </a:p>
        </p:txBody>
      </p:sp>
      <p:pic>
        <p:nvPicPr>
          <p:cNvPr id="10" name="Picture 9"/>
          <p:cNvPicPr>
            <a:picLocks noChangeAspect="1"/>
          </p:cNvPicPr>
          <p:nvPr/>
        </p:nvPicPr>
        <p:blipFill>
          <a:blip r:embed="rId3"/>
          <a:stretch>
            <a:fillRect/>
          </a:stretch>
        </p:blipFill>
        <p:spPr>
          <a:xfrm>
            <a:off x="7685599" y="2184770"/>
            <a:ext cx="3645547" cy="328384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12" name="Content Placeholder 2">
            <a:extLst>
              <a:ext uri="{FF2B5EF4-FFF2-40B4-BE49-F238E27FC236}">
                <a16:creationId xmlns:a16="http://schemas.microsoft.com/office/drawing/2014/main" id="{00E879AF-199B-455F-BBE3-C62309BD42BF}"/>
              </a:ext>
            </a:extLst>
          </p:cNvPr>
          <p:cNvSpPr txBox="1">
            <a:spLocks/>
          </p:cNvSpPr>
          <p:nvPr/>
        </p:nvSpPr>
        <p:spPr>
          <a:xfrm>
            <a:off x="1247428" y="5723634"/>
            <a:ext cx="6438171" cy="4351338"/>
          </a:xfrm>
          <a:prstGeom prst="rect">
            <a:avLst/>
          </a:prstGeom>
        </p:spPr>
        <p:txBody>
          <a:bodyPr vert="horz" lIns="91440" tIns="45720" rIns="91440" bIns="45720" rtlCol="0">
            <a:noAutofit/>
          </a:bodyPr>
          <a:lstStyle>
            <a:lvl1pPr marL="228600" indent="-228600" algn="l" defTabSz="914400" rtl="0" eaLnBrk="1" latinLnBrk="0" hangingPunct="1">
              <a:lnSpc>
                <a:spcPct val="110000"/>
              </a:lnSpc>
              <a:spcBef>
                <a:spcPts val="1000"/>
              </a:spcBef>
              <a:buClr>
                <a:srgbClr val="CB1F54"/>
              </a:buClr>
              <a:buFont typeface="Arial"/>
              <a:buChar char="•"/>
              <a:defRPr sz="20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Clr>
                <a:srgbClr val="CB1F54"/>
              </a:buClr>
              <a:buFont typeface="Arial"/>
              <a:buChar char="•"/>
              <a:defRPr sz="1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Clr>
                <a:srgbClr val="CB1F54"/>
              </a:buClr>
              <a:buFont typeface="Arial"/>
              <a:buChar char="•"/>
              <a:defRPr sz="1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Clr>
                <a:srgbClr val="CB1F54"/>
              </a:buClr>
              <a:buFont typeface="Arial"/>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CB1F54"/>
              </a:buClr>
              <a:buFont typeface="Arial"/>
              <a:buChar char="•"/>
              <a:defRPr sz="1800" kern="1200">
                <a:solidFill>
                  <a:srgbClr val="1C2632"/>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355493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rotWithShape="1">
          <a:blip r:embed="rId2"/>
          <a:srcRect b="5328"/>
          <a:stretch/>
        </p:blipFill>
        <p:spPr>
          <a:xfrm>
            <a:off x="468323" y="1497222"/>
            <a:ext cx="7516973" cy="5003786"/>
          </a:xfrm>
          <a:prstGeom prst="rect">
            <a:avLst/>
          </a:prstGeom>
        </p:spPr>
      </p:pic>
      <p:sp>
        <p:nvSpPr>
          <p:cNvPr id="6" name="Down Arrow 5"/>
          <p:cNvSpPr/>
          <p:nvPr/>
        </p:nvSpPr>
        <p:spPr>
          <a:xfrm>
            <a:off x="5248405" y="1215025"/>
            <a:ext cx="526094" cy="77661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439333" y="2826288"/>
            <a:ext cx="3495889" cy="1170432"/>
          </a:xfrm>
        </p:spPr>
        <p:txBody>
          <a:bodyPr/>
          <a:lstStyle/>
          <a:p>
            <a:pPr algn="ctr"/>
            <a:r>
              <a:rPr lang="en-US" sz="4000" dirty="0"/>
              <a:t>Partners </a:t>
            </a:r>
            <a:br>
              <a:rPr lang="en-US" sz="4000" dirty="0"/>
            </a:br>
            <a:r>
              <a:rPr lang="en-US" sz="4000" dirty="0"/>
              <a:t>in Sustainability</a:t>
            </a:r>
          </a:p>
        </p:txBody>
      </p:sp>
      <p:sp>
        <p:nvSpPr>
          <p:cNvPr id="7" name="TextBox 6"/>
          <p:cNvSpPr txBox="1"/>
          <p:nvPr/>
        </p:nvSpPr>
        <p:spPr>
          <a:xfrm>
            <a:off x="4359057" y="626301"/>
            <a:ext cx="3080276" cy="461665"/>
          </a:xfrm>
          <a:prstGeom prst="rect">
            <a:avLst/>
          </a:prstGeom>
          <a:noFill/>
        </p:spPr>
        <p:txBody>
          <a:bodyPr wrap="square" rtlCol="0">
            <a:spAutoFit/>
          </a:bodyPr>
          <a:lstStyle/>
          <a:p>
            <a:r>
              <a:rPr lang="en-US" sz="2400" b="1" i="1" dirty="0">
                <a:latin typeface="Arial" panose="020B0604020202020204" pitchFamily="34" charset="0"/>
                <a:cs typeface="Arial" panose="020B0604020202020204" pitchFamily="34" charset="0"/>
              </a:rPr>
              <a:t>Has what you need</a:t>
            </a:r>
          </a:p>
        </p:txBody>
      </p:sp>
      <p:sp>
        <p:nvSpPr>
          <p:cNvPr id="8" name="Left Brace 7"/>
          <p:cNvSpPr/>
          <p:nvPr/>
        </p:nvSpPr>
        <p:spPr>
          <a:xfrm rot="5400000">
            <a:off x="2167002" y="873874"/>
            <a:ext cx="739038" cy="1506073"/>
          </a:xfrm>
          <a:prstGeom prst="leftBrace">
            <a:avLst>
              <a:gd name="adj1" fmla="val 30367"/>
              <a:gd name="adj2" fmla="val 51663"/>
            </a:avLst>
          </a:prstGeom>
          <a:ln w="762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extBox 8"/>
          <p:cNvSpPr txBox="1"/>
          <p:nvPr/>
        </p:nvSpPr>
        <p:spPr>
          <a:xfrm>
            <a:off x="1391140" y="795726"/>
            <a:ext cx="2967917" cy="461665"/>
          </a:xfrm>
          <a:prstGeom prst="rect">
            <a:avLst/>
          </a:prstGeom>
          <a:solidFill>
            <a:schemeClr val="bg1"/>
          </a:solidFill>
        </p:spPr>
        <p:txBody>
          <a:bodyPr wrap="square" rtlCol="0">
            <a:spAutoFit/>
          </a:bodyPr>
          <a:lstStyle/>
          <a:p>
            <a:r>
              <a:rPr lang="en-US" sz="2400" b="1" i="1" dirty="0">
                <a:latin typeface="Arial" panose="020B0604020202020204" pitchFamily="34" charset="0"/>
                <a:cs typeface="Arial" panose="020B0604020202020204" pitchFamily="34" charset="0"/>
              </a:rPr>
              <a:t>Can help you get it</a:t>
            </a:r>
          </a:p>
        </p:txBody>
      </p:sp>
    </p:spTree>
    <p:extLst>
      <p:ext uri="{BB962C8B-B14F-4D97-AF65-F5344CB8AC3E}">
        <p14:creationId xmlns:p14="http://schemas.microsoft.com/office/powerpoint/2010/main" val="3721214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animBg="1"/>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rapezoid 1"/>
          <p:cNvSpPr/>
          <p:nvPr/>
        </p:nvSpPr>
        <p:spPr>
          <a:xfrm>
            <a:off x="-2326066" y="-314036"/>
            <a:ext cx="8395854" cy="7352145"/>
          </a:xfrm>
          <a:prstGeom prst="trapezoid">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43" name="TextBox 1"/>
          <p:cNvSpPr txBox="1">
            <a:spLocks noChangeArrowheads="1"/>
          </p:cNvSpPr>
          <p:nvPr/>
        </p:nvSpPr>
        <p:spPr bwMode="auto">
          <a:xfrm>
            <a:off x="928173" y="1876072"/>
            <a:ext cx="2957512"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sz="4400" b="1" dirty="0">
                <a:solidFill>
                  <a:schemeClr val="bg1"/>
                </a:solidFill>
                <a:latin typeface="Arial" panose="020B0604020202020204" pitchFamily="34" charset="0"/>
                <a:cs typeface="Arial" panose="020B0604020202020204" pitchFamily="34" charset="0"/>
              </a:rPr>
              <a:t>Question</a:t>
            </a:r>
          </a:p>
        </p:txBody>
      </p:sp>
      <p:sp>
        <p:nvSpPr>
          <p:cNvPr id="7" name="Rectangle 6"/>
          <p:cNvSpPr/>
          <p:nvPr/>
        </p:nvSpPr>
        <p:spPr>
          <a:xfrm>
            <a:off x="5519287" y="1892443"/>
            <a:ext cx="5703771" cy="1938992"/>
          </a:xfrm>
          <a:prstGeom prst="rect">
            <a:avLst/>
          </a:prstGeom>
        </p:spPr>
        <p:txBody>
          <a:bodyPr wrap="square">
            <a:spAutoFit/>
          </a:bodyPr>
          <a:lstStyle/>
          <a:p>
            <a:r>
              <a:rPr lang="en-US" sz="4000" b="1" dirty="0">
                <a:solidFill>
                  <a:schemeClr val="accent1">
                    <a:lumMod val="50000"/>
                  </a:schemeClr>
                </a:solidFill>
                <a:latin typeface="Arial" panose="020B0604020202020204" pitchFamily="34" charset="0"/>
                <a:cs typeface="Arial" panose="020B0604020202020204" pitchFamily="34" charset="0"/>
              </a:rPr>
              <a:t>What is your </a:t>
            </a:r>
            <a:r>
              <a:rPr lang="en-US" sz="4000" b="1" dirty="0">
                <a:solidFill>
                  <a:srgbClr val="FF5050"/>
                </a:solidFill>
                <a:latin typeface="Arial" panose="020B0604020202020204" pitchFamily="34" charset="0"/>
                <a:cs typeface="Arial" panose="020B0604020202020204" pitchFamily="34" charset="0"/>
              </a:rPr>
              <a:t>go-to </a:t>
            </a:r>
            <a:r>
              <a:rPr lang="en-US" sz="4000" b="1" dirty="0">
                <a:solidFill>
                  <a:schemeClr val="accent1">
                    <a:lumMod val="50000"/>
                  </a:schemeClr>
                </a:solidFill>
                <a:latin typeface="Arial" panose="020B0604020202020204" pitchFamily="34" charset="0"/>
                <a:cs typeface="Arial" panose="020B0604020202020204" pitchFamily="34" charset="0"/>
              </a:rPr>
              <a:t>strategy for engaging new partners?</a:t>
            </a:r>
          </a:p>
        </p:txBody>
      </p:sp>
      <p:sp>
        <p:nvSpPr>
          <p:cNvPr id="9" name="TextBox 1"/>
          <p:cNvSpPr txBox="1">
            <a:spLocks noChangeArrowheads="1"/>
          </p:cNvSpPr>
          <p:nvPr/>
        </p:nvSpPr>
        <p:spPr bwMode="auto">
          <a:xfrm>
            <a:off x="928173" y="2087000"/>
            <a:ext cx="2957512" cy="3154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sz="19900" b="1" dirty="0">
                <a:solidFill>
                  <a:srgbClr val="FF5050"/>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425794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ctrTitle"/>
          </p:nvPr>
        </p:nvSpPr>
        <p:spPr>
          <a:xfrm>
            <a:off x="1210630" y="2556226"/>
            <a:ext cx="9316452" cy="1284288"/>
          </a:xfrm>
        </p:spPr>
        <p:txBody>
          <a:bodyPr/>
          <a:lstStyle/>
          <a:p>
            <a:pPr>
              <a:lnSpc>
                <a:spcPct val="100000"/>
              </a:lnSpc>
            </a:pPr>
            <a:r>
              <a:rPr lang="en-US" sz="3600" dirty="0">
                <a:solidFill>
                  <a:schemeClr val="tx2">
                    <a:lumMod val="75000"/>
                  </a:schemeClr>
                </a:solidFill>
                <a:latin typeface="Arial" panose="020B0604020202020204" pitchFamily="34" charset="0"/>
                <a:cs typeface="Arial" panose="020B0604020202020204" pitchFamily="34" charset="0"/>
              </a:rPr>
              <a:t>Strategies for Prevention Sustainability: </a:t>
            </a:r>
            <a:r>
              <a:rPr lang="en-US" sz="3600" dirty="0">
                <a:solidFill>
                  <a:schemeClr val="tx2">
                    <a:lumMod val="75000"/>
                  </a:schemeClr>
                </a:solidFill>
                <a:latin typeface="Arial" panose="020B0604020202020204" pitchFamily="34" charset="0"/>
                <a:ea typeface="Calibri" panose="020F0502020204030204" pitchFamily="34" charset="0"/>
                <a:cs typeface="Arial" panose="020B0604020202020204" pitchFamily="34" charset="0"/>
              </a:rPr>
              <a:t>Leveraging Partnerships for Sustainability </a:t>
            </a:r>
            <a:br>
              <a:rPr lang="en-US" dirty="0"/>
            </a:br>
            <a:endParaRPr lang="en-US" altLang="en-US" sz="3200" i="1" dirty="0">
              <a:latin typeface="Arial" panose="020B0604020202020204" pitchFamily="34" charset="0"/>
              <a:cs typeface="Arial" panose="020B0604020202020204" pitchFamily="34" charset="0"/>
            </a:endParaRPr>
          </a:p>
        </p:txBody>
      </p:sp>
      <p:sp>
        <p:nvSpPr>
          <p:cNvPr id="12291" name="Rectangle 1"/>
          <p:cNvSpPr>
            <a:spLocks noChangeArrowheads="1"/>
          </p:cNvSpPr>
          <p:nvPr/>
        </p:nvSpPr>
        <p:spPr bwMode="auto">
          <a:xfrm>
            <a:off x="1210630" y="3639868"/>
            <a:ext cx="10133013" cy="1528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ts val="800"/>
              </a:spcBef>
              <a:buClr>
                <a:schemeClr val="accent1"/>
              </a:buClr>
              <a:buNone/>
            </a:pPr>
            <a:r>
              <a:rPr lang="en-US" altLang="en-US" sz="2000" dirty="0">
                <a:latin typeface="Arial" panose="020B0604020202020204" pitchFamily="34" charset="0"/>
                <a:cs typeface="Arial" panose="020B0604020202020204" pitchFamily="34" charset="0"/>
              </a:rPr>
              <a:t>Clare Neary, MPAP, Project Coordinator, Rutgers University School of Social Work </a:t>
            </a:r>
          </a:p>
          <a:p>
            <a:pPr>
              <a:lnSpc>
                <a:spcPct val="100000"/>
              </a:lnSpc>
              <a:spcBef>
                <a:spcPts val="800"/>
              </a:spcBef>
              <a:buClr>
                <a:schemeClr val="accent1"/>
              </a:buClr>
              <a:buNone/>
            </a:pPr>
            <a:r>
              <a:rPr lang="en-US" altLang="en-US" sz="2000" dirty="0">
                <a:latin typeface="Arial" panose="020B0604020202020204" pitchFamily="34" charset="0"/>
                <a:cs typeface="Arial" panose="020B0604020202020204" pitchFamily="34" charset="0"/>
              </a:rPr>
              <a:t>Jessica Goldberg, MSW, MPH, CPS, Training and Technical Assistance (TTA) Specialist, EDC</a:t>
            </a:r>
          </a:p>
          <a:p>
            <a:pPr>
              <a:lnSpc>
                <a:spcPct val="100000"/>
              </a:lnSpc>
              <a:spcBef>
                <a:spcPts val="800"/>
              </a:spcBef>
              <a:buClr>
                <a:schemeClr val="accent1"/>
              </a:buClr>
              <a:buNone/>
            </a:pPr>
            <a:r>
              <a:rPr lang="en-US" altLang="en-US" sz="2000" dirty="0">
                <a:latin typeface="Arial" panose="020B0604020202020204" pitchFamily="34" charset="0"/>
                <a:cs typeface="Arial" panose="020B0604020202020204" pitchFamily="34" charset="0"/>
              </a:rPr>
              <a:t>Ivy Jones-Turner, MPA, TTA Specialist, EDC</a:t>
            </a:r>
          </a:p>
        </p:txBody>
      </p:sp>
    </p:spTree>
    <p:extLst>
      <p:ext uri="{BB962C8B-B14F-4D97-AF65-F5344CB8AC3E}">
        <p14:creationId xmlns:p14="http://schemas.microsoft.com/office/powerpoint/2010/main" val="25530824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ight Arrow 12"/>
          <p:cNvSpPr/>
          <p:nvPr/>
        </p:nvSpPr>
        <p:spPr>
          <a:xfrm>
            <a:off x="1725613" y="1325563"/>
            <a:ext cx="8678862" cy="3208337"/>
          </a:xfrm>
          <a:prstGeom prst="rightArrow">
            <a:avLst/>
          </a:prstGeom>
          <a:solidFill>
            <a:srgbClr val="00B0F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atin typeface="Helvetica" panose="020B0604020202020204" pitchFamily="34" charset="0"/>
              <a:cs typeface="Helvetica" panose="020B0604020202020204" pitchFamily="34" charset="0"/>
            </a:endParaRPr>
          </a:p>
        </p:txBody>
      </p:sp>
      <p:sp>
        <p:nvSpPr>
          <p:cNvPr id="67587" name="TextBox 23"/>
          <p:cNvSpPr txBox="1">
            <a:spLocks noChangeArrowheads="1"/>
          </p:cNvSpPr>
          <p:nvPr/>
        </p:nvSpPr>
        <p:spPr bwMode="auto">
          <a:xfrm>
            <a:off x="1870075" y="4646613"/>
            <a:ext cx="23018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2400" b="1">
                <a:latin typeface="Helvetica" panose="020B0604020202020204" pitchFamily="34" charset="0"/>
                <a:cs typeface="Helvetica" panose="020B0604020202020204" pitchFamily="34" charset="0"/>
              </a:rPr>
              <a:t>General Recruitment</a:t>
            </a:r>
            <a:br>
              <a:rPr lang="en-US" altLang="en-US" sz="2400" b="1">
                <a:latin typeface="Helvetica" panose="020B0604020202020204" pitchFamily="34" charset="0"/>
                <a:cs typeface="Helvetica" panose="020B0604020202020204" pitchFamily="34" charset="0"/>
              </a:rPr>
            </a:br>
            <a:r>
              <a:rPr lang="en-US" altLang="en-US" sz="2400" b="1">
                <a:latin typeface="Helvetica" panose="020B0604020202020204" pitchFamily="34" charset="0"/>
                <a:cs typeface="Helvetica" panose="020B0604020202020204" pitchFamily="34" charset="0"/>
              </a:rPr>
              <a:t>Approach</a:t>
            </a:r>
            <a:r>
              <a:rPr lang="en-US" altLang="en-US" sz="1600">
                <a:latin typeface="Helvetica" panose="020B0604020202020204" pitchFamily="34" charset="0"/>
                <a:cs typeface="Helvetica" panose="020B0604020202020204" pitchFamily="34" charset="0"/>
              </a:rPr>
              <a:t> </a:t>
            </a:r>
          </a:p>
        </p:txBody>
      </p:sp>
      <p:sp>
        <p:nvSpPr>
          <p:cNvPr id="67588" name="TextBox 24"/>
          <p:cNvSpPr txBox="1">
            <a:spLocks noChangeArrowheads="1"/>
          </p:cNvSpPr>
          <p:nvPr/>
        </p:nvSpPr>
        <p:spPr bwMode="auto">
          <a:xfrm>
            <a:off x="6858000" y="4614863"/>
            <a:ext cx="24860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2400" b="1">
                <a:latin typeface="Helvetica" panose="020B0604020202020204" pitchFamily="34" charset="0"/>
                <a:cs typeface="Helvetica" panose="020B0604020202020204" pitchFamily="34" charset="0"/>
              </a:rPr>
              <a:t>Customized</a:t>
            </a:r>
            <a:br>
              <a:rPr lang="en-US" altLang="en-US" sz="2400" b="1">
                <a:latin typeface="Helvetica" panose="020B0604020202020204" pitchFamily="34" charset="0"/>
                <a:cs typeface="Helvetica" panose="020B0604020202020204" pitchFamily="34" charset="0"/>
              </a:rPr>
            </a:br>
            <a:r>
              <a:rPr lang="en-US" altLang="en-US" sz="2400" b="1">
                <a:latin typeface="Helvetica" panose="020B0604020202020204" pitchFamily="34" charset="0"/>
                <a:cs typeface="Helvetica" panose="020B0604020202020204" pitchFamily="34" charset="0"/>
              </a:rPr>
              <a:t>Recruitment </a:t>
            </a:r>
          </a:p>
          <a:p>
            <a:pPr>
              <a:lnSpc>
                <a:spcPct val="100000"/>
              </a:lnSpc>
              <a:spcBef>
                <a:spcPct val="0"/>
              </a:spcBef>
              <a:buFontTx/>
              <a:buNone/>
            </a:pPr>
            <a:r>
              <a:rPr lang="en-US" altLang="en-US" sz="2400" b="1">
                <a:latin typeface="Helvetica" panose="020B0604020202020204" pitchFamily="34" charset="0"/>
                <a:cs typeface="Helvetica" panose="020B0604020202020204" pitchFamily="34" charset="0"/>
              </a:rPr>
              <a:t>Approach</a:t>
            </a:r>
          </a:p>
        </p:txBody>
      </p:sp>
      <p:cxnSp>
        <p:nvCxnSpPr>
          <p:cNvPr id="28" name="Straight Arrow Connector 27"/>
          <p:cNvCxnSpPr/>
          <p:nvPr/>
        </p:nvCxnSpPr>
        <p:spPr>
          <a:xfrm>
            <a:off x="1901825" y="1965325"/>
            <a:ext cx="6359525" cy="0"/>
          </a:xfrm>
          <a:prstGeom prst="straightConnector1">
            <a:avLst/>
          </a:prstGeom>
          <a:ln w="28575">
            <a:solidFill>
              <a:schemeClr val="accent2">
                <a:lumMod val="75000"/>
              </a:schemeClr>
            </a:solidFill>
            <a:tailEnd type="arrow"/>
          </a:ln>
        </p:spPr>
        <p:style>
          <a:lnRef idx="2">
            <a:schemeClr val="accent1"/>
          </a:lnRef>
          <a:fillRef idx="0">
            <a:schemeClr val="accent1"/>
          </a:fillRef>
          <a:effectRef idx="1">
            <a:schemeClr val="accent1"/>
          </a:effectRef>
          <a:fontRef idx="minor">
            <a:schemeClr val="tx1"/>
          </a:fontRef>
        </p:style>
      </p:cxnSp>
      <p:sp>
        <p:nvSpPr>
          <p:cNvPr id="67590" name="TextBox 28"/>
          <p:cNvSpPr txBox="1">
            <a:spLocks noChangeArrowheads="1"/>
          </p:cNvSpPr>
          <p:nvPr/>
        </p:nvSpPr>
        <p:spPr bwMode="auto">
          <a:xfrm>
            <a:off x="1771650" y="1482725"/>
            <a:ext cx="11144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2400" b="1">
                <a:latin typeface="Helvetica" panose="020B0604020202020204" pitchFamily="34" charset="0"/>
                <a:cs typeface="Helvetica" panose="020B0604020202020204" pitchFamily="34" charset="0"/>
              </a:rPr>
              <a:t>Low</a:t>
            </a:r>
          </a:p>
        </p:txBody>
      </p:sp>
      <p:sp>
        <p:nvSpPr>
          <p:cNvPr id="67591" name="TextBox 29"/>
          <p:cNvSpPr txBox="1">
            <a:spLocks noChangeArrowheads="1"/>
          </p:cNvSpPr>
          <p:nvPr/>
        </p:nvSpPr>
        <p:spPr bwMode="auto">
          <a:xfrm>
            <a:off x="7653338" y="1400175"/>
            <a:ext cx="8953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2400" b="1">
                <a:latin typeface="Helvetica" panose="020B0604020202020204" pitchFamily="34" charset="0"/>
                <a:cs typeface="Helvetica" panose="020B0604020202020204" pitchFamily="34" charset="0"/>
              </a:rPr>
              <a:t>High</a:t>
            </a:r>
          </a:p>
        </p:txBody>
      </p:sp>
      <p:sp>
        <p:nvSpPr>
          <p:cNvPr id="67592" name="TextBox 30"/>
          <p:cNvSpPr txBox="1">
            <a:spLocks noChangeArrowheads="1"/>
          </p:cNvSpPr>
          <p:nvPr/>
        </p:nvSpPr>
        <p:spPr bwMode="auto">
          <a:xfrm>
            <a:off x="3875088" y="1235075"/>
            <a:ext cx="28987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b="1">
                <a:latin typeface="Helvetica" panose="020B0604020202020204" pitchFamily="34" charset="0"/>
                <a:cs typeface="Helvetica" panose="020B0604020202020204" pitchFamily="34" charset="0"/>
              </a:rPr>
              <a:t>Time Intensity </a:t>
            </a:r>
          </a:p>
        </p:txBody>
      </p:sp>
      <p:sp>
        <p:nvSpPr>
          <p:cNvPr id="67593" name="TextBox 4"/>
          <p:cNvSpPr txBox="1">
            <a:spLocks noChangeArrowheads="1"/>
          </p:cNvSpPr>
          <p:nvPr/>
        </p:nvSpPr>
        <p:spPr bwMode="auto">
          <a:xfrm>
            <a:off x="2486025" y="2659063"/>
            <a:ext cx="63277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4000" b="1">
                <a:solidFill>
                  <a:schemeClr val="bg1"/>
                </a:solidFill>
                <a:latin typeface="Helvetica" panose="020B0604020202020204" pitchFamily="34" charset="0"/>
                <a:cs typeface="Helvetica" panose="020B0604020202020204" pitchFamily="34" charset="0"/>
              </a:rPr>
              <a:t>Recruitment Strategies </a:t>
            </a:r>
          </a:p>
        </p:txBody>
      </p:sp>
      <p:sp>
        <p:nvSpPr>
          <p:cNvPr id="10" name="Left-Right Arrow 9"/>
          <p:cNvSpPr/>
          <p:nvPr/>
        </p:nvSpPr>
        <p:spPr>
          <a:xfrm>
            <a:off x="1771650" y="3776663"/>
            <a:ext cx="7204075" cy="755650"/>
          </a:xfrm>
          <a:prstGeom prst="leftRightArrow">
            <a:avLst/>
          </a:prstGeom>
          <a:solidFill>
            <a:srgbClr val="92D05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atin typeface="Helvetica" panose="020B0604020202020204" pitchFamily="34" charset="0"/>
              <a:cs typeface="Helvetica" panose="020B0604020202020204" pitchFamily="34" charset="0"/>
            </a:endParaRPr>
          </a:p>
        </p:txBody>
      </p:sp>
      <p:sp>
        <p:nvSpPr>
          <p:cNvPr id="67595" name="TextBox 10"/>
          <p:cNvSpPr txBox="1">
            <a:spLocks noChangeArrowheads="1"/>
          </p:cNvSpPr>
          <p:nvPr/>
        </p:nvSpPr>
        <p:spPr bwMode="auto">
          <a:xfrm>
            <a:off x="2185988" y="3949700"/>
            <a:ext cx="6469062" cy="430213"/>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sz="2200" b="1">
                <a:solidFill>
                  <a:schemeClr val="bg1"/>
                </a:solidFill>
                <a:latin typeface="Helvetica" panose="020B0604020202020204" pitchFamily="34" charset="0"/>
                <a:cs typeface="Helvetica" panose="020B0604020202020204" pitchFamily="34" charset="0"/>
              </a:rPr>
              <a:t>Anticipating Member Wants and Challenges</a:t>
            </a:r>
          </a:p>
        </p:txBody>
      </p:sp>
      <p:cxnSp>
        <p:nvCxnSpPr>
          <p:cNvPr id="26" name="Straight Arrow Connector 25"/>
          <p:cNvCxnSpPr/>
          <p:nvPr/>
        </p:nvCxnSpPr>
        <p:spPr>
          <a:xfrm flipV="1">
            <a:off x="1820863" y="5957888"/>
            <a:ext cx="7105650" cy="0"/>
          </a:xfrm>
          <a:prstGeom prst="straightConnector1">
            <a:avLst/>
          </a:prstGeom>
          <a:ln w="28575">
            <a:solidFill>
              <a:schemeClr val="accent2">
                <a:lumMod val="75000"/>
              </a:schemeClr>
            </a:solidFill>
            <a:tailEnd type="arrow"/>
          </a:ln>
        </p:spPr>
        <p:style>
          <a:lnRef idx="2">
            <a:schemeClr val="dk1"/>
          </a:lnRef>
          <a:fillRef idx="0">
            <a:schemeClr val="dk1"/>
          </a:fillRef>
          <a:effectRef idx="1">
            <a:schemeClr val="dk1"/>
          </a:effectRef>
          <a:fontRef idx="minor">
            <a:schemeClr val="tx1"/>
          </a:fontRef>
        </p:style>
      </p:cxnSp>
      <p:sp>
        <p:nvSpPr>
          <p:cNvPr id="67597" name="Title 1"/>
          <p:cNvSpPr>
            <a:spLocks noGrp="1"/>
          </p:cNvSpPr>
          <p:nvPr>
            <p:ph type="title"/>
          </p:nvPr>
        </p:nvSpPr>
        <p:spPr/>
        <p:txBody>
          <a:bodyPr/>
          <a:lstStyle/>
          <a:p>
            <a:r>
              <a:rPr lang="en-US" altLang="en-US" b="1">
                <a:latin typeface="Arial" panose="020B0604020202020204" pitchFamily="34" charset="0"/>
                <a:ea typeface="Ebrima" panose="02000000000000000000" pitchFamily="2" charset="0"/>
                <a:cs typeface="Arial" panose="020B0604020202020204" pitchFamily="34" charset="0"/>
              </a:rPr>
              <a:t>Continuum of Recruitment Strategies </a:t>
            </a:r>
          </a:p>
        </p:txBody>
      </p:sp>
    </p:spTree>
    <p:extLst>
      <p:ext uri="{BB962C8B-B14F-4D97-AF65-F5344CB8AC3E}">
        <p14:creationId xmlns:p14="http://schemas.microsoft.com/office/powerpoint/2010/main" val="3816647806"/>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Sustainability Partnership Mapping Exercise</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66605004"/>
              </p:ext>
            </p:extLst>
          </p:nvPr>
        </p:nvGraphicFramePr>
        <p:xfrm>
          <a:off x="3521125" y="1514475"/>
          <a:ext cx="5155846" cy="4543425"/>
        </p:xfrm>
        <a:graphic>
          <a:graphicData uri="http://schemas.openxmlformats.org/drawingml/2006/table">
            <a:tbl>
              <a:tblPr firstRow="1" firstCol="1" bandRow="1"/>
              <a:tblGrid>
                <a:gridCol w="2577923">
                  <a:extLst>
                    <a:ext uri="{9D8B030D-6E8A-4147-A177-3AD203B41FA5}">
                      <a16:colId xmlns:a16="http://schemas.microsoft.com/office/drawing/2014/main" val="2242300606"/>
                    </a:ext>
                  </a:extLst>
                </a:gridCol>
                <a:gridCol w="2577923">
                  <a:extLst>
                    <a:ext uri="{9D8B030D-6E8A-4147-A177-3AD203B41FA5}">
                      <a16:colId xmlns:a16="http://schemas.microsoft.com/office/drawing/2014/main" val="926390499"/>
                    </a:ext>
                  </a:extLst>
                </a:gridCol>
              </a:tblGrid>
              <a:tr h="375206">
                <a:tc>
                  <a:txBody>
                    <a:bodyPr/>
                    <a:lstStyle/>
                    <a:p>
                      <a:pPr marL="0" marR="0" algn="ctr">
                        <a:spcBef>
                          <a:spcPts val="0"/>
                        </a:spcBef>
                        <a:spcAft>
                          <a:spcPts val="0"/>
                        </a:spcAft>
                        <a:tabLst>
                          <a:tab pos="2743200" algn="ctr"/>
                          <a:tab pos="5486400" algn="r"/>
                        </a:tabLst>
                      </a:pPr>
                      <a:r>
                        <a:rPr lang="en-US" sz="1200" b="1">
                          <a:solidFill>
                            <a:srgbClr val="1F3864"/>
                          </a:solidFill>
                          <a:effectLst/>
                          <a:latin typeface="Helvetica" panose="020B0604020202020204" pitchFamily="34" charset="0"/>
                          <a:ea typeface="Cambria" panose="02040503050406030204" pitchFamily="18" charset="0"/>
                          <a:cs typeface="Times New Roman" panose="02020603050405020304" pitchFamily="18" charset="0"/>
                        </a:rPr>
                        <a:t>Existing Partners</a:t>
                      </a:r>
                      <a:endParaRPr lang="en-US" sz="1500" b="1">
                        <a:solidFill>
                          <a:srgbClr val="FFFFFF"/>
                        </a:solidFill>
                        <a:effectLst/>
                        <a:latin typeface="Helvetica" panose="020B0604020202020204" pitchFamily="34" charset="0"/>
                        <a:ea typeface="Cambria" panose="02040503050406030204" pitchFamily="18" charset="0"/>
                        <a:cs typeface="Times New Roman" panose="02020603050405020304" pitchFamily="18" charset="0"/>
                      </a:endParaRPr>
                    </a:p>
                  </a:txBody>
                  <a:tcPr marL="57240" marR="572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a:txBody>
                    <a:bodyPr/>
                    <a:lstStyle/>
                    <a:p>
                      <a:pPr marL="0" marR="0" algn="ctr">
                        <a:spcBef>
                          <a:spcPts val="0"/>
                        </a:spcBef>
                        <a:spcAft>
                          <a:spcPts val="0"/>
                        </a:spcAft>
                        <a:tabLst>
                          <a:tab pos="2743200" algn="ctr"/>
                          <a:tab pos="5486400" algn="r"/>
                        </a:tabLst>
                      </a:pPr>
                      <a:r>
                        <a:rPr lang="en-US" sz="1200" b="1" dirty="0">
                          <a:solidFill>
                            <a:srgbClr val="1F3864"/>
                          </a:solidFill>
                          <a:effectLst/>
                          <a:latin typeface="Helvetica" panose="020B0604020202020204" pitchFamily="34" charset="0"/>
                          <a:ea typeface="Cambria" panose="02040503050406030204" pitchFamily="18" charset="0"/>
                          <a:cs typeface="Times New Roman" panose="02020603050405020304" pitchFamily="18" charset="0"/>
                        </a:rPr>
                        <a:t>Potential Sustainability Partners</a:t>
                      </a:r>
                      <a:endParaRPr lang="en-US" sz="1500" b="1" dirty="0">
                        <a:solidFill>
                          <a:srgbClr val="FFFFFF"/>
                        </a:solidFill>
                        <a:effectLst/>
                        <a:latin typeface="Helvetica" panose="020B0604020202020204" pitchFamily="34" charset="0"/>
                        <a:ea typeface="Cambria" panose="02040503050406030204" pitchFamily="18" charset="0"/>
                        <a:cs typeface="Times New Roman" panose="02020603050405020304" pitchFamily="18" charset="0"/>
                      </a:endParaRPr>
                    </a:p>
                  </a:txBody>
                  <a:tcPr marL="57240" marR="572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extLst>
                  <a:ext uri="{0D108BD9-81ED-4DB2-BD59-A6C34878D82A}">
                    <a16:rowId xmlns:a16="http://schemas.microsoft.com/office/drawing/2014/main" val="2635491803"/>
                  </a:ext>
                </a:extLst>
              </a:tr>
              <a:tr h="4168219">
                <a:tc>
                  <a:txBody>
                    <a:bodyPr/>
                    <a:lstStyle/>
                    <a:p>
                      <a:pPr marL="0" marR="0">
                        <a:spcBef>
                          <a:spcPts val="0"/>
                        </a:spcBef>
                        <a:spcAft>
                          <a:spcPts val="0"/>
                        </a:spcAft>
                        <a:tabLst>
                          <a:tab pos="2743200" algn="ctr"/>
                          <a:tab pos="5486400" algn="r"/>
                        </a:tabLst>
                      </a:pPr>
                      <a:r>
                        <a:rPr lang="en-US" sz="1500" b="1" dirty="0">
                          <a:solidFill>
                            <a:srgbClr val="FFFFFF"/>
                          </a:solidFill>
                          <a:effectLst/>
                          <a:latin typeface="Helvetica" panose="020B0604020202020204" pitchFamily="34" charset="0"/>
                          <a:ea typeface="Cambria" panose="02040503050406030204" pitchFamily="18" charset="0"/>
                          <a:cs typeface="Times New Roman" panose="02020603050405020304" pitchFamily="18" charset="0"/>
                        </a:rPr>
                        <a:t> </a:t>
                      </a:r>
                    </a:p>
                  </a:txBody>
                  <a:tcPr marL="57240" marR="572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2743200" algn="ctr"/>
                          <a:tab pos="5486400" algn="r"/>
                        </a:tabLst>
                      </a:pPr>
                      <a:r>
                        <a:rPr lang="en-US" sz="1500" b="1" dirty="0">
                          <a:solidFill>
                            <a:srgbClr val="FFFFFF"/>
                          </a:solidFill>
                          <a:effectLst/>
                          <a:latin typeface="Helvetica" panose="020B0604020202020204" pitchFamily="34" charset="0"/>
                          <a:ea typeface="Cambria" panose="02040503050406030204" pitchFamily="18" charset="0"/>
                          <a:cs typeface="Times New Roman" panose="02020603050405020304" pitchFamily="18" charset="0"/>
                        </a:rPr>
                        <a:t> </a:t>
                      </a:r>
                    </a:p>
                  </a:txBody>
                  <a:tcPr marL="57240" marR="572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58173803"/>
                  </a:ext>
                </a:extLst>
              </a:tr>
            </a:tbl>
          </a:graphicData>
        </a:graphic>
      </p:graphicFrame>
      <p:sp>
        <p:nvSpPr>
          <p:cNvPr id="8" name="Content Placeholder 3"/>
          <p:cNvSpPr txBox="1">
            <a:spLocks/>
          </p:cNvSpPr>
          <p:nvPr/>
        </p:nvSpPr>
        <p:spPr>
          <a:xfrm>
            <a:off x="803183" y="1514474"/>
            <a:ext cx="2961574" cy="4010819"/>
          </a:xfrm>
          <a:prstGeom prst="rect">
            <a:avLst/>
          </a:prstGeom>
        </p:spPr>
        <p:txBody>
          <a:bodyPr vert="horz" lIns="91440" tIns="45720" rIns="91440" bIns="45720" rtlCol="0">
            <a:noAutofit/>
          </a:bodyPr>
          <a:lstStyle>
            <a:lvl1pPr marL="228600" indent="-228600" algn="l" defTabSz="914400" rtl="0" eaLnBrk="1" latinLnBrk="0" hangingPunct="1">
              <a:lnSpc>
                <a:spcPct val="110000"/>
              </a:lnSpc>
              <a:spcBef>
                <a:spcPts val="1000"/>
              </a:spcBef>
              <a:buClr>
                <a:srgbClr val="CB1F54"/>
              </a:buClr>
              <a:buFont typeface="Arial"/>
              <a:buChar char="•"/>
              <a:defRPr sz="20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Clr>
                <a:srgbClr val="CB1F54"/>
              </a:buClr>
              <a:buFont typeface="Arial"/>
              <a:buChar char="•"/>
              <a:defRPr sz="1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Clr>
                <a:srgbClr val="CB1F54"/>
              </a:buClr>
              <a:buFont typeface="Arial"/>
              <a:buChar char="•"/>
              <a:defRPr sz="1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Clr>
                <a:srgbClr val="CB1F54"/>
              </a:buClr>
              <a:buFont typeface="Arial"/>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CB1F54"/>
              </a:buClr>
              <a:buFont typeface="Arial"/>
              <a:buChar char="•"/>
              <a:defRPr sz="1800" kern="1200">
                <a:solidFill>
                  <a:srgbClr val="1C2632"/>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00000"/>
              </a:lnSpc>
              <a:spcBef>
                <a:spcPts val="600"/>
              </a:spcBef>
              <a:spcAft>
                <a:spcPts val="600"/>
              </a:spcAft>
              <a:buNone/>
            </a:pPr>
            <a:r>
              <a:rPr lang="en-US" sz="3200" b="1" dirty="0">
                <a:solidFill>
                  <a:schemeClr val="accent1">
                    <a:lumMod val="50000"/>
                  </a:schemeClr>
                </a:solidFill>
                <a:latin typeface="Arial" panose="020B0604020202020204" pitchFamily="34" charset="0"/>
                <a:cs typeface="Arial" panose="020B0604020202020204" pitchFamily="34" charset="0"/>
              </a:rPr>
              <a:t>Part 1:</a:t>
            </a:r>
          </a:p>
          <a:p>
            <a:pPr marL="0" indent="0">
              <a:lnSpc>
                <a:spcPct val="100000"/>
              </a:lnSpc>
              <a:spcBef>
                <a:spcPts val="600"/>
              </a:spcBef>
              <a:spcAft>
                <a:spcPts val="600"/>
              </a:spcAft>
              <a:buNone/>
            </a:pPr>
            <a:r>
              <a:rPr lang="en-US" sz="2800" b="1" dirty="0">
                <a:solidFill>
                  <a:schemeClr val="accent1">
                    <a:lumMod val="50000"/>
                  </a:schemeClr>
                </a:solidFill>
                <a:latin typeface="Arial" panose="020B0604020202020204" pitchFamily="34" charset="0"/>
                <a:cs typeface="Arial" panose="020B0604020202020204" pitchFamily="34" charset="0"/>
              </a:rPr>
              <a:t>Brainstorming Partners for Sustainability</a:t>
            </a:r>
          </a:p>
          <a:p>
            <a:pPr marL="0" indent="0">
              <a:spcAft>
                <a:spcPts val="1200"/>
              </a:spcAft>
              <a:buNone/>
            </a:pPr>
            <a:endParaRPr lang="en-US" sz="2800" b="1" dirty="0">
              <a:solidFill>
                <a:schemeClr val="accent1">
                  <a:lumMod val="50000"/>
                </a:schemeClr>
              </a:solidFill>
              <a:latin typeface="Arial" panose="020B0604020202020204" pitchFamily="34" charset="0"/>
              <a:cs typeface="Arial" panose="020B0604020202020204" pitchFamily="34" charset="0"/>
            </a:endParaRPr>
          </a:p>
        </p:txBody>
      </p:sp>
      <p:sp>
        <p:nvSpPr>
          <p:cNvPr id="9" name="TextBox 8"/>
          <p:cNvSpPr txBox="1"/>
          <p:nvPr/>
        </p:nvSpPr>
        <p:spPr>
          <a:xfrm>
            <a:off x="3829049" y="2158841"/>
            <a:ext cx="2100263" cy="2554545"/>
          </a:xfrm>
          <a:prstGeom prst="rect">
            <a:avLst/>
          </a:prstGeom>
          <a:noFill/>
        </p:spPr>
        <p:txBody>
          <a:bodyPr wrap="square" rtlCol="0">
            <a:spAutoFit/>
          </a:bodyPr>
          <a:lstStyle/>
          <a:p>
            <a:r>
              <a:rPr lang="en-US" sz="2000" b="1" i="1" dirty="0">
                <a:latin typeface="Bradley Hand ITC" panose="03070402050302030203" pitchFamily="66" charset="0"/>
              </a:rPr>
              <a:t>Schools</a:t>
            </a:r>
          </a:p>
          <a:p>
            <a:endParaRPr lang="en-US" sz="500" b="1" i="1" dirty="0">
              <a:latin typeface="Bradley Hand ITC" panose="03070402050302030203" pitchFamily="66" charset="0"/>
            </a:endParaRPr>
          </a:p>
          <a:p>
            <a:r>
              <a:rPr lang="en-US" sz="2000" b="1" i="1" dirty="0">
                <a:latin typeface="Bradley Hand ITC" panose="03070402050302030203" pitchFamily="66" charset="0"/>
              </a:rPr>
              <a:t>Police department</a:t>
            </a:r>
          </a:p>
          <a:p>
            <a:endParaRPr lang="en-US" sz="500" b="1" i="1" dirty="0">
              <a:latin typeface="Bradley Hand ITC" panose="03070402050302030203" pitchFamily="66" charset="0"/>
            </a:endParaRPr>
          </a:p>
          <a:p>
            <a:r>
              <a:rPr lang="en-US" sz="2000" b="1" i="1" dirty="0">
                <a:latin typeface="Bradley Hand ITC" panose="03070402050302030203" pitchFamily="66" charset="0"/>
              </a:rPr>
              <a:t>Health department</a:t>
            </a:r>
          </a:p>
          <a:p>
            <a:endParaRPr lang="en-US" sz="500" b="1" i="1" dirty="0">
              <a:latin typeface="Bradley Hand ITC" panose="03070402050302030203" pitchFamily="66" charset="0"/>
            </a:endParaRPr>
          </a:p>
          <a:p>
            <a:r>
              <a:rPr lang="en-US" sz="2000" b="1" i="1" dirty="0">
                <a:latin typeface="Bradley Hand ITC" panose="03070402050302030203" pitchFamily="66" charset="0"/>
              </a:rPr>
              <a:t>Mayor’s office</a:t>
            </a:r>
          </a:p>
          <a:p>
            <a:endParaRPr lang="en-US" sz="500" b="1" i="1" dirty="0">
              <a:latin typeface="Bradley Hand ITC" panose="03070402050302030203" pitchFamily="66" charset="0"/>
            </a:endParaRPr>
          </a:p>
          <a:p>
            <a:r>
              <a:rPr lang="en-US" sz="2000" b="1" i="1" dirty="0">
                <a:latin typeface="Bradley Hand ITC" panose="03070402050302030203" pitchFamily="66" charset="0"/>
              </a:rPr>
              <a:t>Mental health clinic</a:t>
            </a:r>
          </a:p>
        </p:txBody>
      </p:sp>
      <p:sp>
        <p:nvSpPr>
          <p:cNvPr id="10" name="TextBox 9"/>
          <p:cNvSpPr txBox="1"/>
          <p:nvPr/>
        </p:nvSpPr>
        <p:spPr>
          <a:xfrm>
            <a:off x="6253010" y="2127715"/>
            <a:ext cx="2100263" cy="1785104"/>
          </a:xfrm>
          <a:prstGeom prst="rect">
            <a:avLst/>
          </a:prstGeom>
          <a:noFill/>
        </p:spPr>
        <p:txBody>
          <a:bodyPr wrap="square" rtlCol="0">
            <a:spAutoFit/>
          </a:bodyPr>
          <a:lstStyle/>
          <a:p>
            <a:r>
              <a:rPr lang="en-US" sz="2000" b="1" i="1" dirty="0">
                <a:latin typeface="Bradley Hand ITC" panose="03070402050302030203" pitchFamily="66" charset="0"/>
              </a:rPr>
              <a:t>Youth Center</a:t>
            </a:r>
          </a:p>
          <a:p>
            <a:endParaRPr lang="en-US" sz="500" b="1" i="1" dirty="0">
              <a:latin typeface="Bradley Hand ITC" panose="03070402050302030203" pitchFamily="66" charset="0"/>
            </a:endParaRPr>
          </a:p>
          <a:p>
            <a:r>
              <a:rPr lang="en-US" sz="2000" b="1" i="1" dirty="0">
                <a:latin typeface="Bradley Hand ITC" panose="03070402050302030203" pitchFamily="66" charset="0"/>
              </a:rPr>
              <a:t>Community services agency</a:t>
            </a:r>
          </a:p>
          <a:p>
            <a:endParaRPr lang="en-US" sz="500" b="1" i="1" dirty="0">
              <a:latin typeface="Bradley Hand ITC" panose="03070402050302030203" pitchFamily="66" charset="0"/>
            </a:endParaRPr>
          </a:p>
          <a:p>
            <a:r>
              <a:rPr lang="en-US" sz="2000" b="1" i="1" dirty="0">
                <a:latin typeface="Bradley Hand ITC" panose="03070402050302030203" pitchFamily="66" charset="0"/>
              </a:rPr>
              <a:t>Health center</a:t>
            </a:r>
          </a:p>
          <a:p>
            <a:endParaRPr lang="en-US" sz="2000" i="1" dirty="0">
              <a:latin typeface="Bradley Hand ITC" panose="03070402050302030203" pitchFamily="66" charset="0"/>
            </a:endParaRPr>
          </a:p>
        </p:txBody>
      </p:sp>
    </p:spTree>
    <p:extLst>
      <p:ext uri="{BB962C8B-B14F-4D97-AF65-F5344CB8AC3E}">
        <p14:creationId xmlns:p14="http://schemas.microsoft.com/office/powerpoint/2010/main" val="1741183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iterate type="lt">
                                    <p:tmPct val="10000"/>
                                  </p:iterate>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par>
                          <p:cTn id="8" fill="hold">
                            <p:stCondLst>
                              <p:cond delay="800"/>
                            </p:stCondLst>
                            <p:childTnLst>
                              <p:par>
                                <p:cTn id="9" presetID="10" presetClass="entr" presetSubtype="0" fill="hold" nodeType="afterEffect">
                                  <p:stCondLst>
                                    <p:cond delay="0"/>
                                  </p:stCondLst>
                                  <p:iterate type="lt">
                                    <p:tmPct val="10000"/>
                                  </p:iterate>
                                  <p:childTnLst>
                                    <p:set>
                                      <p:cBhvr>
                                        <p:cTn id="10" dur="1" fill="hold">
                                          <p:stCondLst>
                                            <p:cond delay="0"/>
                                          </p:stCondLst>
                                        </p:cTn>
                                        <p:tgtEl>
                                          <p:spTgt spid="9">
                                            <p:txEl>
                                              <p:pRg st="2" end="2"/>
                                            </p:txEl>
                                          </p:spTgt>
                                        </p:tgtEl>
                                        <p:attrNameLst>
                                          <p:attrName>style.visibility</p:attrName>
                                        </p:attrNameLst>
                                      </p:cBhvr>
                                      <p:to>
                                        <p:strVal val="visible"/>
                                      </p:to>
                                    </p:set>
                                    <p:animEffect transition="in" filter="fade">
                                      <p:cBhvr>
                                        <p:cTn id="11" dur="500"/>
                                        <p:tgtEl>
                                          <p:spTgt spid="9">
                                            <p:txEl>
                                              <p:pRg st="2" end="2"/>
                                            </p:txEl>
                                          </p:spTgt>
                                        </p:tgtEl>
                                      </p:cBhvr>
                                    </p:animEffect>
                                  </p:childTnLst>
                                </p:cTn>
                              </p:par>
                            </p:childTnLst>
                          </p:cTn>
                        </p:par>
                        <p:par>
                          <p:cTn id="12" fill="hold">
                            <p:stCondLst>
                              <p:cond delay="2050"/>
                            </p:stCondLst>
                            <p:childTnLst>
                              <p:par>
                                <p:cTn id="13" presetID="10" presetClass="entr" presetSubtype="0" fill="hold" nodeType="afterEffect">
                                  <p:stCondLst>
                                    <p:cond delay="0"/>
                                  </p:stCondLst>
                                  <p:iterate type="lt">
                                    <p:tmPct val="10000"/>
                                  </p:iterate>
                                  <p:childTnLst>
                                    <p:set>
                                      <p:cBhvr>
                                        <p:cTn id="14" dur="1" fill="hold">
                                          <p:stCondLst>
                                            <p:cond delay="0"/>
                                          </p:stCondLst>
                                        </p:cTn>
                                        <p:tgtEl>
                                          <p:spTgt spid="9">
                                            <p:txEl>
                                              <p:pRg st="4" end="4"/>
                                            </p:txEl>
                                          </p:spTgt>
                                        </p:tgtEl>
                                        <p:attrNameLst>
                                          <p:attrName>style.visibility</p:attrName>
                                        </p:attrNameLst>
                                      </p:cBhvr>
                                      <p:to>
                                        <p:strVal val="visible"/>
                                      </p:to>
                                    </p:set>
                                    <p:animEffect transition="in" filter="fade">
                                      <p:cBhvr>
                                        <p:cTn id="15" dur="500"/>
                                        <p:tgtEl>
                                          <p:spTgt spid="9">
                                            <p:txEl>
                                              <p:pRg st="4" end="4"/>
                                            </p:txEl>
                                          </p:spTgt>
                                        </p:tgtEl>
                                      </p:cBhvr>
                                    </p:animEffect>
                                  </p:childTnLst>
                                </p:cTn>
                              </p:par>
                            </p:childTnLst>
                          </p:cTn>
                        </p:par>
                        <p:par>
                          <p:cTn id="16" fill="hold">
                            <p:stCondLst>
                              <p:cond delay="3300"/>
                            </p:stCondLst>
                            <p:childTnLst>
                              <p:par>
                                <p:cTn id="17" presetID="10" presetClass="entr" presetSubtype="0" fill="hold" nodeType="afterEffect">
                                  <p:stCondLst>
                                    <p:cond delay="0"/>
                                  </p:stCondLst>
                                  <p:iterate type="lt">
                                    <p:tmPct val="10000"/>
                                  </p:iterate>
                                  <p:childTnLst>
                                    <p:set>
                                      <p:cBhvr>
                                        <p:cTn id="18" dur="1" fill="hold">
                                          <p:stCondLst>
                                            <p:cond delay="0"/>
                                          </p:stCondLst>
                                        </p:cTn>
                                        <p:tgtEl>
                                          <p:spTgt spid="9">
                                            <p:txEl>
                                              <p:pRg st="6" end="6"/>
                                            </p:txEl>
                                          </p:spTgt>
                                        </p:tgtEl>
                                        <p:attrNameLst>
                                          <p:attrName>style.visibility</p:attrName>
                                        </p:attrNameLst>
                                      </p:cBhvr>
                                      <p:to>
                                        <p:strVal val="visible"/>
                                      </p:to>
                                    </p:set>
                                    <p:animEffect transition="in" filter="fade">
                                      <p:cBhvr>
                                        <p:cTn id="19" dur="500"/>
                                        <p:tgtEl>
                                          <p:spTgt spid="9">
                                            <p:txEl>
                                              <p:pRg st="6" end="6"/>
                                            </p:txEl>
                                          </p:spTgt>
                                        </p:tgtEl>
                                      </p:cBhvr>
                                    </p:animEffect>
                                  </p:childTnLst>
                                </p:cTn>
                              </p:par>
                            </p:childTnLst>
                          </p:cTn>
                        </p:par>
                        <p:par>
                          <p:cTn id="20" fill="hold">
                            <p:stCondLst>
                              <p:cond delay="4400"/>
                            </p:stCondLst>
                            <p:childTnLst>
                              <p:par>
                                <p:cTn id="21" presetID="10" presetClass="entr" presetSubtype="0" fill="hold" nodeType="afterEffect">
                                  <p:stCondLst>
                                    <p:cond delay="0"/>
                                  </p:stCondLst>
                                  <p:iterate type="lt">
                                    <p:tmPct val="10000"/>
                                  </p:iterate>
                                  <p:childTnLst>
                                    <p:set>
                                      <p:cBhvr>
                                        <p:cTn id="22" dur="1" fill="hold">
                                          <p:stCondLst>
                                            <p:cond delay="0"/>
                                          </p:stCondLst>
                                        </p:cTn>
                                        <p:tgtEl>
                                          <p:spTgt spid="9">
                                            <p:txEl>
                                              <p:pRg st="8" end="8"/>
                                            </p:txEl>
                                          </p:spTgt>
                                        </p:tgtEl>
                                        <p:attrNameLst>
                                          <p:attrName>style.visibility</p:attrName>
                                        </p:attrNameLst>
                                      </p:cBhvr>
                                      <p:to>
                                        <p:strVal val="visible"/>
                                      </p:to>
                                    </p:set>
                                    <p:animEffect transition="in" filter="fade">
                                      <p:cBhvr>
                                        <p:cTn id="23" dur="500"/>
                                        <p:tgtEl>
                                          <p:spTgt spid="9">
                                            <p:txEl>
                                              <p:pRg st="8" end="8"/>
                                            </p:txEl>
                                          </p:spTgt>
                                        </p:tgtEl>
                                      </p:cBhvr>
                                    </p:animEffect>
                                  </p:childTnLst>
                                </p:cTn>
                              </p:par>
                            </p:childTnLst>
                          </p:cTn>
                        </p:par>
                        <p:par>
                          <p:cTn id="24" fill="hold">
                            <p:stCondLst>
                              <p:cond delay="5750"/>
                            </p:stCondLst>
                            <p:childTnLst>
                              <p:par>
                                <p:cTn id="25" presetID="10" presetClass="entr" presetSubtype="0" fill="hold" nodeType="afterEffect">
                                  <p:stCondLst>
                                    <p:cond delay="0"/>
                                  </p:stCondLst>
                                  <p:iterate type="lt">
                                    <p:tmPct val="10000"/>
                                  </p:iterate>
                                  <p:childTnLst>
                                    <p:set>
                                      <p:cBhvr>
                                        <p:cTn id="26" dur="1" fill="hold">
                                          <p:stCondLst>
                                            <p:cond delay="0"/>
                                          </p:stCondLst>
                                        </p:cTn>
                                        <p:tgtEl>
                                          <p:spTgt spid="10">
                                            <p:txEl>
                                              <p:pRg st="0" end="0"/>
                                            </p:txEl>
                                          </p:spTgt>
                                        </p:tgtEl>
                                        <p:attrNameLst>
                                          <p:attrName>style.visibility</p:attrName>
                                        </p:attrNameLst>
                                      </p:cBhvr>
                                      <p:to>
                                        <p:strVal val="visible"/>
                                      </p:to>
                                    </p:set>
                                    <p:animEffect transition="in" filter="fade">
                                      <p:cBhvr>
                                        <p:cTn id="27" dur="500"/>
                                        <p:tgtEl>
                                          <p:spTgt spid="10">
                                            <p:txEl>
                                              <p:pRg st="0" end="0"/>
                                            </p:txEl>
                                          </p:spTgt>
                                        </p:tgtEl>
                                      </p:cBhvr>
                                    </p:animEffect>
                                  </p:childTnLst>
                                </p:cTn>
                              </p:par>
                            </p:childTnLst>
                          </p:cTn>
                        </p:par>
                        <p:par>
                          <p:cTn id="28" fill="hold">
                            <p:stCondLst>
                              <p:cond delay="6750"/>
                            </p:stCondLst>
                            <p:childTnLst>
                              <p:par>
                                <p:cTn id="29" presetID="10" presetClass="entr" presetSubtype="0" fill="hold" nodeType="afterEffect">
                                  <p:stCondLst>
                                    <p:cond delay="0"/>
                                  </p:stCondLst>
                                  <p:iterate type="lt">
                                    <p:tmPct val="10000"/>
                                  </p:iterate>
                                  <p:childTnLst>
                                    <p:set>
                                      <p:cBhvr>
                                        <p:cTn id="30" dur="1" fill="hold">
                                          <p:stCondLst>
                                            <p:cond delay="0"/>
                                          </p:stCondLst>
                                        </p:cTn>
                                        <p:tgtEl>
                                          <p:spTgt spid="10">
                                            <p:txEl>
                                              <p:pRg st="2" end="2"/>
                                            </p:txEl>
                                          </p:spTgt>
                                        </p:tgtEl>
                                        <p:attrNameLst>
                                          <p:attrName>style.visibility</p:attrName>
                                        </p:attrNameLst>
                                      </p:cBhvr>
                                      <p:to>
                                        <p:strVal val="visible"/>
                                      </p:to>
                                    </p:set>
                                    <p:animEffect transition="in" filter="fade">
                                      <p:cBhvr>
                                        <p:cTn id="31" dur="500"/>
                                        <p:tgtEl>
                                          <p:spTgt spid="10">
                                            <p:txEl>
                                              <p:pRg st="2" end="2"/>
                                            </p:txEl>
                                          </p:spTgt>
                                        </p:tgtEl>
                                      </p:cBhvr>
                                    </p:animEffect>
                                  </p:childTnLst>
                                </p:cTn>
                              </p:par>
                            </p:childTnLst>
                          </p:cTn>
                        </p:par>
                        <p:par>
                          <p:cTn id="32" fill="hold">
                            <p:stCondLst>
                              <p:cond delay="8350"/>
                            </p:stCondLst>
                            <p:childTnLst>
                              <p:par>
                                <p:cTn id="33" presetID="10" presetClass="entr" presetSubtype="0" fill="hold" nodeType="afterEffect">
                                  <p:stCondLst>
                                    <p:cond delay="0"/>
                                  </p:stCondLst>
                                  <p:iterate type="lt">
                                    <p:tmPct val="10000"/>
                                  </p:iterate>
                                  <p:childTnLst>
                                    <p:set>
                                      <p:cBhvr>
                                        <p:cTn id="34" dur="1" fill="hold">
                                          <p:stCondLst>
                                            <p:cond delay="0"/>
                                          </p:stCondLst>
                                        </p:cTn>
                                        <p:tgtEl>
                                          <p:spTgt spid="10">
                                            <p:txEl>
                                              <p:pRg st="4" end="4"/>
                                            </p:txEl>
                                          </p:spTgt>
                                        </p:tgtEl>
                                        <p:attrNameLst>
                                          <p:attrName>style.visibility</p:attrName>
                                        </p:attrNameLst>
                                      </p:cBhvr>
                                      <p:to>
                                        <p:strVal val="visible"/>
                                      </p:to>
                                    </p:set>
                                    <p:animEffect transition="in" filter="fade">
                                      <p:cBhvr>
                                        <p:cTn id="35" dur="5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Sustainability Partnership Mapping Exercise</a:t>
            </a:r>
          </a:p>
        </p:txBody>
      </p:sp>
      <p:grpSp>
        <p:nvGrpSpPr>
          <p:cNvPr id="5" name="Group 4"/>
          <p:cNvGrpSpPr/>
          <p:nvPr/>
        </p:nvGrpSpPr>
        <p:grpSpPr>
          <a:xfrm>
            <a:off x="4596634" y="1139868"/>
            <a:ext cx="6921686" cy="4909242"/>
            <a:chOff x="4621452" y="1690614"/>
            <a:chExt cx="6921686" cy="4909242"/>
          </a:xfrm>
        </p:grpSpPr>
        <p:pic>
          <p:nvPicPr>
            <p:cNvPr id="7" name="Picture 6"/>
            <p:cNvPicPr>
              <a:picLocks noChangeAspect="1"/>
            </p:cNvPicPr>
            <p:nvPr/>
          </p:nvPicPr>
          <p:blipFill rotWithShape="1">
            <a:blip r:embed="rId3">
              <a:extLst>
                <a:ext uri="{BEBA8EAE-BF5A-486C-A8C5-ECC9F3942E4B}">
                  <a14:imgProps xmlns:a14="http://schemas.microsoft.com/office/drawing/2010/main">
                    <a14:imgLayer r:embed="rId4">
                      <a14:imgEffect>
                        <a14:backgroundRemoval t="30125" b="56125" l="30112" r="46135"/>
                      </a14:imgEffect>
                    </a14:imgLayer>
                  </a14:imgProps>
                </a:ext>
              </a:extLst>
            </a:blip>
            <a:srcRect l="34075" t="29241" r="55697" b="52567"/>
            <a:stretch/>
          </p:blipFill>
          <p:spPr>
            <a:xfrm>
              <a:off x="7593586" y="3265899"/>
              <a:ext cx="2194560" cy="2194561"/>
            </a:xfrm>
            <a:prstGeom prst="rect">
              <a:avLst/>
            </a:prstGeom>
          </p:spPr>
        </p:pic>
        <p:grpSp>
          <p:nvGrpSpPr>
            <p:cNvPr id="6" name="Group 5"/>
            <p:cNvGrpSpPr/>
            <p:nvPr/>
          </p:nvGrpSpPr>
          <p:grpSpPr>
            <a:xfrm>
              <a:off x="4621452" y="1690614"/>
              <a:ext cx="6921686" cy="4909242"/>
              <a:chOff x="4657231" y="1242313"/>
              <a:chExt cx="7082532" cy="4976294"/>
            </a:xfrm>
          </p:grpSpPr>
          <p:sp>
            <p:nvSpPr>
              <p:cNvPr id="8" name="Oval 7"/>
              <p:cNvSpPr/>
              <p:nvPr/>
            </p:nvSpPr>
            <p:spPr>
              <a:xfrm>
                <a:off x="7558088" y="1651450"/>
                <a:ext cx="1508760" cy="1279246"/>
              </a:xfrm>
              <a:prstGeom prst="ellipse">
                <a:avLst/>
              </a:prstGeom>
              <a:solidFill>
                <a:schemeClr val="bg1"/>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p:nvSpPr>
            <p:spPr>
              <a:xfrm>
                <a:off x="9238100" y="4793632"/>
                <a:ext cx="1600200" cy="1424975"/>
              </a:xfrm>
              <a:prstGeom prst="ellipse">
                <a:avLst/>
              </a:prstGeom>
              <a:solidFill>
                <a:schemeClr val="bg1"/>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600" dirty="0">
                  <a:solidFill>
                    <a:srgbClr val="23466B"/>
                  </a:solidFill>
                </a:endParaRPr>
              </a:p>
            </p:txBody>
          </p:sp>
          <p:sp>
            <p:nvSpPr>
              <p:cNvPr id="10" name="Oval 9"/>
              <p:cNvSpPr/>
              <p:nvPr/>
            </p:nvSpPr>
            <p:spPr>
              <a:xfrm>
                <a:off x="10093656" y="3196004"/>
                <a:ext cx="1646107" cy="1572285"/>
              </a:xfrm>
              <a:prstGeom prst="ellipse">
                <a:avLst/>
              </a:prstGeom>
              <a:solidFill>
                <a:schemeClr val="accent5">
                  <a:lumMod val="40000"/>
                  <a:lumOff val="60000"/>
                </a:schemeClr>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err="1">
                    <a:solidFill>
                      <a:schemeClr val="tx1"/>
                    </a:solidFill>
                    <a:latin typeface="Arial" panose="020B0604020202020204" pitchFamily="34" charset="0"/>
                    <a:cs typeface="Arial" panose="020B0604020202020204" pitchFamily="34" charset="0"/>
                  </a:rPr>
                  <a:t>HealthDept</a:t>
                </a:r>
                <a:r>
                  <a:rPr lang="en-US" sz="2400" dirty="0">
                    <a:solidFill>
                      <a:schemeClr val="tx1"/>
                    </a:solidFill>
                    <a:latin typeface="Arial" panose="020B0604020202020204" pitchFamily="34" charset="0"/>
                    <a:cs typeface="Arial" panose="020B0604020202020204" pitchFamily="34" charset="0"/>
                  </a:rPr>
                  <a:t>.</a:t>
                </a:r>
              </a:p>
            </p:txBody>
          </p:sp>
          <p:sp>
            <p:nvSpPr>
              <p:cNvPr id="11" name="Oval 10"/>
              <p:cNvSpPr/>
              <p:nvPr/>
            </p:nvSpPr>
            <p:spPr>
              <a:xfrm>
                <a:off x="9525661" y="1242313"/>
                <a:ext cx="1925065" cy="1841240"/>
              </a:xfrm>
              <a:prstGeom prst="ellipse">
                <a:avLst/>
              </a:prstGeom>
              <a:solidFill>
                <a:schemeClr val="bg1"/>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latin typeface="Arial" panose="020B0604020202020204" pitchFamily="34" charset="0"/>
                  <a:cs typeface="Arial" panose="020B0604020202020204" pitchFamily="34" charset="0"/>
                </a:endParaRPr>
              </a:p>
            </p:txBody>
          </p:sp>
          <p:sp>
            <p:nvSpPr>
              <p:cNvPr id="12" name="TextBox 11"/>
              <p:cNvSpPr txBox="1"/>
              <p:nvPr/>
            </p:nvSpPr>
            <p:spPr>
              <a:xfrm>
                <a:off x="9779305" y="1867479"/>
                <a:ext cx="1599466" cy="499169"/>
              </a:xfrm>
              <a:prstGeom prst="rect">
                <a:avLst/>
              </a:prstGeom>
              <a:noFill/>
            </p:spPr>
            <p:txBody>
              <a:bodyPr wrap="square" rtlCol="0">
                <a:spAutoFit/>
              </a:bodyPr>
              <a:lstStyle/>
              <a:p>
                <a:r>
                  <a:rPr lang="en-US" sz="2600" dirty="0">
                    <a:latin typeface="Arial" panose="020B0604020202020204" pitchFamily="34" charset="0"/>
                    <a:cs typeface="Arial" panose="020B0604020202020204" pitchFamily="34" charset="0"/>
                  </a:rPr>
                  <a:t>Schools</a:t>
                </a:r>
              </a:p>
            </p:txBody>
          </p:sp>
          <p:sp>
            <p:nvSpPr>
              <p:cNvPr id="13" name="TextBox 12"/>
              <p:cNvSpPr txBox="1"/>
              <p:nvPr/>
            </p:nvSpPr>
            <p:spPr>
              <a:xfrm>
                <a:off x="9356828" y="5304054"/>
                <a:ext cx="1372261" cy="467971"/>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Funders</a:t>
                </a:r>
              </a:p>
            </p:txBody>
          </p:sp>
          <p:sp>
            <p:nvSpPr>
              <p:cNvPr id="14" name="Oval 13"/>
              <p:cNvSpPr/>
              <p:nvPr/>
            </p:nvSpPr>
            <p:spPr>
              <a:xfrm>
                <a:off x="5114478" y="1498379"/>
                <a:ext cx="1108331" cy="958216"/>
              </a:xfrm>
              <a:prstGeom prst="ellipse">
                <a:avLst/>
              </a:prstGeom>
              <a:solidFill>
                <a:schemeClr val="bg1">
                  <a:lumMod val="65000"/>
                </a:schemeClr>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p:cNvSpPr txBox="1"/>
              <p:nvPr/>
            </p:nvSpPr>
            <p:spPr>
              <a:xfrm>
                <a:off x="5142779" y="1760158"/>
                <a:ext cx="1240064" cy="467971"/>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Media</a:t>
                </a:r>
              </a:p>
            </p:txBody>
          </p:sp>
          <p:sp>
            <p:nvSpPr>
              <p:cNvPr id="16" name="TextBox 15"/>
              <p:cNvSpPr txBox="1"/>
              <p:nvPr/>
            </p:nvSpPr>
            <p:spPr>
              <a:xfrm>
                <a:off x="7816820" y="2034696"/>
                <a:ext cx="1403846" cy="467971"/>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Police</a:t>
                </a:r>
              </a:p>
            </p:txBody>
          </p:sp>
          <p:sp>
            <p:nvSpPr>
              <p:cNvPr id="17" name="Oval 16"/>
              <p:cNvSpPr/>
              <p:nvPr/>
            </p:nvSpPr>
            <p:spPr>
              <a:xfrm>
                <a:off x="4657231" y="3108948"/>
                <a:ext cx="1344489" cy="1298433"/>
              </a:xfrm>
              <a:prstGeom prst="ellipse">
                <a:avLst/>
              </a:prstGeom>
              <a:solidFill>
                <a:schemeClr val="bg1">
                  <a:lumMod val="65000"/>
                </a:schemeClr>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extBox 17"/>
              <p:cNvSpPr txBox="1"/>
              <p:nvPr/>
            </p:nvSpPr>
            <p:spPr>
              <a:xfrm>
                <a:off x="4780175" y="3295640"/>
                <a:ext cx="1109731" cy="842347"/>
              </a:xfrm>
              <a:prstGeom prst="rect">
                <a:avLst/>
              </a:prstGeom>
              <a:noFill/>
            </p:spPr>
            <p:txBody>
              <a:bodyPr wrap="square" rtlCol="0">
                <a:spAutoFit/>
              </a:bodyPr>
              <a:lstStyle/>
              <a:p>
                <a:pPr algn="ctr"/>
                <a:r>
                  <a:rPr lang="en-US" sz="2400" dirty="0" err="1">
                    <a:latin typeface="Arial" panose="020B0604020202020204" pitchFamily="34" charset="0"/>
                    <a:cs typeface="Arial" panose="020B0604020202020204" pitchFamily="34" charset="0"/>
                  </a:rPr>
                  <a:t>Px</a:t>
                </a:r>
                <a:endParaRPr lang="en-US" sz="2400" dirty="0">
                  <a:latin typeface="Arial" panose="020B0604020202020204" pitchFamily="34" charset="0"/>
                  <a:cs typeface="Arial" panose="020B0604020202020204" pitchFamily="34" charset="0"/>
                </a:endParaRPr>
              </a:p>
              <a:p>
                <a:pPr algn="ctr"/>
                <a:r>
                  <a:rPr lang="en-US" sz="2400" dirty="0">
                    <a:latin typeface="Arial" panose="020B0604020202020204" pitchFamily="34" charset="0"/>
                    <a:cs typeface="Arial" panose="020B0604020202020204" pitchFamily="34" charset="0"/>
                  </a:rPr>
                  <a:t>Orgs</a:t>
                </a:r>
              </a:p>
            </p:txBody>
          </p:sp>
          <p:cxnSp>
            <p:nvCxnSpPr>
              <p:cNvPr id="19" name="Straight Connector 18"/>
              <p:cNvCxnSpPr>
                <a:endCxn id="10" idx="2"/>
              </p:cNvCxnSpPr>
              <p:nvPr/>
            </p:nvCxnSpPr>
            <p:spPr>
              <a:xfrm flipV="1">
                <a:off x="9779305" y="3982146"/>
                <a:ext cx="314351" cy="1227"/>
              </a:xfrm>
              <a:prstGeom prst="line">
                <a:avLst/>
              </a:prstGeom>
              <a:ln w="381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a:endCxn id="11" idx="3"/>
              </p:cNvCxnSpPr>
              <p:nvPr/>
            </p:nvCxnSpPr>
            <p:spPr>
              <a:xfrm flipV="1">
                <a:off x="9410514" y="2813910"/>
                <a:ext cx="397066" cy="434740"/>
              </a:xfrm>
              <a:prstGeom prst="line">
                <a:avLst/>
              </a:prstGeom>
              <a:ln w="381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8549640" y="2891011"/>
                <a:ext cx="78019" cy="217937"/>
              </a:xfrm>
              <a:prstGeom prst="line">
                <a:avLst/>
              </a:prstGeom>
              <a:ln w="762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flipV="1">
                <a:off x="6143550" y="2297184"/>
                <a:ext cx="2029971" cy="1228131"/>
              </a:xfrm>
              <a:prstGeom prst="line">
                <a:avLst/>
              </a:prstGeom>
              <a:ln w="381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9459640" y="4407382"/>
                <a:ext cx="319665" cy="424382"/>
              </a:xfrm>
              <a:prstGeom prst="line">
                <a:avLst/>
              </a:prstGeom>
              <a:ln w="76200">
                <a:solidFill>
                  <a:schemeClr val="tx1"/>
                </a:solidFill>
              </a:ln>
            </p:spPr>
            <p:style>
              <a:lnRef idx="2">
                <a:schemeClr val="accent1"/>
              </a:lnRef>
              <a:fillRef idx="0">
                <a:schemeClr val="accent1"/>
              </a:fillRef>
              <a:effectRef idx="1">
                <a:schemeClr val="accent1"/>
              </a:effectRef>
              <a:fontRef idx="minor">
                <a:schemeClr val="tx1"/>
              </a:fontRef>
            </p:style>
          </p:cxnSp>
        </p:grpSp>
      </p:grpSp>
      <p:sp>
        <p:nvSpPr>
          <p:cNvPr id="26" name="Content Placeholder 3"/>
          <p:cNvSpPr txBox="1">
            <a:spLocks/>
          </p:cNvSpPr>
          <p:nvPr/>
        </p:nvSpPr>
        <p:spPr>
          <a:xfrm>
            <a:off x="803183" y="1514474"/>
            <a:ext cx="2961574" cy="4010819"/>
          </a:xfrm>
          <a:prstGeom prst="rect">
            <a:avLst/>
          </a:prstGeom>
        </p:spPr>
        <p:txBody>
          <a:bodyPr vert="horz" lIns="91440" tIns="45720" rIns="91440" bIns="45720" rtlCol="0">
            <a:noAutofit/>
          </a:bodyPr>
          <a:lstStyle>
            <a:lvl1pPr marL="228600" indent="-228600" algn="l" defTabSz="914400" rtl="0" eaLnBrk="1" latinLnBrk="0" hangingPunct="1">
              <a:lnSpc>
                <a:spcPct val="110000"/>
              </a:lnSpc>
              <a:spcBef>
                <a:spcPts val="1000"/>
              </a:spcBef>
              <a:buClr>
                <a:srgbClr val="CB1F54"/>
              </a:buClr>
              <a:buFont typeface="Arial"/>
              <a:buChar char="•"/>
              <a:defRPr sz="20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Clr>
                <a:srgbClr val="CB1F54"/>
              </a:buClr>
              <a:buFont typeface="Arial"/>
              <a:buChar char="•"/>
              <a:defRPr sz="1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Clr>
                <a:srgbClr val="CB1F54"/>
              </a:buClr>
              <a:buFont typeface="Arial"/>
              <a:buChar char="•"/>
              <a:defRPr sz="1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Clr>
                <a:srgbClr val="CB1F54"/>
              </a:buClr>
              <a:buFont typeface="Arial"/>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CB1F54"/>
              </a:buClr>
              <a:buFont typeface="Arial"/>
              <a:buChar char="•"/>
              <a:defRPr sz="1800" kern="1200">
                <a:solidFill>
                  <a:srgbClr val="1C2632"/>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00000"/>
              </a:lnSpc>
              <a:spcBef>
                <a:spcPts val="600"/>
              </a:spcBef>
              <a:spcAft>
                <a:spcPts val="600"/>
              </a:spcAft>
              <a:buNone/>
            </a:pPr>
            <a:r>
              <a:rPr lang="en-US" sz="3200" b="1" dirty="0">
                <a:solidFill>
                  <a:schemeClr val="accent1">
                    <a:lumMod val="50000"/>
                  </a:schemeClr>
                </a:solidFill>
                <a:latin typeface="Arial" panose="020B0604020202020204" pitchFamily="34" charset="0"/>
                <a:cs typeface="Arial" panose="020B0604020202020204" pitchFamily="34" charset="0"/>
              </a:rPr>
              <a:t>Part 2:</a:t>
            </a:r>
          </a:p>
          <a:p>
            <a:pPr marL="0" indent="0">
              <a:lnSpc>
                <a:spcPct val="100000"/>
              </a:lnSpc>
              <a:spcBef>
                <a:spcPts val="600"/>
              </a:spcBef>
              <a:spcAft>
                <a:spcPts val="600"/>
              </a:spcAft>
              <a:buNone/>
            </a:pPr>
            <a:r>
              <a:rPr lang="en-US" sz="2800" b="1" dirty="0">
                <a:solidFill>
                  <a:schemeClr val="accent1">
                    <a:lumMod val="50000"/>
                  </a:schemeClr>
                </a:solidFill>
                <a:latin typeface="Arial" panose="020B0604020202020204" pitchFamily="34" charset="0"/>
                <a:cs typeface="Arial" panose="020B0604020202020204" pitchFamily="34" charset="0"/>
              </a:rPr>
              <a:t>Conducting a Partnership Analysis</a:t>
            </a:r>
          </a:p>
          <a:p>
            <a:pPr marL="0" indent="0">
              <a:spcAft>
                <a:spcPts val="1200"/>
              </a:spcAft>
              <a:buNone/>
            </a:pPr>
            <a:endParaRPr lang="en-US" sz="2400" b="1" dirty="0">
              <a:solidFill>
                <a:schemeClr val="accent1">
                  <a:lumMod val="50000"/>
                </a:schemeClr>
              </a:solidFill>
              <a:latin typeface="Arial" panose="020B0604020202020204" pitchFamily="34" charset="0"/>
              <a:cs typeface="Arial" panose="020B0604020202020204" pitchFamily="34" charset="0"/>
            </a:endParaRPr>
          </a:p>
        </p:txBody>
      </p:sp>
      <p:sp>
        <p:nvSpPr>
          <p:cNvPr id="27" name="TextBox 26"/>
          <p:cNvSpPr txBox="1"/>
          <p:nvPr/>
        </p:nvSpPr>
        <p:spPr>
          <a:xfrm>
            <a:off x="5997849" y="3262247"/>
            <a:ext cx="573795" cy="707886"/>
          </a:xfrm>
          <a:prstGeom prst="rect">
            <a:avLst/>
          </a:prstGeom>
          <a:noFill/>
        </p:spPr>
        <p:txBody>
          <a:bodyPr wrap="square" rtlCol="0">
            <a:spAutoFit/>
          </a:bodyPr>
          <a:lstStyle/>
          <a:p>
            <a:r>
              <a:rPr lang="en-US" sz="4000" b="1" dirty="0"/>
              <a:t>-</a:t>
            </a:r>
          </a:p>
        </p:txBody>
      </p:sp>
      <p:sp>
        <p:nvSpPr>
          <p:cNvPr id="28" name="TextBox 27"/>
          <p:cNvSpPr txBox="1"/>
          <p:nvPr/>
        </p:nvSpPr>
        <p:spPr>
          <a:xfrm>
            <a:off x="6288175" y="3243345"/>
            <a:ext cx="573795" cy="707886"/>
          </a:xfrm>
          <a:prstGeom prst="rect">
            <a:avLst/>
          </a:prstGeom>
          <a:noFill/>
        </p:spPr>
        <p:txBody>
          <a:bodyPr wrap="square" rtlCol="0">
            <a:spAutoFit/>
          </a:bodyPr>
          <a:lstStyle/>
          <a:p>
            <a:r>
              <a:rPr lang="en-US" sz="4000" b="1" dirty="0"/>
              <a:t>-</a:t>
            </a:r>
          </a:p>
        </p:txBody>
      </p:sp>
      <p:sp>
        <p:nvSpPr>
          <p:cNvPr id="29" name="TextBox 28"/>
          <p:cNvSpPr txBox="1"/>
          <p:nvPr/>
        </p:nvSpPr>
        <p:spPr>
          <a:xfrm>
            <a:off x="6564428" y="3244006"/>
            <a:ext cx="573795" cy="707886"/>
          </a:xfrm>
          <a:prstGeom prst="rect">
            <a:avLst/>
          </a:prstGeom>
          <a:noFill/>
        </p:spPr>
        <p:txBody>
          <a:bodyPr wrap="square" rtlCol="0">
            <a:spAutoFit/>
          </a:bodyPr>
          <a:lstStyle/>
          <a:p>
            <a:r>
              <a:rPr lang="en-US" sz="4000" b="1" dirty="0"/>
              <a:t>-</a:t>
            </a:r>
          </a:p>
        </p:txBody>
      </p:sp>
      <p:sp>
        <p:nvSpPr>
          <p:cNvPr id="30" name="TextBox 29"/>
          <p:cNvSpPr txBox="1"/>
          <p:nvPr/>
        </p:nvSpPr>
        <p:spPr>
          <a:xfrm>
            <a:off x="6868827" y="3236214"/>
            <a:ext cx="573795" cy="707886"/>
          </a:xfrm>
          <a:prstGeom prst="rect">
            <a:avLst/>
          </a:prstGeom>
          <a:noFill/>
        </p:spPr>
        <p:txBody>
          <a:bodyPr wrap="square" rtlCol="0">
            <a:spAutoFit/>
          </a:bodyPr>
          <a:lstStyle/>
          <a:p>
            <a:r>
              <a:rPr lang="en-US" sz="4000" b="1" dirty="0"/>
              <a:t>-</a:t>
            </a:r>
          </a:p>
        </p:txBody>
      </p:sp>
      <p:sp>
        <p:nvSpPr>
          <p:cNvPr id="31" name="TextBox 30"/>
          <p:cNvSpPr txBox="1"/>
          <p:nvPr/>
        </p:nvSpPr>
        <p:spPr>
          <a:xfrm>
            <a:off x="7175700" y="3244006"/>
            <a:ext cx="691678" cy="707886"/>
          </a:xfrm>
          <a:prstGeom prst="rect">
            <a:avLst/>
          </a:prstGeom>
          <a:noFill/>
        </p:spPr>
        <p:txBody>
          <a:bodyPr wrap="square" rtlCol="0">
            <a:spAutoFit/>
          </a:bodyPr>
          <a:lstStyle/>
          <a:p>
            <a:r>
              <a:rPr lang="en-US" sz="4000" b="1" dirty="0"/>
              <a:t>-</a:t>
            </a:r>
          </a:p>
        </p:txBody>
      </p:sp>
      <p:sp>
        <p:nvSpPr>
          <p:cNvPr id="32" name="TextBox 31"/>
          <p:cNvSpPr txBox="1"/>
          <p:nvPr/>
        </p:nvSpPr>
        <p:spPr>
          <a:xfrm>
            <a:off x="7449479" y="3244240"/>
            <a:ext cx="470468" cy="703271"/>
          </a:xfrm>
          <a:prstGeom prst="rect">
            <a:avLst/>
          </a:prstGeom>
          <a:noFill/>
        </p:spPr>
        <p:txBody>
          <a:bodyPr wrap="square" rtlCol="0">
            <a:spAutoFit/>
          </a:bodyPr>
          <a:lstStyle/>
          <a:p>
            <a:r>
              <a:rPr lang="en-US" sz="4000" b="1" dirty="0"/>
              <a:t>-</a:t>
            </a:r>
          </a:p>
        </p:txBody>
      </p:sp>
      <p:sp>
        <p:nvSpPr>
          <p:cNvPr id="33" name="TextBox 32"/>
          <p:cNvSpPr txBox="1"/>
          <p:nvPr/>
        </p:nvSpPr>
        <p:spPr>
          <a:xfrm flipH="1">
            <a:off x="7755657" y="3227084"/>
            <a:ext cx="564688" cy="707886"/>
          </a:xfrm>
          <a:prstGeom prst="rect">
            <a:avLst/>
          </a:prstGeom>
          <a:noFill/>
        </p:spPr>
        <p:txBody>
          <a:bodyPr wrap="square" rtlCol="0">
            <a:spAutoFit/>
          </a:bodyPr>
          <a:lstStyle/>
          <a:p>
            <a:r>
              <a:rPr lang="en-US" sz="4000" b="1" dirty="0"/>
              <a:t>-</a:t>
            </a:r>
          </a:p>
        </p:txBody>
      </p:sp>
      <p:sp>
        <p:nvSpPr>
          <p:cNvPr id="56" name="Oval 55"/>
          <p:cNvSpPr/>
          <p:nvPr/>
        </p:nvSpPr>
        <p:spPr>
          <a:xfrm>
            <a:off x="7913333" y="2882794"/>
            <a:ext cx="1738552" cy="1630545"/>
          </a:xfrm>
          <a:prstGeom prst="ellipse">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8203581" y="3262247"/>
            <a:ext cx="1185641" cy="830997"/>
          </a:xfrm>
          <a:prstGeom prst="rect">
            <a:avLst/>
          </a:prstGeom>
          <a:solidFill>
            <a:schemeClr val="bg1"/>
          </a:solidFill>
        </p:spPr>
        <p:txBody>
          <a:bodyPr wrap="square" rtlCol="0">
            <a:spAutoFit/>
          </a:bodyPr>
          <a:lstStyle/>
          <a:p>
            <a:pPr algn="ctr"/>
            <a:r>
              <a:rPr lang="en-US" sz="2400" b="1" dirty="0">
                <a:latin typeface="Arial" panose="020B0604020202020204" pitchFamily="34" charset="0"/>
                <a:cs typeface="Arial" panose="020B0604020202020204" pitchFamily="34" charset="0"/>
              </a:rPr>
              <a:t>Your Org</a:t>
            </a:r>
          </a:p>
        </p:txBody>
      </p:sp>
      <p:sp>
        <p:nvSpPr>
          <p:cNvPr id="40" name="Oval 39"/>
          <p:cNvSpPr/>
          <p:nvPr/>
        </p:nvSpPr>
        <p:spPr>
          <a:xfrm rot="19966925">
            <a:off x="7882237" y="1051550"/>
            <a:ext cx="1348303" cy="3859602"/>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rot="2610287">
            <a:off x="8731721" y="588481"/>
            <a:ext cx="1885148" cy="4295059"/>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4" name="Straight Arrow Connector 43"/>
          <p:cNvCxnSpPr/>
          <p:nvPr/>
        </p:nvCxnSpPr>
        <p:spPr>
          <a:xfrm flipV="1">
            <a:off x="7642593" y="4618335"/>
            <a:ext cx="963242" cy="773395"/>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5997849" y="5144982"/>
            <a:ext cx="1839743" cy="461665"/>
          </a:xfrm>
          <a:prstGeom prst="rect">
            <a:avLst/>
          </a:prstGeom>
          <a:noFill/>
        </p:spPr>
        <p:txBody>
          <a:bodyPr wrap="square" rtlCol="0">
            <a:spAutoFit/>
          </a:bodyPr>
          <a:lstStyle/>
          <a:p>
            <a:r>
              <a:rPr lang="en-US" sz="2400" b="1" dirty="0">
                <a:latin typeface="Arial" panose="020B0604020202020204" pitchFamily="34" charset="0"/>
                <a:cs typeface="Arial" panose="020B0604020202020204" pitchFamily="34" charset="0"/>
              </a:rPr>
              <a:t>Possible</a:t>
            </a:r>
          </a:p>
        </p:txBody>
      </p:sp>
      <p:sp>
        <p:nvSpPr>
          <p:cNvPr id="46" name="TextBox 45"/>
          <p:cNvSpPr txBox="1"/>
          <p:nvPr/>
        </p:nvSpPr>
        <p:spPr>
          <a:xfrm>
            <a:off x="5997849" y="5487829"/>
            <a:ext cx="2968891" cy="830997"/>
          </a:xfrm>
          <a:prstGeom prst="rect">
            <a:avLst/>
          </a:prstGeom>
          <a:noFill/>
        </p:spPr>
        <p:txBody>
          <a:bodyPr wrap="square" rtlCol="0">
            <a:spAutoFit/>
          </a:bodyPr>
          <a:lstStyle/>
          <a:p>
            <a:r>
              <a:rPr lang="en-US" sz="2400" b="1" dirty="0">
                <a:latin typeface="Arial" panose="020B0604020202020204" pitchFamily="34" charset="0"/>
                <a:cs typeface="Arial" panose="020B0604020202020204" pitchFamily="34" charset="0"/>
              </a:rPr>
              <a:t>sustainability partners</a:t>
            </a:r>
          </a:p>
        </p:txBody>
      </p:sp>
    </p:spTree>
    <p:extLst>
      <p:ext uri="{BB962C8B-B14F-4D97-AF65-F5344CB8AC3E}">
        <p14:creationId xmlns:p14="http://schemas.microsoft.com/office/powerpoint/2010/main" val="65590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500"/>
                                        <p:tgtEl>
                                          <p:spTgt spid="4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0"/>
                                        </p:tgtEl>
                                        <p:attrNameLst>
                                          <p:attrName>style.visibility</p:attrName>
                                        </p:attrNameLst>
                                      </p:cBhvr>
                                      <p:to>
                                        <p:strVal val="visible"/>
                                      </p:to>
                                    </p:set>
                                    <p:animEffect transition="in" filter="fade">
                                      <p:cBhvr>
                                        <p:cTn id="10" dur="500"/>
                                        <p:tgtEl>
                                          <p:spTgt spid="40"/>
                                        </p:tgtEl>
                                      </p:cBhvr>
                                    </p:animEffect>
                                  </p:childTnLst>
                                </p:cTn>
                              </p:par>
                              <p:par>
                                <p:cTn id="11" presetID="10" presetClass="entr" presetSubtype="0" fill="hold" nodeType="withEffect">
                                  <p:stCondLst>
                                    <p:cond delay="0"/>
                                  </p:stCondLst>
                                  <p:childTnLst>
                                    <p:set>
                                      <p:cBhvr>
                                        <p:cTn id="12" dur="1" fill="hold">
                                          <p:stCondLst>
                                            <p:cond delay="0"/>
                                          </p:stCondLst>
                                        </p:cTn>
                                        <p:tgtEl>
                                          <p:spTgt spid="44"/>
                                        </p:tgtEl>
                                        <p:attrNameLst>
                                          <p:attrName>style.visibility</p:attrName>
                                        </p:attrNameLst>
                                      </p:cBhvr>
                                      <p:to>
                                        <p:strVal val="visible"/>
                                      </p:to>
                                    </p:set>
                                    <p:animEffect transition="in" filter="fade">
                                      <p:cBhvr>
                                        <p:cTn id="13" dur="500"/>
                                        <p:tgtEl>
                                          <p:spTgt spid="4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6"/>
                                        </p:tgtEl>
                                        <p:attrNameLst>
                                          <p:attrName>style.visibility</p:attrName>
                                        </p:attrNameLst>
                                      </p:cBhvr>
                                      <p:to>
                                        <p:strVal val="visible"/>
                                      </p:to>
                                    </p:set>
                                    <p:animEffect transition="in" filter="fade">
                                      <p:cBhvr>
                                        <p:cTn id="16" dur="500"/>
                                        <p:tgtEl>
                                          <p:spTgt spid="4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5"/>
                                        </p:tgtEl>
                                        <p:attrNameLst>
                                          <p:attrName>style.visibility</p:attrName>
                                        </p:attrNameLst>
                                      </p:cBhvr>
                                      <p:to>
                                        <p:strVal val="visible"/>
                                      </p:to>
                                    </p:set>
                                    <p:animEffect transition="in" filter="fade">
                                      <p:cBhvr>
                                        <p:cTn id="1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5" grpId="0"/>
      <p:bldP spid="4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How Do You Ask for What You Need?</a:t>
            </a:r>
          </a:p>
        </p:txBody>
      </p:sp>
      <p:pic>
        <p:nvPicPr>
          <p:cNvPr id="16" name="Picture 15"/>
          <p:cNvPicPr>
            <a:picLocks noChangeAspect="1"/>
          </p:cNvPicPr>
          <p:nvPr/>
        </p:nvPicPr>
        <p:blipFill rotWithShape="1">
          <a:blip r:embed="rId3"/>
          <a:srcRect b="2869"/>
          <a:stretch/>
        </p:blipFill>
        <p:spPr>
          <a:xfrm>
            <a:off x="2595776" y="1914483"/>
            <a:ext cx="6112455" cy="4607762"/>
          </a:xfrm>
          <a:prstGeom prst="rect">
            <a:avLst/>
          </a:prstGeom>
        </p:spPr>
      </p:pic>
      <p:sp>
        <p:nvSpPr>
          <p:cNvPr id="4" name="Content Placeholder 3"/>
          <p:cNvSpPr>
            <a:spLocks noGrp="1"/>
          </p:cNvSpPr>
          <p:nvPr>
            <p:ph idx="1"/>
          </p:nvPr>
        </p:nvSpPr>
        <p:spPr>
          <a:xfrm>
            <a:off x="612648" y="1978819"/>
            <a:ext cx="2987802" cy="4351338"/>
          </a:xfrm>
        </p:spPr>
        <p:txBody>
          <a:bodyPr/>
          <a:lstStyle/>
          <a:p>
            <a:pPr marL="295275" indent="-295275">
              <a:spcAft>
                <a:spcPts val="1200"/>
              </a:spcAft>
            </a:pPr>
            <a:r>
              <a:rPr lang="en-US" altLang="en-US" b="1" i="1" dirty="0">
                <a:solidFill>
                  <a:schemeClr val="accent1">
                    <a:lumMod val="50000"/>
                  </a:schemeClr>
                </a:solidFill>
                <a:latin typeface="Arial" panose="020B0604020202020204" pitchFamily="34" charset="0"/>
                <a:cs typeface="Arial" panose="020B0604020202020204" pitchFamily="34" charset="0"/>
              </a:rPr>
              <a:t>Who </a:t>
            </a:r>
            <a:r>
              <a:rPr lang="en-US" altLang="en-US" dirty="0">
                <a:solidFill>
                  <a:schemeClr val="accent1">
                    <a:lumMod val="50000"/>
                  </a:schemeClr>
                </a:solidFill>
                <a:latin typeface="Arial" panose="020B0604020202020204" pitchFamily="34" charset="0"/>
                <a:cs typeface="Arial" panose="020B0604020202020204" pitchFamily="34" charset="0"/>
              </a:rPr>
              <a:t>you are and who you represent </a:t>
            </a:r>
          </a:p>
          <a:p>
            <a:pPr marL="295275" indent="-295275">
              <a:spcAft>
                <a:spcPts val="1200"/>
              </a:spcAft>
            </a:pPr>
            <a:r>
              <a:rPr lang="en-US" altLang="en-US" b="1" i="1" dirty="0">
                <a:solidFill>
                  <a:schemeClr val="accent1">
                    <a:lumMod val="50000"/>
                  </a:schemeClr>
                </a:solidFill>
                <a:latin typeface="Arial" panose="020B0604020202020204" pitchFamily="34" charset="0"/>
                <a:cs typeface="Arial" panose="020B0604020202020204" pitchFamily="34" charset="0"/>
              </a:rPr>
              <a:t>What</a:t>
            </a:r>
            <a:r>
              <a:rPr lang="en-US" altLang="en-US" dirty="0">
                <a:solidFill>
                  <a:schemeClr val="accent1">
                    <a:lumMod val="50000"/>
                  </a:schemeClr>
                </a:solidFill>
                <a:latin typeface="Arial" panose="020B0604020202020204" pitchFamily="34" charset="0"/>
                <a:cs typeface="Arial" panose="020B0604020202020204" pitchFamily="34" charset="0"/>
              </a:rPr>
              <a:t> you and your organization do</a:t>
            </a:r>
          </a:p>
          <a:p>
            <a:pPr marL="295275" indent="-295275"/>
            <a:r>
              <a:rPr lang="en-US" altLang="en-US" b="1" i="1" dirty="0">
                <a:solidFill>
                  <a:schemeClr val="accent1">
                    <a:lumMod val="50000"/>
                  </a:schemeClr>
                </a:solidFill>
                <a:latin typeface="Arial" panose="020B0604020202020204" pitchFamily="34" charset="0"/>
                <a:cs typeface="Arial" panose="020B0604020202020204" pitchFamily="34" charset="0"/>
              </a:rPr>
              <a:t>Why</a:t>
            </a:r>
            <a:r>
              <a:rPr lang="en-US" altLang="en-US" dirty="0">
                <a:solidFill>
                  <a:schemeClr val="accent1">
                    <a:lumMod val="50000"/>
                  </a:schemeClr>
                </a:solidFill>
                <a:latin typeface="Arial" panose="020B0604020202020204" pitchFamily="34" charset="0"/>
                <a:cs typeface="Arial" panose="020B0604020202020204" pitchFamily="34" charset="0"/>
              </a:rPr>
              <a:t> your organization does  this work and the  need(s) it is serving</a:t>
            </a:r>
            <a:endParaRPr lang="en-US" dirty="0"/>
          </a:p>
        </p:txBody>
      </p:sp>
      <p:sp>
        <p:nvSpPr>
          <p:cNvPr id="17" name="Content Placeholder 3"/>
          <p:cNvSpPr txBox="1">
            <a:spLocks/>
          </p:cNvSpPr>
          <p:nvPr/>
        </p:nvSpPr>
        <p:spPr>
          <a:xfrm>
            <a:off x="8223122" y="1978818"/>
            <a:ext cx="3362325" cy="3915527"/>
          </a:xfrm>
          <a:prstGeom prst="rect">
            <a:avLst/>
          </a:prstGeom>
        </p:spPr>
        <p:txBody>
          <a:bodyPr vert="horz" lIns="91440" tIns="45720" rIns="91440" bIns="45720" rtlCol="0">
            <a:noAutofit/>
          </a:bodyPr>
          <a:lstStyle>
            <a:lvl1pPr marL="228600" indent="-228600" algn="l" defTabSz="914400" rtl="0" eaLnBrk="1" latinLnBrk="0" hangingPunct="1">
              <a:lnSpc>
                <a:spcPct val="110000"/>
              </a:lnSpc>
              <a:spcBef>
                <a:spcPts val="1000"/>
              </a:spcBef>
              <a:buClr>
                <a:srgbClr val="CB1F54"/>
              </a:buClr>
              <a:buFont typeface="Arial"/>
              <a:buChar char="•"/>
              <a:defRPr sz="20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Clr>
                <a:srgbClr val="CB1F54"/>
              </a:buClr>
              <a:buFont typeface="Arial"/>
              <a:buChar char="•"/>
              <a:defRPr sz="1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Clr>
                <a:srgbClr val="CB1F54"/>
              </a:buClr>
              <a:buFont typeface="Arial"/>
              <a:buChar char="•"/>
              <a:defRPr sz="1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Clr>
                <a:srgbClr val="CB1F54"/>
              </a:buClr>
              <a:buFont typeface="Arial"/>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CB1F54"/>
              </a:buClr>
              <a:buFont typeface="Arial"/>
              <a:buChar char="•"/>
              <a:defRPr sz="1800" kern="1200">
                <a:solidFill>
                  <a:srgbClr val="1C2632"/>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95275" indent="-295275">
              <a:spcAft>
                <a:spcPts val="1200"/>
              </a:spcAft>
            </a:pPr>
            <a:r>
              <a:rPr lang="en-US" altLang="en-US" dirty="0">
                <a:solidFill>
                  <a:schemeClr val="accent1">
                    <a:lumMod val="50000"/>
                  </a:schemeClr>
                </a:solidFill>
                <a:latin typeface="Arial" panose="020B0604020202020204" pitchFamily="34" charset="0"/>
                <a:cs typeface="Arial" panose="020B0604020202020204" pitchFamily="34" charset="0"/>
              </a:rPr>
              <a:t>Your sustainability </a:t>
            </a:r>
            <a:r>
              <a:rPr lang="en-US" altLang="en-US" b="1" i="1" dirty="0">
                <a:solidFill>
                  <a:schemeClr val="accent1">
                    <a:lumMod val="50000"/>
                  </a:schemeClr>
                </a:solidFill>
                <a:latin typeface="Arial" panose="020B0604020202020204" pitchFamily="34" charset="0"/>
                <a:cs typeface="Arial" panose="020B0604020202020204" pitchFamily="34" charset="0"/>
              </a:rPr>
              <a:t>goal</a:t>
            </a:r>
            <a:endParaRPr lang="en-US" altLang="en-US" dirty="0">
              <a:solidFill>
                <a:schemeClr val="accent1">
                  <a:lumMod val="50000"/>
                </a:schemeClr>
              </a:solidFill>
              <a:latin typeface="Arial" panose="020B0604020202020204" pitchFamily="34" charset="0"/>
              <a:cs typeface="Arial" panose="020B0604020202020204" pitchFamily="34" charset="0"/>
            </a:endParaRPr>
          </a:p>
          <a:p>
            <a:pPr marL="295275" indent="-295275">
              <a:spcAft>
                <a:spcPts val="1200"/>
              </a:spcAft>
            </a:pPr>
            <a:r>
              <a:rPr lang="en-US" dirty="0">
                <a:solidFill>
                  <a:schemeClr val="accent1">
                    <a:lumMod val="50000"/>
                  </a:schemeClr>
                </a:solidFill>
                <a:latin typeface="Arial" panose="020B0604020202020204" pitchFamily="34" charset="0"/>
                <a:cs typeface="Arial" panose="020B0604020202020204" pitchFamily="34" charset="0"/>
              </a:rPr>
              <a:t>A </a:t>
            </a:r>
            <a:r>
              <a:rPr lang="en-US" b="1" i="1" dirty="0">
                <a:solidFill>
                  <a:schemeClr val="accent1">
                    <a:lumMod val="50000"/>
                  </a:schemeClr>
                </a:solidFill>
                <a:latin typeface="Arial" panose="020B0604020202020204" pitchFamily="34" charset="0"/>
                <a:cs typeface="Arial" panose="020B0604020202020204" pitchFamily="34" charset="0"/>
              </a:rPr>
              <a:t>compelling reason</a:t>
            </a:r>
            <a:r>
              <a:rPr lang="en-US" dirty="0">
                <a:solidFill>
                  <a:schemeClr val="accent1">
                    <a:lumMod val="50000"/>
                  </a:schemeClr>
                </a:solidFill>
                <a:latin typeface="Arial" panose="020B0604020202020204" pitchFamily="34" charset="0"/>
                <a:cs typeface="Arial" panose="020B0604020202020204" pitchFamily="34" charset="0"/>
              </a:rPr>
              <a:t> why your partners should agree to help</a:t>
            </a:r>
          </a:p>
          <a:p>
            <a:pPr marL="295275" indent="-295275">
              <a:spcAft>
                <a:spcPts val="1200"/>
              </a:spcAft>
            </a:pPr>
            <a:r>
              <a:rPr lang="en-US" dirty="0">
                <a:solidFill>
                  <a:schemeClr val="accent1">
                    <a:lumMod val="50000"/>
                  </a:schemeClr>
                </a:solidFill>
                <a:latin typeface="Arial" panose="020B0604020202020204" pitchFamily="34" charset="0"/>
                <a:cs typeface="Arial" panose="020B0604020202020204" pitchFamily="34" charset="0"/>
              </a:rPr>
              <a:t>Any </a:t>
            </a:r>
            <a:r>
              <a:rPr lang="en-US" b="1" i="1" dirty="0">
                <a:solidFill>
                  <a:schemeClr val="accent1">
                    <a:lumMod val="50000"/>
                  </a:schemeClr>
                </a:solidFill>
                <a:latin typeface="Arial" panose="020B0604020202020204" pitchFamily="34" charset="0"/>
                <a:cs typeface="Arial" panose="020B0604020202020204" pitchFamily="34" charset="0"/>
              </a:rPr>
              <a:t>additional information </a:t>
            </a:r>
            <a:r>
              <a:rPr lang="en-US" dirty="0">
                <a:solidFill>
                  <a:schemeClr val="accent1">
                    <a:lumMod val="50000"/>
                  </a:schemeClr>
                </a:solidFill>
                <a:latin typeface="Arial" panose="020B0604020202020204" pitchFamily="34" charset="0"/>
                <a:cs typeface="Arial" panose="020B0604020202020204" pitchFamily="34" charset="0"/>
              </a:rPr>
              <a:t>they might need to make their decision</a:t>
            </a:r>
          </a:p>
          <a:p>
            <a:pPr marL="295275" indent="-295275">
              <a:spcAft>
                <a:spcPts val="1200"/>
              </a:spcAft>
            </a:pPr>
            <a:r>
              <a:rPr lang="en-US" dirty="0">
                <a:solidFill>
                  <a:schemeClr val="accent1">
                    <a:lumMod val="50000"/>
                  </a:schemeClr>
                </a:solidFill>
                <a:latin typeface="Arial" panose="020B0604020202020204" pitchFamily="34" charset="0"/>
                <a:cs typeface="Arial" panose="020B0604020202020204" pitchFamily="34" charset="0"/>
              </a:rPr>
              <a:t>The specific </a:t>
            </a:r>
            <a:r>
              <a:rPr lang="en-US" b="1" dirty="0">
                <a:solidFill>
                  <a:schemeClr val="accent1">
                    <a:lumMod val="50000"/>
                  </a:schemeClr>
                </a:solidFill>
                <a:latin typeface="Arial" panose="020B0604020202020204" pitchFamily="34" charset="0"/>
                <a:cs typeface="Arial" panose="020B0604020202020204" pitchFamily="34" charset="0"/>
              </a:rPr>
              <a:t>action(s) </a:t>
            </a:r>
            <a:r>
              <a:rPr lang="en-US" dirty="0">
                <a:solidFill>
                  <a:schemeClr val="accent1">
                    <a:lumMod val="50000"/>
                  </a:schemeClr>
                </a:solidFill>
                <a:latin typeface="Arial" panose="020B0604020202020204" pitchFamily="34" charset="0"/>
                <a:cs typeface="Arial" panose="020B0604020202020204" pitchFamily="34" charset="0"/>
              </a:rPr>
              <a:t>you’d like them to take</a:t>
            </a:r>
            <a:endParaRPr lang="en-US" dirty="0"/>
          </a:p>
        </p:txBody>
      </p:sp>
      <p:sp>
        <p:nvSpPr>
          <p:cNvPr id="18" name="Content Placeholder 3"/>
          <p:cNvSpPr txBox="1">
            <a:spLocks/>
          </p:cNvSpPr>
          <p:nvPr/>
        </p:nvSpPr>
        <p:spPr>
          <a:xfrm>
            <a:off x="803182" y="1173956"/>
            <a:ext cx="5661911" cy="4351338"/>
          </a:xfrm>
          <a:prstGeom prst="rect">
            <a:avLst/>
          </a:prstGeom>
        </p:spPr>
        <p:txBody>
          <a:bodyPr vert="horz" lIns="91440" tIns="45720" rIns="91440" bIns="45720" rtlCol="0">
            <a:noAutofit/>
          </a:bodyPr>
          <a:lstStyle>
            <a:lvl1pPr marL="228600" indent="-228600" algn="l" defTabSz="914400" rtl="0" eaLnBrk="1" latinLnBrk="0" hangingPunct="1">
              <a:lnSpc>
                <a:spcPct val="110000"/>
              </a:lnSpc>
              <a:spcBef>
                <a:spcPts val="1000"/>
              </a:spcBef>
              <a:buClr>
                <a:srgbClr val="CB1F54"/>
              </a:buClr>
              <a:buFont typeface="Arial"/>
              <a:buChar char="•"/>
              <a:defRPr sz="20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Clr>
                <a:srgbClr val="CB1F54"/>
              </a:buClr>
              <a:buFont typeface="Arial"/>
              <a:buChar char="•"/>
              <a:defRPr sz="1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Clr>
                <a:srgbClr val="CB1F54"/>
              </a:buClr>
              <a:buFont typeface="Arial"/>
              <a:buChar char="•"/>
              <a:defRPr sz="1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Clr>
                <a:srgbClr val="CB1F54"/>
              </a:buClr>
              <a:buFont typeface="Arial"/>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CB1F54"/>
              </a:buClr>
              <a:buFont typeface="Arial"/>
              <a:buChar char="•"/>
              <a:defRPr sz="1800" kern="1200">
                <a:solidFill>
                  <a:srgbClr val="1C2632"/>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spcAft>
                <a:spcPts val="1200"/>
              </a:spcAft>
              <a:buNone/>
            </a:pPr>
            <a:r>
              <a:rPr lang="en-US" sz="2800" b="1" dirty="0">
                <a:solidFill>
                  <a:schemeClr val="accent1">
                    <a:lumMod val="50000"/>
                  </a:schemeClr>
                </a:solidFill>
                <a:latin typeface="Arial" panose="020B0604020202020204" pitchFamily="34" charset="0"/>
                <a:cs typeface="Arial" panose="020B0604020202020204" pitchFamily="34" charset="0"/>
              </a:rPr>
              <a:t>Your message should include…</a:t>
            </a:r>
          </a:p>
        </p:txBody>
      </p:sp>
    </p:spTree>
    <p:extLst>
      <p:ext uri="{BB962C8B-B14F-4D97-AF65-F5344CB8AC3E}">
        <p14:creationId xmlns:p14="http://schemas.microsoft.com/office/powerpoint/2010/main" val="3763937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500"/>
                                        <p:tgtEl>
                                          <p:spTgt spid="4">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1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rapezoid 1"/>
          <p:cNvSpPr/>
          <p:nvPr/>
        </p:nvSpPr>
        <p:spPr>
          <a:xfrm>
            <a:off x="-2326066" y="-314036"/>
            <a:ext cx="8395854" cy="7352145"/>
          </a:xfrm>
          <a:prstGeom prst="trapezoid">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43" name="TextBox 1"/>
          <p:cNvSpPr txBox="1">
            <a:spLocks noChangeArrowheads="1"/>
          </p:cNvSpPr>
          <p:nvPr/>
        </p:nvSpPr>
        <p:spPr bwMode="auto">
          <a:xfrm>
            <a:off x="928173" y="1418872"/>
            <a:ext cx="3470832"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sz="4400" b="1" dirty="0">
                <a:solidFill>
                  <a:schemeClr val="bg1"/>
                </a:solidFill>
                <a:latin typeface="Arial" panose="020B0604020202020204" pitchFamily="34" charset="0"/>
                <a:cs typeface="Arial" panose="020B0604020202020204" pitchFamily="34" charset="0"/>
              </a:rPr>
              <a:t>Opportunity </a:t>
            </a:r>
            <a:r>
              <a:rPr lang="en-US" altLang="en-US" sz="4400" b="1" dirty="0">
                <a:solidFill>
                  <a:srgbClr val="FF5050"/>
                </a:solidFill>
                <a:latin typeface="Arial" panose="020B0604020202020204" pitchFamily="34" charset="0"/>
                <a:cs typeface="Arial" panose="020B0604020202020204" pitchFamily="34" charset="0"/>
              </a:rPr>
              <a:t>for </a:t>
            </a:r>
            <a:r>
              <a:rPr lang="en-US" altLang="en-US" sz="4400" b="1" dirty="0">
                <a:solidFill>
                  <a:schemeClr val="bg1"/>
                </a:solidFill>
                <a:latin typeface="Arial" panose="020B0604020202020204" pitchFamily="34" charset="0"/>
                <a:cs typeface="Arial" panose="020B0604020202020204" pitchFamily="34" charset="0"/>
              </a:rPr>
              <a:t>Application</a:t>
            </a:r>
          </a:p>
        </p:txBody>
      </p:sp>
      <p:sp>
        <p:nvSpPr>
          <p:cNvPr id="7" name="Rectangle 6"/>
          <p:cNvSpPr/>
          <p:nvPr/>
        </p:nvSpPr>
        <p:spPr>
          <a:xfrm>
            <a:off x="5519287" y="1405798"/>
            <a:ext cx="6108421" cy="5632311"/>
          </a:xfrm>
          <a:prstGeom prst="rect">
            <a:avLst/>
          </a:prstGeom>
        </p:spPr>
        <p:txBody>
          <a:bodyPr wrap="square">
            <a:spAutoFit/>
          </a:bodyPr>
          <a:lstStyle/>
          <a:p>
            <a:r>
              <a:rPr lang="en-US" sz="4000" b="1" dirty="0">
                <a:solidFill>
                  <a:schemeClr val="accent1">
                    <a:lumMod val="50000"/>
                  </a:schemeClr>
                </a:solidFill>
                <a:latin typeface="Arial" panose="020B0604020202020204" pitchFamily="34" charset="0"/>
                <a:cs typeface="Arial" panose="020B0604020202020204" pitchFamily="34" charset="0"/>
              </a:rPr>
              <a:t>Think of one of your strategies or processes that is working well…</a:t>
            </a:r>
          </a:p>
          <a:p>
            <a:endParaRPr lang="en-US" sz="4000" b="1" dirty="0">
              <a:solidFill>
                <a:schemeClr val="accent1">
                  <a:lumMod val="50000"/>
                </a:schemeClr>
              </a:solidFill>
              <a:latin typeface="Arial" panose="020B0604020202020204" pitchFamily="34" charset="0"/>
              <a:cs typeface="Arial" panose="020B0604020202020204" pitchFamily="34" charset="0"/>
            </a:endParaRPr>
          </a:p>
          <a:p>
            <a:pPr algn="r"/>
            <a:r>
              <a:rPr lang="en-US" sz="4000" b="1" dirty="0">
                <a:solidFill>
                  <a:schemeClr val="accent1">
                    <a:lumMod val="50000"/>
                  </a:schemeClr>
                </a:solidFill>
                <a:latin typeface="Arial" panose="020B0604020202020204" pitchFamily="34" charset="0"/>
                <a:cs typeface="Arial" panose="020B0604020202020204" pitchFamily="34" charset="0"/>
              </a:rPr>
              <a:t>Now, walk through the   steps of the process   just outlined.</a:t>
            </a:r>
          </a:p>
          <a:p>
            <a:endParaRPr lang="en-US" sz="4000" b="1" dirty="0">
              <a:solidFill>
                <a:schemeClr val="accent1">
                  <a:lumMod val="50000"/>
                </a:schemeClr>
              </a:solidFill>
              <a:latin typeface="Arial" panose="020B0604020202020204" pitchFamily="34" charset="0"/>
              <a:cs typeface="Arial" panose="020B0604020202020204" pitchFamily="34" charset="0"/>
            </a:endParaRPr>
          </a:p>
          <a:p>
            <a:endParaRPr lang="en-US" sz="4000" b="1" dirty="0">
              <a:solidFill>
                <a:schemeClr val="accent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175650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txBox="1">
            <a:spLocks/>
          </p:cNvSpPr>
          <p:nvPr/>
        </p:nvSpPr>
        <p:spPr>
          <a:xfrm>
            <a:off x="2888343" y="2113466"/>
            <a:ext cx="6415314" cy="1170432"/>
          </a:xfrm>
          <a:prstGeom prst="rect">
            <a:avLst/>
          </a:prstGeom>
          <a:solidFill>
            <a:schemeClr val="tx1"/>
          </a:solidFill>
        </p:spPr>
        <p:txBody>
          <a:bodyPr vert="horz" lIns="91440" tIns="45720" rIns="91440" bIns="45720" rtlCol="0" anchor="ctr" anchorCtr="0">
            <a:noAutofit/>
          </a:bodyPr>
          <a:lstStyle>
            <a:lvl1pPr algn="l" defTabSz="914400" rtl="0" eaLnBrk="1" latinLnBrk="0" hangingPunct="1">
              <a:lnSpc>
                <a:spcPct val="90000"/>
              </a:lnSpc>
              <a:spcBef>
                <a:spcPct val="0"/>
              </a:spcBef>
              <a:buNone/>
              <a:defRPr sz="3800" b="1" i="0" kern="1200">
                <a:solidFill>
                  <a:schemeClr val="bg1"/>
                </a:solidFill>
                <a:latin typeface="Arial" charset="0"/>
                <a:ea typeface="Arial" charset="0"/>
                <a:cs typeface="Arial" charset="0"/>
              </a:defRPr>
            </a:lvl1pPr>
          </a:lstStyle>
          <a:p>
            <a:pPr algn="ctr"/>
            <a:r>
              <a:rPr lang="en-US" sz="4400" dirty="0"/>
              <a:t>Sustainability and COVID</a:t>
            </a:r>
          </a:p>
        </p:txBody>
      </p:sp>
    </p:spTree>
    <p:extLst>
      <p:ext uri="{BB962C8B-B14F-4D97-AF65-F5344CB8AC3E}">
        <p14:creationId xmlns:p14="http://schemas.microsoft.com/office/powerpoint/2010/main" val="7313603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rapezoid 1"/>
          <p:cNvSpPr/>
          <p:nvPr/>
        </p:nvSpPr>
        <p:spPr>
          <a:xfrm>
            <a:off x="-2326066" y="-314036"/>
            <a:ext cx="8395854" cy="7352145"/>
          </a:xfrm>
          <a:prstGeom prst="trapezoid">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43" name="TextBox 1"/>
          <p:cNvSpPr txBox="1">
            <a:spLocks noChangeArrowheads="1"/>
          </p:cNvSpPr>
          <p:nvPr/>
        </p:nvSpPr>
        <p:spPr bwMode="auto">
          <a:xfrm>
            <a:off x="928173" y="1876072"/>
            <a:ext cx="2957512"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sz="4400" b="1" dirty="0">
                <a:solidFill>
                  <a:schemeClr val="bg1"/>
                </a:solidFill>
                <a:latin typeface="Arial" panose="020B0604020202020204" pitchFamily="34" charset="0"/>
                <a:cs typeface="Arial" panose="020B0604020202020204" pitchFamily="34" charset="0"/>
              </a:rPr>
              <a:t>Question</a:t>
            </a:r>
          </a:p>
        </p:txBody>
      </p:sp>
      <p:sp>
        <p:nvSpPr>
          <p:cNvPr id="7" name="Rectangle 6"/>
          <p:cNvSpPr/>
          <p:nvPr/>
        </p:nvSpPr>
        <p:spPr>
          <a:xfrm>
            <a:off x="6172199" y="1876072"/>
            <a:ext cx="5654843" cy="3785652"/>
          </a:xfrm>
          <a:prstGeom prst="rect">
            <a:avLst/>
          </a:prstGeom>
        </p:spPr>
        <p:txBody>
          <a:bodyPr wrap="square">
            <a:spAutoFit/>
          </a:bodyPr>
          <a:lstStyle/>
          <a:p>
            <a:r>
              <a:rPr lang="en-US" sz="4000" b="1" dirty="0">
                <a:solidFill>
                  <a:schemeClr val="accent1">
                    <a:lumMod val="50000"/>
                  </a:schemeClr>
                </a:solidFill>
                <a:latin typeface="Arial" panose="020B0604020202020204" pitchFamily="34" charset="0"/>
                <a:cs typeface="Arial" panose="020B0604020202020204" pitchFamily="34" charset="0"/>
              </a:rPr>
              <a:t>What was one aspect of your prevention work that you wanted to be sure to sustain through the </a:t>
            </a:r>
            <a:r>
              <a:rPr lang="en-US" sz="4000" b="1" dirty="0">
                <a:solidFill>
                  <a:srgbClr val="FF5050"/>
                </a:solidFill>
                <a:latin typeface="Arial" panose="020B0604020202020204" pitchFamily="34" charset="0"/>
                <a:cs typeface="Arial" panose="020B0604020202020204" pitchFamily="34" charset="0"/>
              </a:rPr>
              <a:t>Covid-19 pandemic</a:t>
            </a:r>
            <a:r>
              <a:rPr lang="en-US" sz="4000" b="1" dirty="0">
                <a:solidFill>
                  <a:schemeClr val="accent1">
                    <a:lumMod val="50000"/>
                  </a:schemeClr>
                </a:solidFill>
                <a:latin typeface="Arial" panose="020B0604020202020204" pitchFamily="34" charset="0"/>
                <a:cs typeface="Arial" panose="020B0604020202020204" pitchFamily="34" charset="0"/>
              </a:rPr>
              <a:t>? </a:t>
            </a:r>
          </a:p>
        </p:txBody>
      </p:sp>
      <p:sp>
        <p:nvSpPr>
          <p:cNvPr id="9" name="TextBox 1"/>
          <p:cNvSpPr txBox="1">
            <a:spLocks noChangeArrowheads="1"/>
          </p:cNvSpPr>
          <p:nvPr/>
        </p:nvSpPr>
        <p:spPr bwMode="auto">
          <a:xfrm>
            <a:off x="928173" y="2087000"/>
            <a:ext cx="2957512" cy="3154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sz="19900" b="1" dirty="0">
                <a:solidFill>
                  <a:srgbClr val="FF5050"/>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6027852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rapezoid 1"/>
          <p:cNvSpPr/>
          <p:nvPr/>
        </p:nvSpPr>
        <p:spPr>
          <a:xfrm>
            <a:off x="-2326066" y="-314036"/>
            <a:ext cx="8395854" cy="7352145"/>
          </a:xfrm>
          <a:prstGeom prst="trapezoid">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43" name="TextBox 1"/>
          <p:cNvSpPr txBox="1">
            <a:spLocks noChangeArrowheads="1"/>
          </p:cNvSpPr>
          <p:nvPr/>
        </p:nvSpPr>
        <p:spPr bwMode="auto">
          <a:xfrm>
            <a:off x="928173" y="1876072"/>
            <a:ext cx="2957512"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sz="4400" b="1" dirty="0">
                <a:solidFill>
                  <a:schemeClr val="bg1"/>
                </a:solidFill>
                <a:latin typeface="Arial" panose="020B0604020202020204" pitchFamily="34" charset="0"/>
                <a:cs typeface="Arial" panose="020B0604020202020204" pitchFamily="34" charset="0"/>
              </a:rPr>
              <a:t>Question</a:t>
            </a:r>
          </a:p>
        </p:txBody>
      </p:sp>
      <p:sp>
        <p:nvSpPr>
          <p:cNvPr id="7" name="Rectangle 6"/>
          <p:cNvSpPr/>
          <p:nvPr/>
        </p:nvSpPr>
        <p:spPr>
          <a:xfrm>
            <a:off x="5775156" y="1876072"/>
            <a:ext cx="5654843" cy="3785652"/>
          </a:xfrm>
          <a:prstGeom prst="rect">
            <a:avLst/>
          </a:prstGeom>
        </p:spPr>
        <p:txBody>
          <a:bodyPr wrap="square">
            <a:spAutoFit/>
          </a:bodyPr>
          <a:lstStyle/>
          <a:p>
            <a:r>
              <a:rPr lang="en-US" sz="4000" b="1" dirty="0">
                <a:solidFill>
                  <a:schemeClr val="accent1">
                    <a:lumMod val="50000"/>
                  </a:schemeClr>
                </a:solidFill>
                <a:latin typeface="Arial" panose="020B0604020202020204" pitchFamily="34" charset="0"/>
                <a:cs typeface="Arial" panose="020B0604020202020204" pitchFamily="34" charset="0"/>
              </a:rPr>
              <a:t>Are there ways you’ve prioritized partnership development or capacity building during the </a:t>
            </a:r>
            <a:r>
              <a:rPr lang="en-US" sz="4000" b="1" dirty="0">
                <a:solidFill>
                  <a:srgbClr val="FF5050"/>
                </a:solidFill>
                <a:latin typeface="Arial" panose="020B0604020202020204" pitchFamily="34" charset="0"/>
                <a:cs typeface="Arial" panose="020B0604020202020204" pitchFamily="34" charset="0"/>
              </a:rPr>
              <a:t>Covid-19 pandemic</a:t>
            </a:r>
            <a:r>
              <a:rPr lang="en-US" sz="4000" b="1" dirty="0">
                <a:solidFill>
                  <a:schemeClr val="accent1">
                    <a:lumMod val="50000"/>
                  </a:schemeClr>
                </a:solidFill>
                <a:latin typeface="Arial" panose="020B0604020202020204" pitchFamily="34" charset="0"/>
                <a:cs typeface="Arial" panose="020B0604020202020204" pitchFamily="34" charset="0"/>
              </a:rPr>
              <a:t>? </a:t>
            </a:r>
          </a:p>
        </p:txBody>
      </p:sp>
      <p:sp>
        <p:nvSpPr>
          <p:cNvPr id="9" name="TextBox 1"/>
          <p:cNvSpPr txBox="1">
            <a:spLocks noChangeArrowheads="1"/>
          </p:cNvSpPr>
          <p:nvPr/>
        </p:nvSpPr>
        <p:spPr bwMode="auto">
          <a:xfrm>
            <a:off x="928173" y="2087000"/>
            <a:ext cx="2957512" cy="3154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sz="19900" b="1" dirty="0">
                <a:solidFill>
                  <a:srgbClr val="FF5050"/>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0046240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rotWithShape="1">
          <a:blip r:embed="rId3">
            <a:duotone>
              <a:prstClr val="black"/>
              <a:schemeClr val="accent5">
                <a:tint val="45000"/>
                <a:satMod val="400000"/>
              </a:schemeClr>
            </a:duotone>
            <a:extLst>
              <a:ext uri="{BEBA8EAE-BF5A-486C-A8C5-ECC9F3942E4B}">
                <a14:imgProps xmlns:a14="http://schemas.microsoft.com/office/drawing/2010/main">
                  <a14:imgLayer r:embed="rId4">
                    <a14:imgEffect>
                      <a14:backgroundRemoval t="0" b="89750" l="0" r="99219">
                        <a14:foregroundMark x1="11172" y1="21705" x2="19531" y2="56245"/>
                        <a14:foregroundMark x1="30625" y1="61240" x2="39453" y2="33506"/>
                        <a14:foregroundMark x1="50391" y1="61154" x2="42500" y2="47717"/>
                        <a14:foregroundMark x1="76484" y1="59518" x2="82969" y2="46942"/>
                        <a14:foregroundMark x1="92656" y1="60379" x2="89922" y2="39966"/>
                        <a14:backgroundMark x1="37891" y1="37640" x2="41016" y2="32214"/>
                        <a14:backgroundMark x1="37813" y1="36003" x2="39766" y2="32817"/>
                        <a14:backgroundMark x1="84766" y1="45650" x2="89063" y2="46253"/>
                        <a14:backgroundMark x1="93828" y1="58742" x2="91016" y2="41774"/>
                        <a14:backgroundMark x1="37734" y1="36520" x2="42031" y2="28768"/>
                      </a14:backgroundRemoval>
                    </a14:imgEffect>
                  </a14:imgLayer>
                </a14:imgProps>
              </a:ext>
            </a:extLst>
          </a:blip>
          <a:srcRect l="34205" r="13646" b="32265"/>
          <a:stretch/>
        </p:blipFill>
        <p:spPr>
          <a:xfrm flipH="1">
            <a:off x="-48174" y="2787975"/>
            <a:ext cx="4298897" cy="4070025"/>
          </a:xfrm>
          <a:prstGeom prst="rect">
            <a:avLst/>
          </a:prstGeom>
          <a:solidFill>
            <a:schemeClr val="bg1"/>
          </a:solidFill>
        </p:spPr>
      </p:pic>
      <p:sp>
        <p:nvSpPr>
          <p:cNvPr id="2" name="Title 1">
            <a:extLst>
              <a:ext uri="{FF2B5EF4-FFF2-40B4-BE49-F238E27FC236}">
                <a16:creationId xmlns:a16="http://schemas.microsoft.com/office/drawing/2014/main" id="{D86D1152-0ED4-411B-B9FF-C24F1C0AFCBD}"/>
              </a:ext>
            </a:extLst>
          </p:cNvPr>
          <p:cNvSpPr>
            <a:spLocks noGrp="1"/>
          </p:cNvSpPr>
          <p:nvPr>
            <p:ph type="title"/>
          </p:nvPr>
        </p:nvSpPr>
        <p:spPr/>
        <p:txBody>
          <a:bodyPr/>
          <a:lstStyle/>
          <a:p>
            <a:r>
              <a:rPr lang="en-US" b="1" dirty="0">
                <a:solidFill>
                  <a:schemeClr val="tx2">
                    <a:lumMod val="75000"/>
                  </a:schemeClr>
                </a:solidFill>
                <a:latin typeface="Arial" panose="020B0604020202020204" pitchFamily="34" charset="0"/>
                <a:cs typeface="Arial" panose="020B0604020202020204" pitchFamily="34" charset="0"/>
              </a:rPr>
              <a:t>Questions?</a:t>
            </a:r>
          </a:p>
        </p:txBody>
      </p:sp>
      <p:pic>
        <p:nvPicPr>
          <p:cNvPr id="13" name="Picture 12"/>
          <p:cNvPicPr>
            <a:picLocks noChangeAspect="1"/>
          </p:cNvPicPr>
          <p:nvPr/>
        </p:nvPicPr>
        <p:blipFill rotWithShape="1">
          <a:blip r:embed="rId5">
            <a:duotone>
              <a:prstClr val="black"/>
              <a:schemeClr val="accent1">
                <a:tint val="45000"/>
                <a:satMod val="400000"/>
              </a:schemeClr>
            </a:duotone>
            <a:extLst>
              <a:ext uri="{BEBA8EAE-BF5A-486C-A8C5-ECC9F3942E4B}">
                <a14:imgProps xmlns:a14="http://schemas.microsoft.com/office/drawing/2010/main">
                  <a14:imgLayer r:embed="rId4">
                    <a14:imgEffect>
                      <a14:backgroundRemoval t="0" b="89750" l="0" r="99219">
                        <a14:foregroundMark x1="11172" y1="21705" x2="19531" y2="56245"/>
                        <a14:foregroundMark x1="30625" y1="61240" x2="39453" y2="33506"/>
                        <a14:foregroundMark x1="50391" y1="61154" x2="42500" y2="47717"/>
                        <a14:foregroundMark x1="76484" y1="59518" x2="82969" y2="46942"/>
                        <a14:foregroundMark x1="92656" y1="60379" x2="89922" y2="39966"/>
                        <a14:backgroundMark x1="37891" y1="37640" x2="41016" y2="32214"/>
                        <a14:backgroundMark x1="37813" y1="36003" x2="39766" y2="32817"/>
                        <a14:backgroundMark x1="84766" y1="45650" x2="89063" y2="46253"/>
                        <a14:backgroundMark x1="93828" y1="58742" x2="91016" y2="41774"/>
                        <a14:backgroundMark x1="37734" y1="36520" x2="42031" y2="28768"/>
                        <a14:backgroundMark x1="37578" y1="37123" x2="40156" y2="32472"/>
                        <a14:backgroundMark x1="38828" y1="36693" x2="38828" y2="33161"/>
                        <a14:backgroundMark x1="23906" y1="861" x2="23906" y2="861"/>
                      </a14:backgroundRemoval>
                    </a14:imgEffect>
                  </a14:imgLayer>
                </a14:imgProps>
              </a:ext>
            </a:extLst>
          </a:blip>
          <a:srcRect r="13646" b="32265"/>
          <a:stretch/>
        </p:blipFill>
        <p:spPr>
          <a:xfrm>
            <a:off x="2597231" y="902043"/>
            <a:ext cx="8371449" cy="5955957"/>
          </a:xfrm>
          <a:prstGeom prst="rect">
            <a:avLst/>
          </a:prstGeom>
        </p:spPr>
      </p:pic>
      <p:sp>
        <p:nvSpPr>
          <p:cNvPr id="3" name="TextBox 2"/>
          <p:cNvSpPr txBox="1"/>
          <p:nvPr/>
        </p:nvSpPr>
        <p:spPr>
          <a:xfrm rot="1378634">
            <a:off x="6360474" y="3490839"/>
            <a:ext cx="103882" cy="715322"/>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40658531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Title 5">
            <a:extLst>
              <a:ext uri="{FF2B5EF4-FFF2-40B4-BE49-F238E27FC236}">
                <a16:creationId xmlns:a16="http://schemas.microsoft.com/office/drawing/2014/main" id="{882C4306-AE36-455B-915B-406E4167DAE4}"/>
              </a:ext>
            </a:extLst>
          </p:cNvPr>
          <p:cNvSpPr>
            <a:spLocks noGrp="1" noChangeArrowheads="1"/>
          </p:cNvSpPr>
          <p:nvPr>
            <p:ph type="title"/>
          </p:nvPr>
        </p:nvSpPr>
        <p:spPr>
          <a:xfrm>
            <a:off x="536575" y="455613"/>
            <a:ext cx="10785475" cy="1169987"/>
          </a:xfrm>
        </p:spPr>
        <p:txBody>
          <a:bodyPr/>
          <a:lstStyle/>
          <a:p>
            <a:pPr eaLnBrk="1" hangingPunct="1"/>
            <a:r>
              <a:rPr lang="en-US" altLang="en-US" sz="4400">
                <a:latin typeface="Arial" panose="020B0604020202020204" pitchFamily="34" charset="0"/>
                <a:cs typeface="Arial" panose="020B0604020202020204" pitchFamily="34" charset="0"/>
              </a:rPr>
              <a:t>Thank You! </a:t>
            </a:r>
          </a:p>
        </p:txBody>
      </p:sp>
      <p:sp>
        <p:nvSpPr>
          <p:cNvPr id="7" name="Content Placeholder 6">
            <a:extLst>
              <a:ext uri="{FF2B5EF4-FFF2-40B4-BE49-F238E27FC236}">
                <a16:creationId xmlns:a16="http://schemas.microsoft.com/office/drawing/2014/main" id="{FA045646-9F6D-45CA-BF32-9A14444AA3A4}"/>
              </a:ext>
            </a:extLst>
          </p:cNvPr>
          <p:cNvSpPr>
            <a:spLocks noGrp="1"/>
          </p:cNvSpPr>
          <p:nvPr>
            <p:ph idx="1"/>
          </p:nvPr>
        </p:nvSpPr>
        <p:spPr>
          <a:xfrm>
            <a:off x="450850" y="1738313"/>
            <a:ext cx="11290300" cy="4351337"/>
          </a:xfrm>
        </p:spPr>
        <p:txBody>
          <a:bodyPr rtlCol="0">
            <a:noAutofit/>
          </a:bodyPr>
          <a:lstStyle/>
          <a:p>
            <a:pPr marL="0" indent="0" algn="ctr" eaLnBrk="1" fontAlgn="auto" hangingPunct="1">
              <a:spcAft>
                <a:spcPts val="375"/>
              </a:spcAft>
              <a:buFont typeface="Arial"/>
              <a:buNone/>
              <a:defRPr/>
            </a:pPr>
            <a:r>
              <a:rPr lang="en-US" sz="3200" dirty="0">
                <a:latin typeface="Arial" panose="020B0604020202020204" pitchFamily="34" charset="0"/>
                <a:cs typeface="Arial" panose="020B0604020202020204" pitchFamily="34" charset="0"/>
              </a:rPr>
              <a:t>If you have questions or comments, don’t hesitate to contact:</a:t>
            </a:r>
          </a:p>
          <a:p>
            <a:pPr marL="0" indent="0" algn="ctr" eaLnBrk="1" fontAlgn="auto" hangingPunct="1">
              <a:spcAft>
                <a:spcPts val="375"/>
              </a:spcAft>
              <a:buFont typeface="Arial"/>
              <a:buNone/>
              <a:defRPr/>
            </a:pPr>
            <a:endParaRPr lang="en-US" sz="1200" dirty="0">
              <a:latin typeface="Arial" panose="020B0604020202020204" pitchFamily="34" charset="0"/>
              <a:cs typeface="Arial" panose="020B0604020202020204" pitchFamily="34" charset="0"/>
            </a:endParaRPr>
          </a:p>
          <a:p>
            <a:pPr marL="0" indent="0" algn="ctr" eaLnBrk="1" fontAlgn="auto" hangingPunct="1">
              <a:spcAft>
                <a:spcPts val="0"/>
              </a:spcAft>
              <a:buFont typeface="Arial"/>
              <a:buNone/>
              <a:defRPr/>
            </a:pPr>
            <a:endParaRPr lang="en-US" dirty="0"/>
          </a:p>
          <a:p>
            <a:pPr marL="0" indent="0" algn="ctr" eaLnBrk="1" fontAlgn="auto" hangingPunct="1">
              <a:spcAft>
                <a:spcPts val="0"/>
              </a:spcAft>
              <a:buFont typeface="Arial" panose="020B0604020202020204" pitchFamily="34" charset="0"/>
              <a:buNone/>
              <a:defRPr/>
            </a:pPr>
            <a:endParaRPr lang="en-US" dirty="0"/>
          </a:p>
          <a:p>
            <a:pPr eaLnBrk="1" fontAlgn="auto" hangingPunct="1">
              <a:spcAft>
                <a:spcPts val="0"/>
              </a:spcAft>
              <a:buFont typeface="Arial"/>
              <a:buChar char="•"/>
              <a:defRPr/>
            </a:pPr>
            <a:endParaRPr lang="en-US" dirty="0"/>
          </a:p>
        </p:txBody>
      </p:sp>
      <p:sp>
        <p:nvSpPr>
          <p:cNvPr id="125957" name="Rectangle 8">
            <a:extLst>
              <a:ext uri="{FF2B5EF4-FFF2-40B4-BE49-F238E27FC236}">
                <a16:creationId xmlns:a16="http://schemas.microsoft.com/office/drawing/2014/main" id="{A8CACFD6-7928-4984-B675-95CE3C5D8402}"/>
              </a:ext>
            </a:extLst>
          </p:cNvPr>
          <p:cNvSpPr>
            <a:spLocks noChangeArrowheads="1"/>
          </p:cNvSpPr>
          <p:nvPr/>
        </p:nvSpPr>
        <p:spPr bwMode="auto">
          <a:xfrm>
            <a:off x="6962775" y="2770981"/>
            <a:ext cx="3517900"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0000"/>
              </a:lnSpc>
              <a:spcBef>
                <a:spcPts val="1000"/>
              </a:spcBef>
              <a:buClr>
                <a:srgbClr val="CB1F54"/>
              </a:buClr>
              <a:buFont typeface="Arial" panose="020B0604020202020204" pitchFamily="34" charset="0"/>
              <a:buChar char="•"/>
              <a:defRPr sz="2000">
                <a:solidFill>
                  <a:schemeClr val="tx1"/>
                </a:solidFill>
                <a:latin typeface="Calibri" panose="020F0502020204030204" pitchFamily="34" charset="0"/>
              </a:defRPr>
            </a:lvl1pPr>
            <a:lvl2pPr marL="742950" indent="-285750">
              <a:lnSpc>
                <a:spcPct val="110000"/>
              </a:lnSpc>
              <a:spcBef>
                <a:spcPts val="500"/>
              </a:spcBef>
              <a:buClr>
                <a:srgbClr val="CB1F54"/>
              </a:buClr>
              <a:buFont typeface="Arial" panose="020B0604020202020204" pitchFamily="34" charset="0"/>
              <a:buChar char="•"/>
              <a:defRPr>
                <a:solidFill>
                  <a:schemeClr val="tx1"/>
                </a:solidFill>
                <a:latin typeface="Calibri" panose="020F0502020204030204" pitchFamily="34" charset="0"/>
              </a:defRPr>
            </a:lvl2pPr>
            <a:lvl3pPr marL="1143000" indent="-228600">
              <a:lnSpc>
                <a:spcPct val="110000"/>
              </a:lnSpc>
              <a:spcBef>
                <a:spcPts val="500"/>
              </a:spcBef>
              <a:buClr>
                <a:srgbClr val="CB1F54"/>
              </a:buClr>
              <a:buFont typeface="Arial" panose="020B0604020202020204" pitchFamily="34" charset="0"/>
              <a:buChar char="•"/>
              <a:defRPr sz="1400">
                <a:solidFill>
                  <a:schemeClr val="tx1"/>
                </a:solidFill>
                <a:latin typeface="Calibri" panose="020F0502020204030204" pitchFamily="34" charset="0"/>
              </a:defRPr>
            </a:lvl3pPr>
            <a:lvl4pPr marL="1600200" indent="-228600">
              <a:lnSpc>
                <a:spcPct val="110000"/>
              </a:lnSpc>
              <a:spcBef>
                <a:spcPts val="500"/>
              </a:spcBef>
              <a:buClr>
                <a:srgbClr val="CB1F54"/>
              </a:buClr>
              <a:buFont typeface="Arial" panose="020B0604020202020204" pitchFamily="34" charset="0"/>
              <a:buChar char="•"/>
              <a:defRPr sz="1400">
                <a:solidFill>
                  <a:schemeClr val="tx1"/>
                </a:solidFill>
                <a:latin typeface="Calibri" panose="020F0502020204030204" pitchFamily="34" charset="0"/>
              </a:defRPr>
            </a:lvl4pPr>
            <a:lvl5pPr marL="2057400" indent="-228600">
              <a:lnSpc>
                <a:spcPct val="90000"/>
              </a:lnSpc>
              <a:spcBef>
                <a:spcPts val="500"/>
              </a:spcBef>
              <a:buClr>
                <a:srgbClr val="CB1F54"/>
              </a:buClr>
              <a:buFont typeface="Arial" panose="020B0604020202020204" pitchFamily="34" charset="0"/>
              <a:buChar char="•"/>
              <a:defRPr>
                <a:solidFill>
                  <a:srgbClr val="1C2632"/>
                </a:solidFill>
                <a:latin typeface="Calibri" panose="020F0502020204030204" pitchFamily="34" charset="0"/>
              </a:defRPr>
            </a:lvl5pPr>
            <a:lvl6pPr marL="2514600" indent="-228600" eaLnBrk="0" fontAlgn="base" hangingPunct="0">
              <a:lnSpc>
                <a:spcPct val="90000"/>
              </a:lnSpc>
              <a:spcBef>
                <a:spcPts val="500"/>
              </a:spcBef>
              <a:spcAft>
                <a:spcPct val="0"/>
              </a:spcAft>
              <a:buClr>
                <a:srgbClr val="CB1F54"/>
              </a:buClr>
              <a:buFont typeface="Arial" panose="020B0604020202020204" pitchFamily="34" charset="0"/>
              <a:buChar char="•"/>
              <a:defRPr>
                <a:solidFill>
                  <a:srgbClr val="1C2632"/>
                </a:solidFill>
                <a:latin typeface="Calibri" panose="020F0502020204030204" pitchFamily="34" charset="0"/>
              </a:defRPr>
            </a:lvl6pPr>
            <a:lvl7pPr marL="2971800" indent="-228600" eaLnBrk="0" fontAlgn="base" hangingPunct="0">
              <a:lnSpc>
                <a:spcPct val="90000"/>
              </a:lnSpc>
              <a:spcBef>
                <a:spcPts val="500"/>
              </a:spcBef>
              <a:spcAft>
                <a:spcPct val="0"/>
              </a:spcAft>
              <a:buClr>
                <a:srgbClr val="CB1F54"/>
              </a:buClr>
              <a:buFont typeface="Arial" panose="020B0604020202020204" pitchFamily="34" charset="0"/>
              <a:buChar char="•"/>
              <a:defRPr>
                <a:solidFill>
                  <a:srgbClr val="1C2632"/>
                </a:solidFill>
                <a:latin typeface="Calibri" panose="020F0502020204030204" pitchFamily="34" charset="0"/>
              </a:defRPr>
            </a:lvl7pPr>
            <a:lvl8pPr marL="3429000" indent="-228600" eaLnBrk="0" fontAlgn="base" hangingPunct="0">
              <a:lnSpc>
                <a:spcPct val="90000"/>
              </a:lnSpc>
              <a:spcBef>
                <a:spcPts val="500"/>
              </a:spcBef>
              <a:spcAft>
                <a:spcPct val="0"/>
              </a:spcAft>
              <a:buClr>
                <a:srgbClr val="CB1F54"/>
              </a:buClr>
              <a:buFont typeface="Arial" panose="020B0604020202020204" pitchFamily="34" charset="0"/>
              <a:buChar char="•"/>
              <a:defRPr>
                <a:solidFill>
                  <a:srgbClr val="1C2632"/>
                </a:solidFill>
                <a:latin typeface="Calibri" panose="020F0502020204030204" pitchFamily="34" charset="0"/>
              </a:defRPr>
            </a:lvl8pPr>
            <a:lvl9pPr marL="3886200" indent="-228600" eaLnBrk="0" fontAlgn="base" hangingPunct="0">
              <a:lnSpc>
                <a:spcPct val="90000"/>
              </a:lnSpc>
              <a:spcBef>
                <a:spcPts val="500"/>
              </a:spcBef>
              <a:spcAft>
                <a:spcPct val="0"/>
              </a:spcAft>
              <a:buClr>
                <a:srgbClr val="CB1F54"/>
              </a:buClr>
              <a:buFont typeface="Arial" panose="020B0604020202020204" pitchFamily="34" charset="0"/>
              <a:buChar char="•"/>
              <a:defRPr>
                <a:solidFill>
                  <a:srgbClr val="1C2632"/>
                </a:solidFill>
                <a:latin typeface="Calibri" panose="020F0502020204030204" pitchFamily="34" charset="0"/>
              </a:defRPr>
            </a:lvl9pPr>
          </a:lstStyle>
          <a:p>
            <a:pPr algn="ctr" eaLnBrk="1" hangingPunct="1">
              <a:lnSpc>
                <a:spcPct val="100000"/>
              </a:lnSpc>
              <a:spcBef>
                <a:spcPct val="0"/>
              </a:spcBef>
              <a:buClrTx/>
              <a:buFontTx/>
              <a:buNone/>
            </a:pPr>
            <a:r>
              <a:rPr lang="en-US" altLang="en-US" sz="2400" b="1" dirty="0">
                <a:latin typeface="Arial" panose="020B0604020202020204" pitchFamily="34" charset="0"/>
                <a:cs typeface="Arial" panose="020B0604020202020204" pitchFamily="34" charset="0"/>
              </a:rPr>
              <a:t>Jessica Goldberg MSW, MPH, CPS</a:t>
            </a:r>
            <a:endParaRPr lang="en-US" altLang="en-US" sz="1600" dirty="0">
              <a:latin typeface="Arial" panose="020B0604020202020204" pitchFamily="34" charset="0"/>
              <a:cs typeface="Arial" panose="020B0604020202020204" pitchFamily="34" charset="0"/>
            </a:endParaRPr>
          </a:p>
          <a:p>
            <a:pPr algn="ctr" eaLnBrk="1" hangingPunct="1">
              <a:lnSpc>
                <a:spcPct val="100000"/>
              </a:lnSpc>
              <a:spcBef>
                <a:spcPct val="0"/>
              </a:spcBef>
              <a:buClrTx/>
              <a:buFontTx/>
              <a:buNone/>
            </a:pPr>
            <a:r>
              <a:rPr lang="en-US" altLang="en-US" dirty="0">
                <a:latin typeface="Arial" panose="020B0604020202020204" pitchFamily="34" charset="0"/>
                <a:cs typeface="Arial" panose="020B0604020202020204" pitchFamily="34" charset="0"/>
              </a:rPr>
              <a:t>T/TA Specialist</a:t>
            </a:r>
          </a:p>
          <a:p>
            <a:pPr algn="ctr" eaLnBrk="1" hangingPunct="1">
              <a:lnSpc>
                <a:spcPct val="100000"/>
              </a:lnSpc>
              <a:spcBef>
                <a:spcPct val="0"/>
              </a:spcBef>
              <a:buClrTx/>
              <a:buFontTx/>
              <a:buNone/>
            </a:pPr>
            <a:r>
              <a:rPr lang="en-US" altLang="en-US" dirty="0">
                <a:latin typeface="Arial" panose="020B0604020202020204" pitchFamily="34" charset="0"/>
                <a:cs typeface="Arial" panose="020B0604020202020204" pitchFamily="34" charset="0"/>
              </a:rPr>
              <a:t>Region 2 PTTC, EDC</a:t>
            </a:r>
          </a:p>
          <a:p>
            <a:pPr algn="ctr" eaLnBrk="1" hangingPunct="1">
              <a:lnSpc>
                <a:spcPct val="100000"/>
              </a:lnSpc>
              <a:spcBef>
                <a:spcPct val="0"/>
              </a:spcBef>
              <a:buClrTx/>
              <a:buFontTx/>
              <a:buNone/>
            </a:pPr>
            <a:r>
              <a:rPr lang="en-US" altLang="en-US" dirty="0">
                <a:latin typeface="Arial" panose="020B0604020202020204" pitchFamily="34" charset="0"/>
                <a:cs typeface="Arial" panose="020B0604020202020204" pitchFamily="34" charset="0"/>
                <a:hlinkClick r:id="rId3"/>
              </a:rPr>
              <a:t>jgoldberg@edc.org</a:t>
            </a:r>
            <a:r>
              <a:rPr lang="en-US" altLang="en-US" dirty="0">
                <a:latin typeface="Arial" panose="020B0604020202020204" pitchFamily="34" charset="0"/>
                <a:cs typeface="Arial" panose="020B0604020202020204" pitchFamily="34" charset="0"/>
              </a:rPr>
              <a:t> </a:t>
            </a:r>
          </a:p>
        </p:txBody>
      </p:sp>
      <p:sp>
        <p:nvSpPr>
          <p:cNvPr id="125958" name="Rectangle 9">
            <a:extLst>
              <a:ext uri="{FF2B5EF4-FFF2-40B4-BE49-F238E27FC236}">
                <a16:creationId xmlns:a16="http://schemas.microsoft.com/office/drawing/2014/main" id="{EA6EEDB7-F662-4CF3-B7C1-F820ED7CBA63}"/>
              </a:ext>
            </a:extLst>
          </p:cNvPr>
          <p:cNvSpPr>
            <a:spLocks noChangeArrowheads="1"/>
          </p:cNvSpPr>
          <p:nvPr/>
        </p:nvSpPr>
        <p:spPr bwMode="auto">
          <a:xfrm>
            <a:off x="1711325" y="2755106"/>
            <a:ext cx="3802063"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0000"/>
              </a:lnSpc>
              <a:spcBef>
                <a:spcPts val="1000"/>
              </a:spcBef>
              <a:buClr>
                <a:srgbClr val="CB1F54"/>
              </a:buClr>
              <a:buFont typeface="Arial" panose="020B0604020202020204" pitchFamily="34" charset="0"/>
              <a:buChar char="•"/>
              <a:defRPr sz="2000">
                <a:solidFill>
                  <a:schemeClr val="tx1"/>
                </a:solidFill>
                <a:latin typeface="Calibri" panose="020F0502020204030204" pitchFamily="34" charset="0"/>
              </a:defRPr>
            </a:lvl1pPr>
            <a:lvl2pPr marL="742950" indent="-285750">
              <a:lnSpc>
                <a:spcPct val="110000"/>
              </a:lnSpc>
              <a:spcBef>
                <a:spcPts val="500"/>
              </a:spcBef>
              <a:buClr>
                <a:srgbClr val="CB1F54"/>
              </a:buClr>
              <a:buFont typeface="Arial" panose="020B0604020202020204" pitchFamily="34" charset="0"/>
              <a:buChar char="•"/>
              <a:defRPr>
                <a:solidFill>
                  <a:schemeClr val="tx1"/>
                </a:solidFill>
                <a:latin typeface="Calibri" panose="020F0502020204030204" pitchFamily="34" charset="0"/>
              </a:defRPr>
            </a:lvl2pPr>
            <a:lvl3pPr marL="1143000" indent="-228600">
              <a:lnSpc>
                <a:spcPct val="110000"/>
              </a:lnSpc>
              <a:spcBef>
                <a:spcPts val="500"/>
              </a:spcBef>
              <a:buClr>
                <a:srgbClr val="CB1F54"/>
              </a:buClr>
              <a:buFont typeface="Arial" panose="020B0604020202020204" pitchFamily="34" charset="0"/>
              <a:buChar char="•"/>
              <a:defRPr sz="1400">
                <a:solidFill>
                  <a:schemeClr val="tx1"/>
                </a:solidFill>
                <a:latin typeface="Calibri" panose="020F0502020204030204" pitchFamily="34" charset="0"/>
              </a:defRPr>
            </a:lvl3pPr>
            <a:lvl4pPr marL="1600200" indent="-228600">
              <a:lnSpc>
                <a:spcPct val="110000"/>
              </a:lnSpc>
              <a:spcBef>
                <a:spcPts val="500"/>
              </a:spcBef>
              <a:buClr>
                <a:srgbClr val="CB1F54"/>
              </a:buClr>
              <a:buFont typeface="Arial" panose="020B0604020202020204" pitchFamily="34" charset="0"/>
              <a:buChar char="•"/>
              <a:defRPr sz="1400">
                <a:solidFill>
                  <a:schemeClr val="tx1"/>
                </a:solidFill>
                <a:latin typeface="Calibri" panose="020F0502020204030204" pitchFamily="34" charset="0"/>
              </a:defRPr>
            </a:lvl4pPr>
            <a:lvl5pPr marL="2057400" indent="-228600">
              <a:lnSpc>
                <a:spcPct val="90000"/>
              </a:lnSpc>
              <a:spcBef>
                <a:spcPts val="500"/>
              </a:spcBef>
              <a:buClr>
                <a:srgbClr val="CB1F54"/>
              </a:buClr>
              <a:buFont typeface="Arial" panose="020B0604020202020204" pitchFamily="34" charset="0"/>
              <a:buChar char="•"/>
              <a:defRPr>
                <a:solidFill>
                  <a:srgbClr val="1C2632"/>
                </a:solidFill>
                <a:latin typeface="Calibri" panose="020F0502020204030204" pitchFamily="34" charset="0"/>
              </a:defRPr>
            </a:lvl5pPr>
            <a:lvl6pPr marL="2514600" indent="-228600" eaLnBrk="0" fontAlgn="base" hangingPunct="0">
              <a:lnSpc>
                <a:spcPct val="90000"/>
              </a:lnSpc>
              <a:spcBef>
                <a:spcPts val="500"/>
              </a:spcBef>
              <a:spcAft>
                <a:spcPct val="0"/>
              </a:spcAft>
              <a:buClr>
                <a:srgbClr val="CB1F54"/>
              </a:buClr>
              <a:buFont typeface="Arial" panose="020B0604020202020204" pitchFamily="34" charset="0"/>
              <a:buChar char="•"/>
              <a:defRPr>
                <a:solidFill>
                  <a:srgbClr val="1C2632"/>
                </a:solidFill>
                <a:latin typeface="Calibri" panose="020F0502020204030204" pitchFamily="34" charset="0"/>
              </a:defRPr>
            </a:lvl6pPr>
            <a:lvl7pPr marL="2971800" indent="-228600" eaLnBrk="0" fontAlgn="base" hangingPunct="0">
              <a:lnSpc>
                <a:spcPct val="90000"/>
              </a:lnSpc>
              <a:spcBef>
                <a:spcPts val="500"/>
              </a:spcBef>
              <a:spcAft>
                <a:spcPct val="0"/>
              </a:spcAft>
              <a:buClr>
                <a:srgbClr val="CB1F54"/>
              </a:buClr>
              <a:buFont typeface="Arial" panose="020B0604020202020204" pitchFamily="34" charset="0"/>
              <a:buChar char="•"/>
              <a:defRPr>
                <a:solidFill>
                  <a:srgbClr val="1C2632"/>
                </a:solidFill>
                <a:latin typeface="Calibri" panose="020F0502020204030204" pitchFamily="34" charset="0"/>
              </a:defRPr>
            </a:lvl7pPr>
            <a:lvl8pPr marL="3429000" indent="-228600" eaLnBrk="0" fontAlgn="base" hangingPunct="0">
              <a:lnSpc>
                <a:spcPct val="90000"/>
              </a:lnSpc>
              <a:spcBef>
                <a:spcPts val="500"/>
              </a:spcBef>
              <a:spcAft>
                <a:spcPct val="0"/>
              </a:spcAft>
              <a:buClr>
                <a:srgbClr val="CB1F54"/>
              </a:buClr>
              <a:buFont typeface="Arial" panose="020B0604020202020204" pitchFamily="34" charset="0"/>
              <a:buChar char="•"/>
              <a:defRPr>
                <a:solidFill>
                  <a:srgbClr val="1C2632"/>
                </a:solidFill>
                <a:latin typeface="Calibri" panose="020F0502020204030204" pitchFamily="34" charset="0"/>
              </a:defRPr>
            </a:lvl8pPr>
            <a:lvl9pPr marL="3886200" indent="-228600" eaLnBrk="0" fontAlgn="base" hangingPunct="0">
              <a:lnSpc>
                <a:spcPct val="90000"/>
              </a:lnSpc>
              <a:spcBef>
                <a:spcPts val="500"/>
              </a:spcBef>
              <a:spcAft>
                <a:spcPct val="0"/>
              </a:spcAft>
              <a:buClr>
                <a:srgbClr val="CB1F54"/>
              </a:buClr>
              <a:buFont typeface="Arial" panose="020B0604020202020204" pitchFamily="34" charset="0"/>
              <a:buChar char="•"/>
              <a:defRPr>
                <a:solidFill>
                  <a:srgbClr val="1C2632"/>
                </a:solidFill>
                <a:latin typeface="Calibri" panose="020F0502020204030204" pitchFamily="34" charset="0"/>
              </a:defRPr>
            </a:lvl9pPr>
          </a:lstStyle>
          <a:p>
            <a:pPr algn="ctr" eaLnBrk="1" hangingPunct="1">
              <a:lnSpc>
                <a:spcPct val="100000"/>
              </a:lnSpc>
              <a:spcBef>
                <a:spcPct val="0"/>
              </a:spcBef>
              <a:buClrTx/>
              <a:buFontTx/>
              <a:buNone/>
            </a:pPr>
            <a:r>
              <a:rPr lang="en-US" altLang="en-US" sz="2400" b="1" dirty="0">
                <a:latin typeface="Arial" panose="020B0604020202020204" pitchFamily="34" charset="0"/>
                <a:cs typeface="Arial" panose="020B0604020202020204" pitchFamily="34" charset="0"/>
              </a:rPr>
              <a:t>Ivy Jones-Turner</a:t>
            </a:r>
          </a:p>
          <a:p>
            <a:pPr algn="ctr" eaLnBrk="1" hangingPunct="1">
              <a:lnSpc>
                <a:spcPct val="100000"/>
              </a:lnSpc>
              <a:spcBef>
                <a:spcPct val="0"/>
              </a:spcBef>
              <a:buClrTx/>
              <a:buFontTx/>
              <a:buNone/>
            </a:pPr>
            <a:r>
              <a:rPr lang="en-US" altLang="en-US" sz="2400" b="1" dirty="0">
                <a:latin typeface="Arial" panose="020B0604020202020204" pitchFamily="34" charset="0"/>
                <a:cs typeface="Arial" panose="020B0604020202020204" pitchFamily="34" charset="0"/>
              </a:rPr>
              <a:t>MPA, CPS</a:t>
            </a:r>
            <a:endParaRPr lang="en-US" altLang="en-US" sz="1600" dirty="0">
              <a:latin typeface="Arial" panose="020B0604020202020204" pitchFamily="34" charset="0"/>
              <a:cs typeface="Arial" panose="020B0604020202020204" pitchFamily="34" charset="0"/>
            </a:endParaRPr>
          </a:p>
          <a:p>
            <a:pPr algn="ctr" eaLnBrk="1" hangingPunct="1">
              <a:lnSpc>
                <a:spcPct val="100000"/>
              </a:lnSpc>
              <a:spcBef>
                <a:spcPct val="0"/>
              </a:spcBef>
              <a:buClrTx/>
              <a:buFontTx/>
              <a:buNone/>
            </a:pPr>
            <a:r>
              <a:rPr lang="en-US" altLang="en-US" dirty="0">
                <a:latin typeface="Arial" panose="020B0604020202020204" pitchFamily="34" charset="0"/>
                <a:cs typeface="Arial" panose="020B0604020202020204" pitchFamily="34" charset="0"/>
              </a:rPr>
              <a:t>T/TA Specialist</a:t>
            </a:r>
          </a:p>
          <a:p>
            <a:pPr algn="ctr" eaLnBrk="1" hangingPunct="1">
              <a:lnSpc>
                <a:spcPct val="100000"/>
              </a:lnSpc>
              <a:spcBef>
                <a:spcPct val="0"/>
              </a:spcBef>
              <a:buClrTx/>
              <a:buFontTx/>
              <a:buNone/>
            </a:pPr>
            <a:r>
              <a:rPr lang="en-US" altLang="en-US" dirty="0">
                <a:latin typeface="Arial" panose="020B0604020202020204" pitchFamily="34" charset="0"/>
                <a:cs typeface="Arial" panose="020B0604020202020204" pitchFamily="34" charset="0"/>
              </a:rPr>
              <a:t>Region 2 PTTC, EDC</a:t>
            </a:r>
          </a:p>
          <a:p>
            <a:pPr algn="ctr" eaLnBrk="1" hangingPunct="1">
              <a:lnSpc>
                <a:spcPct val="100000"/>
              </a:lnSpc>
              <a:spcBef>
                <a:spcPct val="0"/>
              </a:spcBef>
              <a:buClrTx/>
              <a:buFontTx/>
              <a:buNone/>
            </a:pPr>
            <a:r>
              <a:rPr lang="en-US" altLang="en-US" dirty="0">
                <a:latin typeface="Arial" panose="020B0604020202020204" pitchFamily="34" charset="0"/>
                <a:cs typeface="Arial" panose="020B0604020202020204" pitchFamily="34" charset="0"/>
                <a:hlinkClick r:id="rId3"/>
              </a:rPr>
              <a:t>ijonesturner@edc.org</a:t>
            </a:r>
            <a:r>
              <a:rPr lang="en-US" altLang="en-US" dirty="0">
                <a:latin typeface="Arial" panose="020B0604020202020204" pitchFamily="34" charset="0"/>
                <a:cs typeface="Arial" panose="020B0604020202020204" pitchFamily="34" charset="0"/>
              </a:rPr>
              <a:t> </a:t>
            </a:r>
          </a:p>
        </p:txBody>
      </p:sp>
      <p:sp>
        <p:nvSpPr>
          <p:cNvPr id="125959" name="Slide Number Placeholder 1">
            <a:extLst>
              <a:ext uri="{FF2B5EF4-FFF2-40B4-BE49-F238E27FC236}">
                <a16:creationId xmlns:a16="http://schemas.microsoft.com/office/drawing/2014/main" id="{5B27AEBE-6EC1-4335-9445-CB73225BD151}"/>
              </a:ext>
            </a:extLst>
          </p:cNvPr>
          <p:cNvSpPr>
            <a:spLocks noGrp="1" noChangeArrowheads="1"/>
          </p:cNvSpPr>
          <p:nvPr>
            <p:ph type="sldNum" sz="quarter" idx="12"/>
          </p:nvPr>
        </p:nvSpPr>
        <p:spPr bwMode="auto">
          <a:xfrm>
            <a:off x="8778875" y="6500813"/>
            <a:ext cx="27432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algn="r" rtl="0" eaLnBrk="1" fontAlgn="base" hangingPunct="1">
              <a:spcBef>
                <a:spcPct val="0"/>
              </a:spcBef>
              <a:spcAft>
                <a:spcPct val="0"/>
              </a:spcAft>
              <a:defRPr sz="1200" kern="1200">
                <a:solidFill>
                  <a:srgbClr val="9AB1C8"/>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lnSpc>
                <a:spcPct val="100000"/>
              </a:lnSpc>
              <a:spcBef>
                <a:spcPct val="0"/>
              </a:spcBef>
              <a:buClrTx/>
              <a:buFontTx/>
              <a:buNone/>
              <a:defRPr/>
            </a:pPr>
            <a:fld id="{8A50AA77-8CB1-4B56-A8CC-CF900CF36EA1}" type="slidenum">
              <a:rPr lang="en-US" altLang="en-US" smtClean="0"/>
              <a:pPr>
                <a:lnSpc>
                  <a:spcPct val="100000"/>
                </a:lnSpc>
                <a:spcBef>
                  <a:spcPct val="0"/>
                </a:spcBef>
                <a:buClrTx/>
                <a:buFontTx/>
                <a:buNone/>
                <a:defRPr/>
              </a:pPr>
              <a:t>29</a:t>
            </a:fld>
            <a:endParaRPr lang="en-US" altLang="en-US" sz="1200">
              <a:solidFill>
                <a:srgbClr val="9AB1C8"/>
              </a:solidFill>
            </a:endParaRP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en-US" altLang="en-US" sz="4000" b="1" dirty="0">
                <a:solidFill>
                  <a:schemeClr val="tx2">
                    <a:lumMod val="75000"/>
                  </a:schemeClr>
                </a:solidFill>
                <a:latin typeface="Helvetica" panose="020B0604020202020204" pitchFamily="34" charset="0"/>
                <a:cs typeface="Helvetica" panose="020B0604020202020204" pitchFamily="34" charset="0"/>
              </a:rPr>
              <a:t>Technical Information</a:t>
            </a:r>
          </a:p>
        </p:txBody>
      </p:sp>
      <p:sp>
        <p:nvSpPr>
          <p:cNvPr id="14339" name="Content Placeholder 2"/>
          <p:cNvSpPr>
            <a:spLocks noGrp="1"/>
          </p:cNvSpPr>
          <p:nvPr>
            <p:ph idx="1"/>
          </p:nvPr>
        </p:nvSpPr>
        <p:spPr>
          <a:xfrm>
            <a:off x="979357" y="1690688"/>
            <a:ext cx="10374443" cy="4131038"/>
          </a:xfrm>
        </p:spPr>
        <p:txBody>
          <a:bodyPr/>
          <a:lstStyle/>
          <a:p>
            <a:pPr marL="0" lvl="1" indent="0" algn="ctr" eaLnBrk="1" hangingPunct="1">
              <a:lnSpc>
                <a:spcPct val="112000"/>
              </a:lnSpc>
              <a:spcAft>
                <a:spcPts val="1500"/>
              </a:spcAft>
              <a:buNone/>
            </a:pPr>
            <a:r>
              <a:rPr lang="en-US" altLang="en-US" sz="3200" dirty="0">
                <a:latin typeface="Helvetica" panose="020B0604020202020204" pitchFamily="34" charset="0"/>
                <a:cs typeface="Helvetica" panose="020B0604020202020204" pitchFamily="34" charset="0"/>
              </a:rPr>
              <a:t>This per sharing call is being recorded.  Following the event, we will share the recording with participants.  </a:t>
            </a:r>
          </a:p>
          <a:p>
            <a:pPr marL="0" lvl="1" indent="0" algn="ctr" eaLnBrk="1" hangingPunct="1">
              <a:lnSpc>
                <a:spcPct val="112000"/>
              </a:lnSpc>
              <a:spcAft>
                <a:spcPts val="1500"/>
              </a:spcAft>
              <a:buNone/>
            </a:pPr>
            <a:r>
              <a:rPr lang="en-US" altLang="en-US" sz="3200" dirty="0">
                <a:latin typeface="Helvetica" panose="020B0604020202020204" pitchFamily="34" charset="0"/>
                <a:cs typeface="Helvetica" panose="020B0604020202020204" pitchFamily="34" charset="0"/>
              </a:rPr>
              <a:t>Please contact the call facilitator if you have any concerns or questions.</a:t>
            </a:r>
          </a:p>
          <a:p>
            <a:pPr eaLnBrk="1" hangingPunct="1"/>
            <a:endParaRPr lang="en-US" altLang="en-US" dirty="0"/>
          </a:p>
        </p:txBody>
      </p:sp>
    </p:spTree>
    <p:extLst>
      <p:ext uri="{BB962C8B-B14F-4D97-AF65-F5344CB8AC3E}">
        <p14:creationId xmlns:p14="http://schemas.microsoft.com/office/powerpoint/2010/main" val="28755064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p:txBody>
          <a:bodyPr/>
          <a:lstStyle/>
          <a:p>
            <a:pPr eaLnBrk="1" hangingPunct="1"/>
            <a:r>
              <a:rPr lang="en-US" altLang="en-US" sz="4000" b="1" dirty="0">
                <a:latin typeface="Helvetica " charset="0"/>
                <a:ea typeface="ＭＳ Ｐゴシック" charset="-128"/>
              </a:rPr>
              <a:t>Evaluation</a:t>
            </a:r>
            <a:endParaRPr lang="en-US" altLang="en-US" sz="4000" b="1" dirty="0">
              <a:ea typeface="ＭＳ Ｐゴシック" charset="-128"/>
            </a:endParaRPr>
          </a:p>
        </p:txBody>
      </p:sp>
      <p:sp>
        <p:nvSpPr>
          <p:cNvPr id="69636" name="Rectangle 4"/>
          <p:cNvSpPr>
            <a:spLocks noChangeArrowheads="1"/>
          </p:cNvSpPr>
          <p:nvPr/>
        </p:nvSpPr>
        <p:spPr bwMode="auto">
          <a:xfrm>
            <a:off x="1145706" y="1213008"/>
            <a:ext cx="9906679"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2800">
                <a:solidFill>
                  <a:schemeClr val="tx1"/>
                </a:solidFill>
                <a:latin typeface="Arial" charset="0"/>
                <a:ea typeface="Arial" charset="0"/>
                <a:cs typeface="Arial" charset="0"/>
              </a:defRPr>
            </a:lvl1pPr>
            <a:lvl2pPr marL="742950" indent="-285750">
              <a:spcBef>
                <a:spcPct val="20000"/>
              </a:spcBef>
              <a:buFont typeface="Arial" charset="0"/>
              <a:buChar char="–"/>
              <a:defRPr>
                <a:solidFill>
                  <a:schemeClr val="tx1"/>
                </a:solidFill>
                <a:latin typeface="Arial" charset="0"/>
                <a:ea typeface="Arial" charset="0"/>
                <a:cs typeface="Arial" charset="0"/>
              </a:defRPr>
            </a:lvl2pPr>
            <a:lvl3pPr marL="1143000" indent="-228600">
              <a:spcBef>
                <a:spcPct val="20000"/>
              </a:spcBef>
              <a:buFont typeface="Arial" charset="0"/>
              <a:buChar char="•"/>
              <a:defRPr sz="1600">
                <a:solidFill>
                  <a:schemeClr val="tx1"/>
                </a:solidFill>
                <a:latin typeface="Arial" charset="0"/>
                <a:ea typeface="Arial" charset="0"/>
                <a:cs typeface="Arial" charset="0"/>
              </a:defRPr>
            </a:lvl3pPr>
            <a:lvl4pPr marL="1600200" indent="-228600">
              <a:spcBef>
                <a:spcPct val="20000"/>
              </a:spcBef>
              <a:buFont typeface="Arial" charset="0"/>
              <a:buChar char="–"/>
              <a:defRPr sz="1400">
                <a:solidFill>
                  <a:schemeClr val="tx1"/>
                </a:solidFill>
                <a:latin typeface="Arial" charset="0"/>
                <a:ea typeface="Arial" charset="0"/>
                <a:cs typeface="Arial" charset="0"/>
              </a:defRPr>
            </a:lvl4pPr>
            <a:lvl5pPr marL="2057400" indent="-228600">
              <a:spcBef>
                <a:spcPct val="20000"/>
              </a:spcBef>
              <a:buFont typeface="Arial" charset="0"/>
              <a:buChar char="»"/>
              <a:defRPr sz="1400">
                <a:solidFill>
                  <a:schemeClr val="tx1"/>
                </a:solidFill>
                <a:latin typeface="Arial" charset="0"/>
                <a:ea typeface="Arial" charset="0"/>
                <a:cs typeface="Arial" charset="0"/>
              </a:defRPr>
            </a:lvl5pPr>
            <a:lvl6pPr marL="2514600" indent="-228600" defTabSz="457200" eaLnBrk="0" fontAlgn="base" hangingPunct="0">
              <a:spcBef>
                <a:spcPct val="20000"/>
              </a:spcBef>
              <a:spcAft>
                <a:spcPct val="0"/>
              </a:spcAft>
              <a:buFont typeface="Arial" charset="0"/>
              <a:buChar char="»"/>
              <a:defRPr sz="1400">
                <a:solidFill>
                  <a:schemeClr val="tx1"/>
                </a:solidFill>
                <a:latin typeface="Arial" charset="0"/>
                <a:ea typeface="Arial" charset="0"/>
                <a:cs typeface="Arial" charset="0"/>
              </a:defRPr>
            </a:lvl6pPr>
            <a:lvl7pPr marL="2971800" indent="-228600" defTabSz="457200" eaLnBrk="0" fontAlgn="base" hangingPunct="0">
              <a:spcBef>
                <a:spcPct val="20000"/>
              </a:spcBef>
              <a:spcAft>
                <a:spcPct val="0"/>
              </a:spcAft>
              <a:buFont typeface="Arial" charset="0"/>
              <a:buChar char="»"/>
              <a:defRPr sz="1400">
                <a:solidFill>
                  <a:schemeClr val="tx1"/>
                </a:solidFill>
                <a:latin typeface="Arial" charset="0"/>
                <a:ea typeface="Arial" charset="0"/>
                <a:cs typeface="Arial" charset="0"/>
              </a:defRPr>
            </a:lvl7pPr>
            <a:lvl8pPr marL="3429000" indent="-228600" defTabSz="457200" eaLnBrk="0" fontAlgn="base" hangingPunct="0">
              <a:spcBef>
                <a:spcPct val="20000"/>
              </a:spcBef>
              <a:spcAft>
                <a:spcPct val="0"/>
              </a:spcAft>
              <a:buFont typeface="Arial" charset="0"/>
              <a:buChar char="»"/>
              <a:defRPr sz="1400">
                <a:solidFill>
                  <a:schemeClr val="tx1"/>
                </a:solidFill>
                <a:latin typeface="Arial" charset="0"/>
                <a:ea typeface="Arial" charset="0"/>
                <a:cs typeface="Arial" charset="0"/>
              </a:defRPr>
            </a:lvl8pPr>
            <a:lvl9pPr marL="3886200" indent="-228600" defTabSz="457200" eaLnBrk="0" fontAlgn="base" hangingPunct="0">
              <a:spcBef>
                <a:spcPct val="20000"/>
              </a:spcBef>
              <a:spcAft>
                <a:spcPct val="0"/>
              </a:spcAft>
              <a:buFont typeface="Arial" charset="0"/>
              <a:buChar char="»"/>
              <a:defRPr sz="1400">
                <a:solidFill>
                  <a:schemeClr val="tx1"/>
                </a:solidFill>
                <a:latin typeface="Arial" charset="0"/>
                <a:ea typeface="Arial" charset="0"/>
                <a:cs typeface="Arial" charset="0"/>
              </a:defRPr>
            </a:lvl9pPr>
          </a:lstStyle>
          <a:p>
            <a:pPr algn="ctr" eaLnBrk="1" hangingPunct="1">
              <a:spcBef>
                <a:spcPct val="0"/>
              </a:spcBef>
              <a:buFontTx/>
              <a:buNone/>
            </a:pPr>
            <a:endParaRPr lang="en-US" altLang="en-US" sz="3200" dirty="0"/>
          </a:p>
          <a:p>
            <a:pPr algn="ctr" eaLnBrk="1" hangingPunct="1">
              <a:spcBef>
                <a:spcPct val="0"/>
              </a:spcBef>
              <a:buFontTx/>
              <a:buNone/>
            </a:pPr>
            <a:r>
              <a:rPr lang="en-US" altLang="en-US" sz="3200" dirty="0"/>
              <a:t>Please take the time to complete a brief evaluation:</a:t>
            </a:r>
          </a:p>
          <a:p>
            <a:pPr algn="ctr" eaLnBrk="1" hangingPunct="1">
              <a:spcBef>
                <a:spcPct val="0"/>
              </a:spcBef>
              <a:buFontTx/>
              <a:buNone/>
            </a:pPr>
            <a:endParaRPr lang="en-US" altLang="en-US" sz="3200" dirty="0"/>
          </a:p>
          <a:p>
            <a:pPr algn="ctr" eaLnBrk="1" hangingPunct="1">
              <a:spcBef>
                <a:spcPct val="0"/>
              </a:spcBef>
              <a:buFontTx/>
              <a:buNone/>
            </a:pPr>
            <a:endParaRPr lang="en-US" altLang="en-US" sz="3200" dirty="0"/>
          </a:p>
          <a:p>
            <a:pPr algn="ctr" eaLnBrk="1" hangingPunct="1">
              <a:spcBef>
                <a:spcPct val="0"/>
              </a:spcBef>
              <a:buFontTx/>
              <a:buNone/>
            </a:pPr>
            <a:endParaRPr lang="en-US" altLang="en-US" sz="3200" dirty="0"/>
          </a:p>
          <a:p>
            <a:pPr algn="ctr" eaLnBrk="1" hangingPunct="1">
              <a:spcBef>
                <a:spcPct val="0"/>
              </a:spcBef>
              <a:buFontTx/>
              <a:buNone/>
            </a:pPr>
            <a:endParaRPr lang="en-US" altLang="en-US" sz="3200" dirty="0"/>
          </a:p>
          <a:p>
            <a:pPr algn="ctr" eaLnBrk="1" hangingPunct="1">
              <a:spcBef>
                <a:spcPct val="0"/>
              </a:spcBef>
              <a:buFontTx/>
              <a:buNone/>
            </a:pPr>
            <a:endParaRPr lang="en-US" altLang="en-US" sz="3200" dirty="0"/>
          </a:p>
          <a:p>
            <a:pPr algn="ctr" eaLnBrk="1" hangingPunct="1">
              <a:spcBef>
                <a:spcPct val="0"/>
              </a:spcBef>
              <a:buFontTx/>
              <a:buNone/>
            </a:pPr>
            <a:endParaRPr lang="en-US" altLang="en-US" sz="3200" dirty="0"/>
          </a:p>
          <a:p>
            <a:pPr algn="ctr" eaLnBrk="1" hangingPunct="1">
              <a:spcBef>
                <a:spcPct val="0"/>
              </a:spcBef>
              <a:buFontTx/>
              <a:buNone/>
            </a:pPr>
            <a:r>
              <a:rPr lang="en-US" altLang="en-US" sz="3200" dirty="0"/>
              <a:t>Your feedback is appreciated</a:t>
            </a:r>
            <a:r>
              <a:rPr lang="en-US" altLang="en-US" dirty="0"/>
              <a:t>!</a:t>
            </a:r>
          </a:p>
        </p:txBody>
      </p:sp>
      <p:sp>
        <p:nvSpPr>
          <p:cNvPr id="3" name="Rectangle 3"/>
          <p:cNvSpPr>
            <a:spLocks noChangeArrowheads="1"/>
          </p:cNvSpPr>
          <p:nvPr/>
        </p:nvSpPr>
        <p:spPr bwMode="auto">
          <a:xfrm>
            <a:off x="5489448" y="516961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3"/>
          <p:cNvSpPr>
            <a:spLocks noChangeArrowheads="1"/>
          </p:cNvSpPr>
          <p:nvPr/>
        </p:nvSpPr>
        <p:spPr bwMode="auto">
          <a:xfrm>
            <a:off x="0" y="197485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5121" name="Picture 2" descr="cid:image002.png@01D70058.6876FEF0"/>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4980092" y="2675223"/>
            <a:ext cx="1979507" cy="20045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51246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dirty="0">
                <a:solidFill>
                  <a:schemeClr val="tx2">
                    <a:lumMod val="75000"/>
                  </a:schemeClr>
                </a:solidFill>
                <a:latin typeface="Arial" panose="020B0604020202020204" pitchFamily="34" charset="0"/>
                <a:cs typeface="Arial" panose="020B0604020202020204" pitchFamily="34" charset="0"/>
              </a:rPr>
              <a:t>Presenters</a:t>
            </a:r>
          </a:p>
        </p:txBody>
      </p:sp>
      <p:sp>
        <p:nvSpPr>
          <p:cNvPr id="6" name="AutoShape 4" descr="IMG_0891.JPG"/>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457200">
              <a:defRPr/>
            </a:pPr>
            <a:endParaRPr lang="en-US" dirty="0">
              <a:solidFill>
                <a:prstClr val="black"/>
              </a:solidFill>
              <a:latin typeface="Calibri"/>
            </a:endParaRPr>
          </a:p>
        </p:txBody>
      </p:sp>
      <p:sp>
        <p:nvSpPr>
          <p:cNvPr id="8" name="TextBox 7"/>
          <p:cNvSpPr txBox="1"/>
          <p:nvPr/>
        </p:nvSpPr>
        <p:spPr>
          <a:xfrm>
            <a:off x="8673221" y="4390788"/>
            <a:ext cx="2869374" cy="1367041"/>
          </a:xfrm>
          <a:prstGeom prst="rect">
            <a:avLst/>
          </a:prstGeom>
          <a:noFill/>
        </p:spPr>
        <p:txBody>
          <a:bodyPr wrap="square" rtlCol="0">
            <a:spAutoFit/>
          </a:bodyPr>
          <a:lstStyle/>
          <a:p>
            <a:pPr algn="ctr" defTabSz="457200">
              <a:spcAft>
                <a:spcPts val="1000"/>
              </a:spcAft>
              <a:defRPr/>
            </a:pPr>
            <a:r>
              <a:rPr lang="en-US" sz="2400" b="1" dirty="0">
                <a:solidFill>
                  <a:prstClr val="black"/>
                </a:solidFill>
                <a:latin typeface="Arial" panose="020B0604020202020204" pitchFamily="34" charset="0"/>
                <a:cs typeface="Arial" panose="020B0604020202020204" pitchFamily="34" charset="0"/>
              </a:rPr>
              <a:t>Ivy Jones-Turner</a:t>
            </a:r>
          </a:p>
          <a:p>
            <a:pPr algn="ctr" defTabSz="457200">
              <a:spcAft>
                <a:spcPts val="300"/>
              </a:spcAft>
              <a:defRPr/>
            </a:pPr>
            <a:r>
              <a:rPr lang="en-US" sz="2400" dirty="0">
                <a:latin typeface="Arial" panose="020B0604020202020204" pitchFamily="34" charset="0"/>
                <a:cs typeface="Arial" panose="020B0604020202020204" pitchFamily="34" charset="0"/>
              </a:rPr>
              <a:t>T/TA Specialist</a:t>
            </a:r>
          </a:p>
          <a:p>
            <a:pPr algn="ctr" defTabSz="457200">
              <a:defRPr/>
            </a:pPr>
            <a:r>
              <a:rPr lang="en-US" sz="2400" dirty="0">
                <a:solidFill>
                  <a:prstClr val="black"/>
                </a:solidFill>
                <a:latin typeface="Arial" panose="020B0604020202020204" pitchFamily="34" charset="0"/>
                <a:cs typeface="Arial" panose="020B0604020202020204" pitchFamily="34" charset="0"/>
              </a:rPr>
              <a:t>Region 2 PTTC</a:t>
            </a:r>
          </a:p>
        </p:txBody>
      </p:sp>
      <p:pic>
        <p:nvPicPr>
          <p:cNvPr id="7" name="Picture 6" descr="A person wearing glasses&#10;&#10;Description automatically generated with low confidence">
            <a:extLst>
              <a:ext uri="{FF2B5EF4-FFF2-40B4-BE49-F238E27FC236}">
                <a16:creationId xmlns:a16="http://schemas.microsoft.com/office/drawing/2014/main" id="{79D68D44-FFBC-4197-96AE-A4C6FF1D0411}"/>
              </a:ext>
            </a:extLst>
          </p:cNvPr>
          <p:cNvPicPr>
            <a:picLocks noChangeAspect="1"/>
          </p:cNvPicPr>
          <p:nvPr/>
        </p:nvPicPr>
        <p:blipFill rotWithShape="1">
          <a:blip r:embed="rId3"/>
          <a:srcRect l="16132" r="16617"/>
          <a:stretch/>
        </p:blipFill>
        <p:spPr>
          <a:xfrm>
            <a:off x="9018652" y="1964761"/>
            <a:ext cx="2178513" cy="215956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3" name="TextBox 12">
            <a:extLst>
              <a:ext uri="{FF2B5EF4-FFF2-40B4-BE49-F238E27FC236}">
                <a16:creationId xmlns:a16="http://schemas.microsoft.com/office/drawing/2014/main" id="{B641C01B-DCA0-4029-9B6B-FA254DC9389F}"/>
              </a:ext>
            </a:extLst>
          </p:cNvPr>
          <p:cNvSpPr txBox="1"/>
          <p:nvPr/>
        </p:nvSpPr>
        <p:spPr>
          <a:xfrm>
            <a:off x="4461447" y="4429260"/>
            <a:ext cx="3678189" cy="1328569"/>
          </a:xfrm>
          <a:prstGeom prst="rect">
            <a:avLst/>
          </a:prstGeom>
          <a:noFill/>
        </p:spPr>
        <p:txBody>
          <a:bodyPr wrap="square" rtlCol="0">
            <a:spAutoFit/>
          </a:bodyPr>
          <a:lstStyle/>
          <a:p>
            <a:pPr algn="ctr" defTabSz="457200">
              <a:spcAft>
                <a:spcPts val="1000"/>
              </a:spcAft>
              <a:defRPr/>
            </a:pPr>
            <a:r>
              <a:rPr lang="en-US" sz="2400" b="1" dirty="0">
                <a:solidFill>
                  <a:prstClr val="black"/>
                </a:solidFill>
                <a:latin typeface="Arial" panose="020B0604020202020204" pitchFamily="34" charset="0"/>
                <a:cs typeface="Arial" panose="020B0604020202020204" pitchFamily="34" charset="0"/>
              </a:rPr>
              <a:t>Jessica Goldberg</a:t>
            </a:r>
          </a:p>
          <a:p>
            <a:pPr algn="ctr" defTabSz="457200">
              <a:defRPr/>
            </a:pPr>
            <a:r>
              <a:rPr lang="en-US" sz="2400" dirty="0">
                <a:latin typeface="Arial" panose="020B0604020202020204" pitchFamily="34" charset="0"/>
                <a:cs typeface="Arial" panose="020B0604020202020204" pitchFamily="34" charset="0"/>
              </a:rPr>
              <a:t>T/TA Specialist</a:t>
            </a:r>
          </a:p>
          <a:p>
            <a:pPr algn="ctr" defTabSz="457200">
              <a:defRPr/>
            </a:pPr>
            <a:r>
              <a:rPr lang="en-US" sz="2400" dirty="0">
                <a:solidFill>
                  <a:prstClr val="black"/>
                </a:solidFill>
                <a:latin typeface="Arial" panose="020B0604020202020204" pitchFamily="34" charset="0"/>
                <a:cs typeface="Arial" panose="020B0604020202020204" pitchFamily="34" charset="0"/>
              </a:rPr>
              <a:t>Region 2 PTTC</a:t>
            </a:r>
          </a:p>
        </p:txBody>
      </p:sp>
      <p:pic>
        <p:nvPicPr>
          <p:cNvPr id="15" name="Picture 14">
            <a:extLst>
              <a:ext uri="{FF2B5EF4-FFF2-40B4-BE49-F238E27FC236}">
                <a16:creationId xmlns:a16="http://schemas.microsoft.com/office/drawing/2014/main" id="{2C703E25-6A13-4E77-B5BD-DCA3DD4950AC}"/>
              </a:ext>
            </a:extLst>
          </p:cNvPr>
          <p:cNvPicPr>
            <a:picLocks/>
          </p:cNvPicPr>
          <p:nvPr/>
        </p:nvPicPr>
        <p:blipFill rotWithShape="1">
          <a:blip r:embed="rId4" cstate="print">
            <a:extLst>
              <a:ext uri="{28A0092B-C50C-407E-A947-70E740481C1C}">
                <a14:useLocalDpi xmlns:a14="http://schemas.microsoft.com/office/drawing/2010/main" val="0"/>
              </a:ext>
            </a:extLst>
          </a:blip>
          <a:srcRect l="15421" r="11667"/>
          <a:stretch/>
        </p:blipFill>
        <p:spPr>
          <a:xfrm>
            <a:off x="5094042" y="1884423"/>
            <a:ext cx="2413000" cy="215956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TextBox 7">
            <a:extLst>
              <a:ext uri="{FF2B5EF4-FFF2-40B4-BE49-F238E27FC236}">
                <a16:creationId xmlns:a16="http://schemas.microsoft.com/office/drawing/2014/main" id="{5D8F8A6C-DB02-413E-ABB8-323E0F56AB08}"/>
              </a:ext>
            </a:extLst>
          </p:cNvPr>
          <p:cNvSpPr txBox="1">
            <a:spLocks noChangeArrowheads="1"/>
          </p:cNvSpPr>
          <p:nvPr/>
        </p:nvSpPr>
        <p:spPr bwMode="auto">
          <a:xfrm>
            <a:off x="86366" y="4363478"/>
            <a:ext cx="4579937" cy="1646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4572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4572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457200" rtl="0" eaLnBrk="1" fontAlgn="base" latinLnBrk="0" hangingPunct="1">
              <a:lnSpc>
                <a:spcPct val="100000"/>
              </a:lnSpc>
              <a:spcBef>
                <a:spcPts val="525"/>
              </a:spcBef>
              <a:spcAft>
                <a:spcPts val="600"/>
              </a:spcAft>
              <a:buClrTx/>
              <a:buSzTx/>
              <a:buFontTx/>
              <a:buNone/>
              <a:tabLst/>
              <a:defRPr/>
            </a:pPr>
            <a:r>
              <a:rPr lang="en-US" altLang="en-US" sz="2400" b="1" dirty="0">
                <a:solidFill>
                  <a:prstClr val="black"/>
                </a:solidFill>
                <a:latin typeface="Arial   "/>
                <a:cs typeface="Helvetica" panose="020B0604020202020204" pitchFamily="34" charset="0"/>
              </a:rPr>
              <a:t>Clare Neary</a:t>
            </a:r>
            <a:endParaRPr kumimoji="0" lang="en-US" altLang="en-US" sz="2400" b="1" i="0" u="none" strike="noStrike" kern="1200" cap="none" spc="0" normalizeH="0" baseline="0" noProof="0" dirty="0">
              <a:ln>
                <a:noFill/>
              </a:ln>
              <a:solidFill>
                <a:prstClr val="black"/>
              </a:solidFill>
              <a:effectLst/>
              <a:uLnTx/>
              <a:uFillTx/>
              <a:latin typeface="Arial   "/>
              <a:ea typeface="+mn-ea"/>
              <a:cs typeface="Helvetica" panose="020B0604020202020204" pitchFamily="34" charset="0"/>
            </a:endParaRP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prstClr val="black"/>
                </a:solidFill>
                <a:effectLst/>
                <a:uLnTx/>
                <a:uFillTx/>
                <a:latin typeface="Arial   "/>
                <a:ea typeface="+mn-ea"/>
                <a:cs typeface="Arial" panose="020B0604020202020204" pitchFamily="34" charset="0"/>
              </a:rPr>
              <a:t>Project Coordinator, </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prstClr val="black"/>
                </a:solidFill>
                <a:effectLst/>
                <a:uLnTx/>
                <a:uFillTx/>
                <a:latin typeface="Arial   "/>
                <a:ea typeface="+mn-ea"/>
                <a:cs typeface="Arial" panose="020B0604020202020204" pitchFamily="34" charset="0"/>
              </a:rPr>
              <a:t>Rutgers University MPAP</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prstClr val="black"/>
                </a:solidFill>
                <a:effectLst/>
                <a:uLnTx/>
                <a:uFillTx/>
                <a:latin typeface="Arial   "/>
                <a:ea typeface="+mn-ea"/>
                <a:cs typeface="Arial" panose="020B0604020202020204" pitchFamily="34" charset="0"/>
              </a:rPr>
              <a:t>Northeast &amp; Caribbean PTTC</a:t>
            </a:r>
          </a:p>
        </p:txBody>
      </p:sp>
      <p:pic>
        <p:nvPicPr>
          <p:cNvPr id="10" name="Picture 9" descr="A person wearing glasses and smiling at the camera&#10;&#10;Description automatically generated">
            <a:extLst>
              <a:ext uri="{FF2B5EF4-FFF2-40B4-BE49-F238E27FC236}">
                <a16:creationId xmlns:a16="http://schemas.microsoft.com/office/drawing/2014/main" id="{5720FBB3-8D32-4EEE-86EE-EE33328E7A8F}"/>
              </a:ext>
            </a:extLst>
          </p:cNvPr>
          <p:cNvPicPr>
            <a:picLocks noChangeAspect="1"/>
          </p:cNvPicPr>
          <p:nvPr/>
        </p:nvPicPr>
        <p:blipFill rotWithShape="1">
          <a:blip r:embed="rId5"/>
          <a:srcRect l="10324" r="14654"/>
          <a:stretch/>
        </p:blipFill>
        <p:spPr>
          <a:xfrm>
            <a:off x="1170238" y="1886455"/>
            <a:ext cx="2412194" cy="22378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8537098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E7563F-6F2F-42D2-822D-B8073AD3AAF4}"/>
              </a:ext>
            </a:extLst>
          </p:cNvPr>
          <p:cNvSpPr txBox="1">
            <a:spLocks/>
          </p:cNvSpPr>
          <p:nvPr/>
        </p:nvSpPr>
        <p:spPr>
          <a:xfrm>
            <a:off x="823906" y="-794683"/>
            <a:ext cx="10214403" cy="2218748"/>
          </a:xfrm>
          <a:prstGeom prst="rect">
            <a:avLst/>
          </a:prstGeom>
        </p:spPr>
        <p:txBody>
          <a:bodyPr vert="horz" lIns="91440" tIns="45720" rIns="91440" bIns="45720" rtlCol="0" anchor="b" anchorCtr="0">
            <a:normAutofit/>
          </a:bodyPr>
          <a:lstStyle>
            <a:lvl1pPr algn="l" defTabSz="914400" rtl="0" eaLnBrk="1" latinLnBrk="0" hangingPunct="1">
              <a:lnSpc>
                <a:spcPct val="90000"/>
              </a:lnSpc>
              <a:spcBef>
                <a:spcPct val="0"/>
              </a:spcBef>
              <a:buNone/>
              <a:defRPr sz="3800" b="1" i="0" kern="1200">
                <a:solidFill>
                  <a:schemeClr val="tx1"/>
                </a:solidFill>
                <a:latin typeface="Arial" charset="0"/>
                <a:ea typeface="Arial" charset="0"/>
                <a:cs typeface="Arial" charset="0"/>
              </a:defRPr>
            </a:lvl1pPr>
          </a:lstStyle>
          <a:p>
            <a:pPr>
              <a:spcAft>
                <a:spcPts val="600"/>
              </a:spcAft>
            </a:pPr>
            <a:r>
              <a:rPr lang="en-US" sz="4400" dirty="0">
                <a:solidFill>
                  <a:schemeClr val="tx2">
                    <a:lumMod val="75000"/>
                  </a:schemeClr>
                </a:solidFill>
                <a:latin typeface="Arial" panose="020B0604020202020204" pitchFamily="34" charset="0"/>
                <a:ea typeface="+mj-ea"/>
                <a:cs typeface="Arial" panose="020B0604020202020204" pitchFamily="34" charset="0"/>
              </a:rPr>
              <a:t>Learning Objectives</a:t>
            </a:r>
          </a:p>
        </p:txBody>
      </p:sp>
      <p:sp>
        <p:nvSpPr>
          <p:cNvPr id="7" name="TextBox 6">
            <a:extLst>
              <a:ext uri="{FF2B5EF4-FFF2-40B4-BE49-F238E27FC236}">
                <a16:creationId xmlns:a16="http://schemas.microsoft.com/office/drawing/2014/main" id="{363CB94F-F472-4F5A-9D11-970DBB48CA15}"/>
              </a:ext>
            </a:extLst>
          </p:cNvPr>
          <p:cNvSpPr txBox="1"/>
          <p:nvPr/>
        </p:nvSpPr>
        <p:spPr>
          <a:xfrm>
            <a:off x="1185359" y="1813782"/>
            <a:ext cx="9454932" cy="3230436"/>
          </a:xfrm>
          <a:prstGeom prst="rect">
            <a:avLst/>
          </a:prstGeom>
          <a:noFill/>
        </p:spPr>
        <p:txBody>
          <a:bodyPr wrap="square" rtlCol="0">
            <a:spAutoFit/>
          </a:bodyPr>
          <a:lstStyle/>
          <a:p>
            <a:pPr marL="457200" marR="0" lvl="0" indent="-457200">
              <a:lnSpc>
                <a:spcPct val="113000"/>
              </a:lnSpc>
              <a:spcBef>
                <a:spcPts val="0"/>
              </a:spcBef>
              <a:spcAft>
                <a:spcPts val="1000"/>
              </a:spcAft>
              <a:buFont typeface="Arial" panose="020B0604020202020204" pitchFamily="34" charset="0"/>
              <a:buChar char="•"/>
            </a:pPr>
            <a:r>
              <a:rPr lang="en-US" sz="2800" dirty="0">
                <a:latin typeface="Arial" panose="020B0604020202020204" pitchFamily="34" charset="0"/>
                <a:ea typeface="Calibri" panose="020F0502020204030204" pitchFamily="34" charset="0"/>
                <a:cs typeface="Arial" panose="020B0604020202020204" pitchFamily="34" charset="0"/>
              </a:rPr>
              <a:t>Describe a sustainability model that includes focus on sustaining effective processes and positive outcomes</a:t>
            </a:r>
          </a:p>
          <a:p>
            <a:pPr marL="457200" marR="0" lvl="0" indent="-457200">
              <a:lnSpc>
                <a:spcPct val="113000"/>
              </a:lnSpc>
              <a:spcBef>
                <a:spcPts val="0"/>
              </a:spcBef>
              <a:spcAft>
                <a:spcPts val="1000"/>
              </a:spcAft>
              <a:buFont typeface="Arial" panose="020B0604020202020204" pitchFamily="34" charset="0"/>
              <a:buChar char="•"/>
            </a:pPr>
            <a:r>
              <a:rPr lang="en-US" sz="2800" dirty="0">
                <a:latin typeface="Arial" panose="020B0604020202020204" pitchFamily="34" charset="0"/>
                <a:ea typeface="Calibri" panose="020F0502020204030204" pitchFamily="34" charset="0"/>
                <a:cs typeface="Arial" panose="020B0604020202020204" pitchFamily="34" charset="0"/>
              </a:rPr>
              <a:t>Explore the role of partnerships to sustain prevention efforts</a:t>
            </a:r>
          </a:p>
          <a:p>
            <a:pPr marL="457200" indent="-457200">
              <a:lnSpc>
                <a:spcPct val="113000"/>
              </a:lnSpc>
              <a:spcAft>
                <a:spcPts val="1000"/>
              </a:spcAft>
              <a:buFont typeface="Arial" panose="020B0604020202020204" pitchFamily="34" charset="0"/>
              <a:buChar char="•"/>
            </a:pPr>
            <a:r>
              <a:rPr lang="en-US" sz="2800" dirty="0">
                <a:latin typeface="Arial" panose="020B0604020202020204" pitchFamily="34" charset="0"/>
                <a:ea typeface="Calibri" panose="020F0502020204030204" pitchFamily="34" charset="0"/>
                <a:cs typeface="Arial" panose="020B0604020202020204" pitchFamily="34" charset="0"/>
              </a:rPr>
              <a:t>Identify opportunities and challenges to advancing sustainability efforts during the Covid-19 pandemic</a:t>
            </a:r>
          </a:p>
        </p:txBody>
      </p:sp>
    </p:spTree>
    <p:extLst>
      <p:ext uri="{BB962C8B-B14F-4D97-AF65-F5344CB8AC3E}">
        <p14:creationId xmlns:p14="http://schemas.microsoft.com/office/powerpoint/2010/main" val="36199470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8" name="Title 2"/>
          <p:cNvSpPr txBox="1">
            <a:spLocks/>
          </p:cNvSpPr>
          <p:nvPr/>
        </p:nvSpPr>
        <p:spPr>
          <a:xfrm>
            <a:off x="2888343" y="2113466"/>
            <a:ext cx="6415314" cy="1170432"/>
          </a:xfrm>
          <a:prstGeom prst="rect">
            <a:avLst/>
          </a:prstGeom>
          <a:solidFill>
            <a:srgbClr val="002060"/>
          </a:solidFill>
        </p:spPr>
        <p:txBody>
          <a:bodyPr vert="horz" lIns="91440" tIns="45720" rIns="91440" bIns="45720" rtlCol="0" anchor="ctr" anchorCtr="0">
            <a:noAutofit/>
          </a:bodyPr>
          <a:lstStyle>
            <a:lvl1pPr algn="l" defTabSz="914400" rtl="0" eaLnBrk="1" latinLnBrk="0" hangingPunct="1">
              <a:lnSpc>
                <a:spcPct val="90000"/>
              </a:lnSpc>
              <a:spcBef>
                <a:spcPct val="0"/>
              </a:spcBef>
              <a:buNone/>
              <a:defRPr sz="3800" b="1" i="0" kern="1200">
                <a:solidFill>
                  <a:schemeClr val="bg1"/>
                </a:solidFill>
                <a:latin typeface="Arial" charset="0"/>
                <a:ea typeface="Arial" charset="0"/>
                <a:cs typeface="Arial" charset="0"/>
              </a:defRPr>
            </a:lvl1pPr>
          </a:lstStyle>
          <a:p>
            <a:pPr algn="ctr"/>
            <a:r>
              <a:rPr lang="en-US" sz="4400" dirty="0"/>
              <a:t>What is Sustainability?</a:t>
            </a:r>
          </a:p>
        </p:txBody>
      </p:sp>
    </p:spTree>
    <p:extLst>
      <p:ext uri="{BB962C8B-B14F-4D97-AF65-F5344CB8AC3E}">
        <p14:creationId xmlns:p14="http://schemas.microsoft.com/office/powerpoint/2010/main" val="23565236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6BAB4B6-7384-476D-A1C1-8FAB0E0FC670}"/>
              </a:ext>
            </a:extLst>
          </p:cNvPr>
          <p:cNvSpPr>
            <a:spLocks noGrp="1"/>
          </p:cNvSpPr>
          <p:nvPr>
            <p:ph type="title"/>
          </p:nvPr>
        </p:nvSpPr>
        <p:spPr>
          <a:xfrm>
            <a:off x="591065" y="5007690"/>
            <a:ext cx="10515600" cy="1325563"/>
          </a:xfrm>
        </p:spPr>
        <p:txBody>
          <a:bodyPr/>
          <a:lstStyle/>
          <a:p>
            <a:r>
              <a:rPr lang="en-US" b="1" dirty="0">
                <a:solidFill>
                  <a:schemeClr val="accent1">
                    <a:lumMod val="20000"/>
                    <a:lumOff val="80000"/>
                  </a:schemeClr>
                </a:solidFill>
                <a:latin typeface="Arial" panose="020B0604020202020204" pitchFamily="34" charset="0"/>
                <a:cs typeface="Arial" panose="020B0604020202020204" pitchFamily="34" charset="0"/>
              </a:rPr>
              <a:t>Prevention Sustainability is…</a:t>
            </a:r>
            <a:br>
              <a:rPr lang="en-US" b="1" dirty="0">
                <a:solidFill>
                  <a:schemeClr val="accent1">
                    <a:lumMod val="20000"/>
                    <a:lumOff val="80000"/>
                  </a:schemeClr>
                </a:solidFill>
                <a:latin typeface="Arial" panose="020B0604020202020204" pitchFamily="34" charset="0"/>
                <a:cs typeface="Arial" panose="020B0604020202020204" pitchFamily="34" charset="0"/>
              </a:rPr>
            </a:br>
            <a:r>
              <a:rPr lang="en-US" sz="2800" dirty="0">
                <a:solidFill>
                  <a:schemeClr val="accent1">
                    <a:lumMod val="20000"/>
                    <a:lumOff val="80000"/>
                  </a:schemeClr>
                </a:solidFill>
                <a:latin typeface="Arial" panose="020B0604020202020204" pitchFamily="34" charset="0"/>
                <a:cs typeface="Arial" panose="020B0604020202020204" pitchFamily="34" charset="0"/>
              </a:rPr>
              <a:t>the capacity of a community to produce and maintain positive prevention outcomes after initial funding ends and over time.</a:t>
            </a:r>
            <a:br>
              <a:rPr lang="en-US" sz="2800" dirty="0">
                <a:solidFill>
                  <a:schemeClr val="accent1">
                    <a:lumMod val="20000"/>
                    <a:lumOff val="80000"/>
                  </a:schemeClr>
                </a:solidFill>
                <a:latin typeface="Arial" panose="020B0604020202020204" pitchFamily="34" charset="0"/>
                <a:cs typeface="Arial" panose="020B0604020202020204" pitchFamily="34" charset="0"/>
              </a:rPr>
            </a:br>
            <a:endParaRPr lang="en-US" sz="2800" b="1" dirty="0">
              <a:solidFill>
                <a:schemeClr val="accent1">
                  <a:lumMod val="20000"/>
                  <a:lumOff val="8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578953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Arial" panose="020B0604020202020204" pitchFamily="34" charset="0"/>
                <a:cs typeface="Arial" panose="020B0604020202020204" pitchFamily="34" charset="0"/>
              </a:rPr>
              <a:t>What to Sustain?</a:t>
            </a:r>
          </a:p>
        </p:txBody>
      </p:sp>
      <p:sp>
        <p:nvSpPr>
          <p:cNvPr id="4" name="TextBox 3"/>
          <p:cNvSpPr txBox="1"/>
          <p:nvPr/>
        </p:nvSpPr>
        <p:spPr>
          <a:xfrm>
            <a:off x="4796576" y="1924587"/>
            <a:ext cx="2598847" cy="954107"/>
          </a:xfrm>
          <a:prstGeom prst="rect">
            <a:avLst/>
          </a:prstGeom>
          <a:noFill/>
        </p:spPr>
        <p:txBody>
          <a:bodyPr wrap="square" rtlCol="0">
            <a:spAutoFit/>
          </a:bodyPr>
          <a:lstStyle/>
          <a:p>
            <a:pPr algn="ctr"/>
            <a:r>
              <a:rPr lang="en-US" sz="2800" b="1" dirty="0">
                <a:solidFill>
                  <a:srgbClr val="23466B"/>
                </a:solidFill>
                <a:latin typeface="Arial" panose="020B0604020202020204" pitchFamily="34" charset="0"/>
                <a:cs typeface="Arial" panose="020B0604020202020204" pitchFamily="34" charset="0"/>
              </a:rPr>
              <a:t>Positive Outcomes</a:t>
            </a:r>
          </a:p>
        </p:txBody>
      </p:sp>
      <p:sp>
        <p:nvSpPr>
          <p:cNvPr id="5" name="TextBox 4"/>
          <p:cNvSpPr txBox="1"/>
          <p:nvPr/>
        </p:nvSpPr>
        <p:spPr>
          <a:xfrm>
            <a:off x="7918231" y="4317393"/>
            <a:ext cx="3435569" cy="954107"/>
          </a:xfrm>
          <a:prstGeom prst="rect">
            <a:avLst/>
          </a:prstGeom>
          <a:noFill/>
        </p:spPr>
        <p:txBody>
          <a:bodyPr wrap="square" rtlCol="0">
            <a:spAutoFit/>
          </a:bodyPr>
          <a:lstStyle/>
          <a:p>
            <a:pPr algn="ctr"/>
            <a:r>
              <a:rPr lang="en-US" sz="2800" b="1" dirty="0">
                <a:solidFill>
                  <a:srgbClr val="23466B"/>
                </a:solidFill>
                <a:latin typeface="Arial" panose="020B0604020202020204" pitchFamily="34" charset="0"/>
                <a:cs typeface="Arial" panose="020B0604020202020204" pitchFamily="34" charset="0"/>
              </a:rPr>
              <a:t>Effective Strategic Planning Process</a:t>
            </a:r>
          </a:p>
        </p:txBody>
      </p:sp>
      <p:sp>
        <p:nvSpPr>
          <p:cNvPr id="6" name="TextBox 5"/>
          <p:cNvSpPr txBox="1"/>
          <p:nvPr/>
        </p:nvSpPr>
        <p:spPr>
          <a:xfrm>
            <a:off x="890049" y="4331708"/>
            <a:ext cx="3435569" cy="954107"/>
          </a:xfrm>
          <a:prstGeom prst="rect">
            <a:avLst/>
          </a:prstGeom>
          <a:noFill/>
        </p:spPr>
        <p:txBody>
          <a:bodyPr wrap="square" rtlCol="0">
            <a:spAutoFit/>
          </a:bodyPr>
          <a:lstStyle/>
          <a:p>
            <a:pPr algn="ctr"/>
            <a:r>
              <a:rPr lang="en-US" sz="2800" b="1" dirty="0">
                <a:solidFill>
                  <a:srgbClr val="23466B"/>
                </a:solidFill>
                <a:latin typeface="Arial" panose="020B0604020202020204" pitchFamily="34" charset="0"/>
                <a:cs typeface="Arial" panose="020B0604020202020204" pitchFamily="34" charset="0"/>
              </a:rPr>
              <a:t>Effective Interventions</a:t>
            </a:r>
          </a:p>
        </p:txBody>
      </p:sp>
      <p:sp>
        <p:nvSpPr>
          <p:cNvPr id="7" name="Isosceles Triangle 6"/>
          <p:cNvSpPr/>
          <p:nvPr/>
        </p:nvSpPr>
        <p:spPr>
          <a:xfrm>
            <a:off x="4588671" y="2886612"/>
            <a:ext cx="3014658" cy="2648261"/>
          </a:xfrm>
          <a:prstGeom prst="triangle">
            <a:avLst/>
          </a:prstGeom>
          <a:ln w="57150">
            <a:solidFill>
              <a:srgbClr val="3AB6DF"/>
            </a:solid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solidFill>
                <a:srgbClr val="23466B"/>
              </a:solidFill>
            </a:endParaRPr>
          </a:p>
        </p:txBody>
      </p:sp>
    </p:spTree>
    <p:extLst>
      <p:ext uri="{BB962C8B-B14F-4D97-AF65-F5344CB8AC3E}">
        <p14:creationId xmlns:p14="http://schemas.microsoft.com/office/powerpoint/2010/main" val="30072465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 name="Picture 4"/>
          <p:cNvPicPr>
            <a:picLocks noChangeAspect="1"/>
          </p:cNvPicPr>
          <p:nvPr/>
        </p:nvPicPr>
        <p:blipFill>
          <a:blip r:embed="rId2"/>
          <a:stretch>
            <a:fillRect/>
          </a:stretch>
        </p:blipFill>
        <p:spPr>
          <a:xfrm>
            <a:off x="180474" y="-614363"/>
            <a:ext cx="12192000" cy="8086725"/>
          </a:xfrm>
          <a:prstGeom prst="rect">
            <a:avLst/>
          </a:prstGeom>
        </p:spPr>
      </p:pic>
      <p:sp>
        <p:nvSpPr>
          <p:cNvPr id="8" name="Rectangle 7"/>
          <p:cNvSpPr/>
          <p:nvPr/>
        </p:nvSpPr>
        <p:spPr>
          <a:xfrm rot="18348418">
            <a:off x="-735527" y="-2003924"/>
            <a:ext cx="7994821" cy="17042998"/>
          </a:xfrm>
          <a:prstGeom prst="rect">
            <a:avLst/>
          </a:prstGeom>
          <a:solidFill>
            <a:srgbClr val="33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a:extLst>
              <a:ext uri="{BEBA8EAE-BF5A-486C-A8C5-ECC9F3942E4B}">
                <a14:imgProps xmlns:a14="http://schemas.microsoft.com/office/drawing/2010/main">
                  <a14:imgLayer r:embed="rId4">
                    <a14:imgEffect>
                      <a14:backgroundRemoval t="1372" b="100000" l="10000" r="90000">
                        <a14:foregroundMark x1="33672" y1="15835" x2="45391" y2="15087"/>
                        <a14:foregroundMark x1="50859" y1="50000" x2="49844" y2="19202"/>
                        <a14:foregroundMark x1="69375" y1="22693" x2="74844" y2="22693"/>
                        <a14:foregroundMark x1="17500" y1="27182" x2="25625" y2="22693"/>
                        <a14:foregroundMark x1="47266" y1="26808" x2="52734" y2="18454"/>
                        <a14:foregroundMark x1="54844" y1="29426" x2="50313" y2="19202"/>
                      </a14:backgroundRemoval>
                    </a14:imgEffect>
                  </a14:imgLayer>
                </a14:imgProps>
              </a:ext>
            </a:extLst>
          </a:blip>
          <a:stretch>
            <a:fillRect/>
          </a:stretch>
        </p:blipFill>
        <p:spPr>
          <a:xfrm>
            <a:off x="-2468260" y="1690689"/>
            <a:ext cx="9227609" cy="5781674"/>
          </a:xfrm>
          <a:prstGeom prst="rect">
            <a:avLst/>
          </a:prstGeom>
        </p:spPr>
      </p:pic>
      <p:sp>
        <p:nvSpPr>
          <p:cNvPr id="9" name="Title 1">
            <a:extLst>
              <a:ext uri="{FF2B5EF4-FFF2-40B4-BE49-F238E27FC236}">
                <a16:creationId xmlns:a16="http://schemas.microsoft.com/office/drawing/2014/main" id="{56BAB4B6-7384-476D-A1C1-8FAB0E0FC670}"/>
              </a:ext>
            </a:extLst>
          </p:cNvPr>
          <p:cNvSpPr txBox="1">
            <a:spLocks/>
          </p:cNvSpPr>
          <p:nvPr/>
        </p:nvSpPr>
        <p:spPr bwMode="auto">
          <a:xfrm>
            <a:off x="3833615" y="5293882"/>
            <a:ext cx="8177911"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r>
              <a:rPr lang="en-US" b="1" dirty="0">
                <a:solidFill>
                  <a:schemeClr val="accent1">
                    <a:lumMod val="50000"/>
                  </a:schemeClr>
                </a:solidFill>
                <a:latin typeface="Arial" panose="020B0604020202020204" pitchFamily="34" charset="0"/>
                <a:cs typeface="Arial" panose="020B0604020202020204" pitchFamily="34" charset="0"/>
              </a:rPr>
              <a:t>Please share one of your successes in sustainability</a:t>
            </a:r>
          </a:p>
          <a:p>
            <a:r>
              <a:rPr lang="en-US" b="1" dirty="0">
                <a:solidFill>
                  <a:schemeClr val="accent1">
                    <a:lumMod val="50000"/>
                  </a:schemeClr>
                </a:solidFill>
                <a:latin typeface="Arial" panose="020B0604020202020204" pitchFamily="34" charset="0"/>
                <a:cs typeface="Arial" panose="020B0604020202020204" pitchFamily="34" charset="0"/>
              </a:rPr>
              <a:t>…and one of your challenges </a:t>
            </a:r>
            <a:r>
              <a:rPr lang="en-US" sz="2800" dirty="0">
                <a:solidFill>
                  <a:schemeClr val="accent1">
                    <a:lumMod val="20000"/>
                    <a:lumOff val="80000"/>
                  </a:schemeClr>
                </a:solidFill>
                <a:latin typeface="Arial" panose="020B0604020202020204" pitchFamily="34" charset="0"/>
                <a:cs typeface="Arial" panose="020B0604020202020204" pitchFamily="34" charset="0"/>
              </a:rPr>
              <a:t>.</a:t>
            </a:r>
            <a:br>
              <a:rPr lang="en-US" sz="2800" dirty="0">
                <a:solidFill>
                  <a:schemeClr val="accent1">
                    <a:lumMod val="20000"/>
                    <a:lumOff val="80000"/>
                  </a:schemeClr>
                </a:solidFill>
                <a:latin typeface="Arial" panose="020B0604020202020204" pitchFamily="34" charset="0"/>
                <a:cs typeface="Arial" panose="020B0604020202020204" pitchFamily="34" charset="0"/>
              </a:rPr>
            </a:br>
            <a:endParaRPr lang="en-US" sz="2800" b="1" dirty="0">
              <a:solidFill>
                <a:schemeClr val="accent1">
                  <a:lumMod val="20000"/>
                  <a:lumOff val="8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27952750"/>
      </p:ext>
    </p:extLst>
  </p:cSld>
  <p:clrMapOvr>
    <a:masterClrMapping/>
  </p:clrMapOvr>
</p:sld>
</file>

<file path=ppt/theme/theme1.xml><?xml version="1.0" encoding="utf-8"?>
<a:theme xmlns:a="http://schemas.openxmlformats.org/drawingml/2006/main" name="Office Theme">
  <a:themeElements>
    <a:clrScheme name="EDC">
      <a:dk1>
        <a:srgbClr val="1C2532"/>
      </a:dk1>
      <a:lt1>
        <a:srgbClr val="FFFFFF"/>
      </a:lt1>
      <a:dk2>
        <a:srgbClr val="2A3C4E"/>
      </a:dk2>
      <a:lt2>
        <a:srgbClr val="F2F2F2"/>
      </a:lt2>
      <a:accent1>
        <a:srgbClr val="37AFD5"/>
      </a:accent1>
      <a:accent2>
        <a:srgbClr val="FFB500"/>
      </a:accent2>
      <a:accent3>
        <a:srgbClr val="CB1F54"/>
      </a:accent3>
      <a:accent4>
        <a:srgbClr val="2A3C4E"/>
      </a:accent4>
      <a:accent5>
        <a:srgbClr val="777777"/>
      </a:accent5>
      <a:accent6>
        <a:srgbClr val="000000"/>
      </a:accent6>
      <a:hlink>
        <a:srgbClr val="2CB1DC"/>
      </a:hlink>
      <a:folHlink>
        <a:srgbClr val="3AB6DF"/>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UNH Myriad">
      <a:majorFont>
        <a:latin typeface="Myriad Pro"/>
        <a:ea typeface=""/>
        <a:cs typeface=""/>
      </a:majorFont>
      <a:minorFont>
        <a:latin typeface="Myriad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UNH Myriad">
      <a:majorFont>
        <a:latin typeface="Myriad Pro"/>
        <a:ea typeface=""/>
        <a:cs typeface=""/>
      </a:majorFont>
      <a:minorFont>
        <a:latin typeface="Myriad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EDC Document Library Content Type" ma:contentTypeID="0x010100103A17FDCA83F84D8BB372A2909810980100E2D8BBADDD7A5A4799757476BAB09B78" ma:contentTypeVersion="14" ma:contentTypeDescription="" ma:contentTypeScope="" ma:versionID="4e30fc6e550fe7ac415b42c1fb36f28b">
  <xsd:schema xmlns:xsd="http://www.w3.org/2001/XMLSchema" xmlns:xs="http://www.w3.org/2001/XMLSchema" xmlns:p="http://schemas.microsoft.com/office/2006/metadata/properties" xmlns:ns1="http://schemas.microsoft.com/sharepoint/v3" xmlns:ns2="93f7a377-a8db-44ff-a201-0dc3d11d5884" xmlns:ns3="ef4ad05e-b0dd-4a50-9df2-5eb9afa18ece" xmlns:ns4="89c3800b-2c28-4f30-a59f-64f1e14e54bf" targetNamespace="http://schemas.microsoft.com/office/2006/metadata/properties" ma:root="true" ma:fieldsID="83434249a5b13c17b30a0c7f0cc617f2" ns1:_="" ns2:_="" ns3:_="" ns4:_="">
    <xsd:import namespace="http://schemas.microsoft.com/sharepoint/v3"/>
    <xsd:import namespace="93f7a377-a8db-44ff-a201-0dc3d11d5884"/>
    <xsd:import namespace="ef4ad05e-b0dd-4a50-9df2-5eb9afa18ece"/>
    <xsd:import namespace="89c3800b-2c28-4f30-a59f-64f1e14e54bf"/>
    <xsd:element name="properties">
      <xsd:complexType>
        <xsd:sequence>
          <xsd:element name="documentManagement">
            <xsd:complexType>
              <xsd:all>
                <xsd:element ref="ns2:EDC_x0020_Department_x0020_Contact" minOccurs="0"/>
                <xsd:element ref="ns2:EDC_Description" minOccurs="0"/>
                <xsd:element ref="ns2:EdcIsArchive" minOccurs="0"/>
                <xsd:element ref="ns1:ConfigNotes" minOccurs="0"/>
                <xsd:element ref="ns1:LikesCount" minOccurs="0"/>
                <xsd:element ref="ns1:RatingCount" minOccurs="0"/>
                <xsd:element ref="ns1:AverageRating" minOccurs="0"/>
                <xsd:element ref="ns2:aff8c682e3134394b88a46c0d86683ed" minOccurs="0"/>
                <xsd:element ref="ns2:p8d6a7cfc6834c29a4e60f6430030c6a" minOccurs="0"/>
                <xsd:element ref="ns2:eaee1caeeea945a49433a21a47ac2969" minOccurs="0"/>
                <xsd:element ref="ns2:m80ed0c7c3414e1993c3d2d0faaf64b3" minOccurs="0"/>
                <xsd:element ref="ns2:TaxCatchAll" minOccurs="0"/>
                <xsd:element ref="ns2:TaxCatchAllLabel" minOccurs="0"/>
                <xsd:element ref="ns2:g43bf14e4dbf48d3945ba404bdde00b0" minOccurs="0"/>
                <xsd:element ref="ns2:de62ece0120f4227862c2a3176de9de5" minOccurs="0"/>
                <xsd:element ref="ns2:g660b36d33ac4912865787a0d025a0af" minOccurs="0"/>
                <xsd:element ref="ns3:Target_x0020_Audiences" minOccurs="0"/>
                <xsd:element ref="ns2:TaxKeywordTaxHTField" minOccurs="0"/>
                <xsd:element ref="ns2:g2bd22b6d22748008731ca4b93f15574" minOccurs="0"/>
                <xsd:element ref="ns2:i1ee5e4c2c5a4dd39c3608da576f3a0c" minOccurs="0"/>
                <xsd:element ref="ns4:MediaServiceMetadata" minOccurs="0"/>
                <xsd:element ref="ns4: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onfigNotes" ma:index="14" nillable="true" ma:displayName="Notes" ma:internalName="EdcNotes">
      <xsd:simpleType>
        <xsd:restriction base="dms:Note">
          <xsd:maxLength value="255"/>
        </xsd:restriction>
      </xsd:simpleType>
    </xsd:element>
    <xsd:element name="LikesCount" ma:index="15" nillable="true" ma:displayName="Number of Likes" ma:internalName="LikesCount">
      <xsd:simpleType>
        <xsd:restriction base="dms:Unknown"/>
      </xsd:simpleType>
    </xsd:element>
    <xsd:element name="RatingCount" ma:index="16" nillable="true" ma:displayName="Number of Ratings" ma:decimals="0" ma:description="Number of ratings submitted" ma:internalName="RatingCount" ma:readOnly="true">
      <xsd:simpleType>
        <xsd:restriction base="dms:Number"/>
      </xsd:simpleType>
    </xsd:element>
    <xsd:element name="AverageRating" ma:index="17" nillable="true" ma:displayName="Rating (0-5)" ma:decimals="2" ma:description="Average value of all the ratings that have been submitted" ma:internalName="AverageRating" ma:readOnly="true">
      <xsd:simpleType>
        <xsd:restriction base="dms:Number"/>
      </xsd:simpleType>
    </xsd:element>
  </xsd:schema>
  <xsd:schema xmlns:xsd="http://www.w3.org/2001/XMLSchema" xmlns:xs="http://www.w3.org/2001/XMLSchema" xmlns:dms="http://schemas.microsoft.com/office/2006/documentManagement/types" xmlns:pc="http://schemas.microsoft.com/office/infopath/2007/PartnerControls" targetNamespace="93f7a377-a8db-44ff-a201-0dc3d11d5884" elementFormDefault="qualified">
    <xsd:import namespace="http://schemas.microsoft.com/office/2006/documentManagement/types"/>
    <xsd:import namespace="http://schemas.microsoft.com/office/infopath/2007/PartnerControls"/>
    <xsd:element name="EDC_x0020_Department_x0020_Contact" ma:index="4" nillable="true" ma:displayName="EDC Department Contact" ma:list="UserInfo" ma:SearchPeopleOnly="false" ma:SharePointGroup="0" ma:internalName="EDC_x0020_Department_x0020_Contact"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C_Description" ma:index="10" nillable="true" ma:displayName="EDC_Description" ma:internalName="EDC_Description">
      <xsd:simpleType>
        <xsd:restriction base="dms:Note">
          <xsd:maxLength value="255"/>
        </xsd:restriction>
      </xsd:simpleType>
    </xsd:element>
    <xsd:element name="EdcIsArchive" ma:index="13" nillable="true" ma:displayName="Is Archive" ma:default="0" ma:internalName="EdcIsArchive">
      <xsd:simpleType>
        <xsd:restriction base="dms:Boolean"/>
      </xsd:simpleType>
    </xsd:element>
    <xsd:element name="aff8c682e3134394b88a46c0d86683ed" ma:index="18" nillable="true" ma:taxonomy="true" ma:internalName="aff8c682e3134394b88a46c0d86683ed" ma:taxonomyFieldName="EDC_x0020_Reach_x002F_Audience" ma:displayName="EDC Reach/Audience" ma:default="" ma:fieldId="{aff8c682-e313-4394-b88a-46c0d86683ed}" ma:taxonomyMulti="true" ma:sspId="b1469612-62a0-4c26-bdab-2d2e22556af9" ma:termSetId="1d683ebf-698d-4b3b-aced-526444ab4b18" ma:anchorId="00000000-0000-0000-0000-000000000000" ma:open="false" ma:isKeyword="false">
      <xsd:complexType>
        <xsd:sequence>
          <xsd:element ref="pc:Terms" minOccurs="0" maxOccurs="1"/>
        </xsd:sequence>
      </xsd:complexType>
    </xsd:element>
    <xsd:element name="p8d6a7cfc6834c29a4e60f6430030c6a" ma:index="20" nillable="true" ma:taxonomy="true" ma:internalName="p8d6a7cfc6834c29a4e60f6430030c6a" ma:taxonomyFieldName="EDC_x0020_Resource_x0020_Type" ma:displayName="EDC Resource Type" ma:default="" ma:fieldId="{98d6a7cf-c683-4c29-a4e6-0f6430030c6a}" ma:taxonomyMulti="true" ma:sspId="b1469612-62a0-4c26-bdab-2d2e22556af9" ma:termSetId="d389a1b4-d05d-42f4-9d0e-e3ccc6fa433b" ma:anchorId="00000000-0000-0000-0000-000000000000" ma:open="false" ma:isKeyword="false">
      <xsd:complexType>
        <xsd:sequence>
          <xsd:element ref="pc:Terms" minOccurs="0" maxOccurs="1"/>
        </xsd:sequence>
      </xsd:complexType>
    </xsd:element>
    <xsd:element name="eaee1caeeea945a49433a21a47ac2969" ma:index="21" ma:taxonomy="true" ma:internalName="eaee1caeeea945a49433a21a47ac2969" ma:taxonomyFieldName="EDC_x0020_Task" ma:displayName="EDC Task" ma:readOnly="false" ma:default="" ma:fieldId="{eaee1cae-eea9-45a4-9433-a21a47ac2969}" ma:taxonomyMulti="true" ma:sspId="b1469612-62a0-4c26-bdab-2d2e22556af9" ma:termSetId="6a6a5790-94db-48ea-9b8b-d9cd686b3479" ma:anchorId="00000000-0000-0000-0000-000000000000" ma:open="false" ma:isKeyword="false">
      <xsd:complexType>
        <xsd:sequence>
          <xsd:element ref="pc:Terms" minOccurs="0" maxOccurs="1"/>
        </xsd:sequence>
      </xsd:complexType>
    </xsd:element>
    <xsd:element name="m80ed0c7c3414e1993c3d2d0faaf64b3" ma:index="22" nillable="true" ma:taxonomy="true" ma:internalName="m80ed0c7c3414e1993c3d2d0faaf64b3" ma:taxonomyFieldName="EDC_x0020_Tags" ma:displayName="EDC Tags" ma:default="" ma:fieldId="{680ed0c7-c341-4e19-93c3-d2d0faaf64b3}" ma:taxonomyMulti="true" ma:sspId="b1469612-62a0-4c26-bdab-2d2e22556af9" ma:termSetId="5d0b3ad7-9ec9-4bc3-b25c-0216f5ef4818" ma:anchorId="00000000-0000-0000-0000-000000000000" ma:open="false" ma:isKeyword="false">
      <xsd:complexType>
        <xsd:sequence>
          <xsd:element ref="pc:Terms" minOccurs="0" maxOccurs="1"/>
        </xsd:sequence>
      </xsd:complexType>
    </xsd:element>
    <xsd:element name="TaxCatchAll" ma:index="23" nillable="true" ma:displayName="Taxonomy Catch All Column" ma:description="" ma:hidden="true" ma:list="{87d93989-810f-4e2f-8e4c-3502132ce631}" ma:internalName="TaxCatchAll" ma:showField="CatchAllData" ma:web="93f7a377-a8db-44ff-a201-0dc3d11d5884">
      <xsd:complexType>
        <xsd:complexContent>
          <xsd:extension base="dms:MultiChoiceLookup">
            <xsd:sequence>
              <xsd:element name="Value" type="dms:Lookup" maxOccurs="unbounded" minOccurs="0" nillable="true"/>
            </xsd:sequence>
          </xsd:extension>
        </xsd:complexContent>
      </xsd:complexType>
    </xsd:element>
    <xsd:element name="TaxCatchAllLabel" ma:index="24" nillable="true" ma:displayName="Taxonomy Catch All Column1" ma:description="" ma:hidden="true" ma:list="{87d93989-810f-4e2f-8e4c-3502132ce631}" ma:internalName="TaxCatchAllLabel" ma:readOnly="true" ma:showField="CatchAllDataLabel" ma:web="93f7a377-a8db-44ff-a201-0dc3d11d5884">
      <xsd:complexType>
        <xsd:complexContent>
          <xsd:extension base="dms:MultiChoiceLookup">
            <xsd:sequence>
              <xsd:element name="Value" type="dms:Lookup" maxOccurs="unbounded" minOccurs="0" nillable="true"/>
            </xsd:sequence>
          </xsd:extension>
        </xsd:complexContent>
      </xsd:complexType>
    </xsd:element>
    <xsd:element name="g43bf14e4dbf48d3945ba404bdde00b0" ma:index="25" ma:taxonomy="true" ma:internalName="g43bf14e4dbf48d3945ba404bdde00b0" ma:taxonomyFieldName="EDC_x0020_Department" ma:displayName="EDC Department" ma:readOnly="false" ma:default="" ma:fieldId="{043bf14e-4dbf-48d3-945b-a404bdde00b0}" ma:taxonomyMulti="true" ma:sspId="b1469612-62a0-4c26-bdab-2d2e22556af9" ma:termSetId="a3c68ba8-ef0d-4d54-bfe5-e06967d22334" ma:anchorId="00000000-0000-0000-0000-000000000000" ma:open="false" ma:isKeyword="false">
      <xsd:complexType>
        <xsd:sequence>
          <xsd:element ref="pc:Terms" minOccurs="0" maxOccurs="1"/>
        </xsd:sequence>
      </xsd:complexType>
    </xsd:element>
    <xsd:element name="de62ece0120f4227862c2a3176de9de5" ma:index="28" nillable="true" ma:taxonomy="true" ma:internalName="de62ece0120f4227862c2a3176de9de5" ma:taxonomyFieldName="EDC_x0020_Categories" ma:displayName="EDC Categories" ma:default="" ma:fieldId="{de62ece0-120f-4227-862c-2a3176de9de5}" ma:taxonomyMulti="true" ma:sspId="b1469612-62a0-4c26-bdab-2d2e22556af9" ma:termSetId="529b890a-4550-4314-be3f-9b58f49c3d6f" ma:anchorId="00000000-0000-0000-0000-000000000000" ma:open="false" ma:isKeyword="false">
      <xsd:complexType>
        <xsd:sequence>
          <xsd:element ref="pc:Terms" minOccurs="0" maxOccurs="1"/>
        </xsd:sequence>
      </xsd:complexType>
    </xsd:element>
    <xsd:element name="g660b36d33ac4912865787a0d025a0af" ma:index="30" nillable="true" ma:taxonomy="true" ma:internalName="g660b36d33ac4912865787a0d025a0af" ma:taxonomyFieldName="EDC_x0020_Cross_x0020_Tags" ma:displayName="EDC Cross Tags" ma:default="" ma:fieldId="{0660b36d-33ac-4912-8657-87a0d025a0af}" ma:taxonomyMulti="true" ma:sspId="b1469612-62a0-4c26-bdab-2d2e22556af9" ma:termSetId="b610357e-30a3-4a7e-869a-3e73f14a76c3" ma:anchorId="00000000-0000-0000-0000-000000000000" ma:open="false" ma:isKeyword="false">
      <xsd:complexType>
        <xsd:sequence>
          <xsd:element ref="pc:Terms" minOccurs="0" maxOccurs="1"/>
        </xsd:sequence>
      </xsd:complexType>
    </xsd:element>
    <xsd:element name="TaxKeywordTaxHTField" ma:index="33" nillable="true" ma:taxonomy="true" ma:internalName="TaxKeywordTaxHTField" ma:taxonomyFieldName="TaxKeyword" ma:displayName="Enterprise Keywords" ma:fieldId="{23f27201-bee3-471e-b2e7-b64fd8b7ca38}" ma:taxonomyMulti="true" ma:sspId="b1469612-62a0-4c26-bdab-2d2e22556af9" ma:termSetId="00000000-0000-0000-0000-000000000000" ma:anchorId="00000000-0000-0000-0000-000000000000" ma:open="true" ma:isKeyword="true">
      <xsd:complexType>
        <xsd:sequence>
          <xsd:element ref="pc:Terms" minOccurs="0" maxOccurs="1"/>
        </xsd:sequence>
      </xsd:complexType>
    </xsd:element>
    <xsd:element name="g2bd22b6d22748008731ca4b93f15574" ma:index="34" nillable="true" ma:taxonomy="true" ma:internalName="g2bd22b6d22748008731ca4b93f15574" ma:taxonomyFieldName="EDC_x0020_Display_x0020_Order" ma:displayName="EDC Display Order" ma:default="" ma:fieldId="{02bd22b6-d227-4800-8731-ca4b93f15574}" ma:sspId="b1469612-62a0-4c26-bdab-2d2e22556af9" ma:termSetId="529b890a-4550-4314-be3f-9b58f49c3d6f" ma:anchorId="06754044-572a-4b4e-8a96-349fbc44b2af" ma:open="false" ma:isKeyword="false">
      <xsd:complexType>
        <xsd:sequence>
          <xsd:element ref="pc:Terms" minOccurs="0" maxOccurs="1"/>
        </xsd:sequence>
      </xsd:complexType>
    </xsd:element>
    <xsd:element name="i1ee5e4c2c5a4dd39c3608da576f3a0c" ma:index="36" nillable="true" ma:taxonomy="true" ma:internalName="i1ee5e4c2c5a4dd39c3608da576f3a0c" ma:taxonomyFieldName="EDC_x0020_VU_x0020_Courses" ma:displayName="EDC VU Courses" ma:default="" ma:fieldId="{21ee5e4c-2c5a-4dd3-9c36-08da576f3a0c}" ma:sspId="b1469612-62a0-4c26-bdab-2d2e22556af9" ma:termSetId="17320324-8332-4aed-bd81-8f517ac317b9"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ef4ad05e-b0dd-4a50-9df2-5eb9afa18ece" elementFormDefault="qualified">
    <xsd:import namespace="http://schemas.microsoft.com/office/2006/documentManagement/types"/>
    <xsd:import namespace="http://schemas.microsoft.com/office/infopath/2007/PartnerControls"/>
    <xsd:element name="Target_x0020_Audiences" ma:index="31" nillable="true" ma:displayName="Target Audiences" ma:internalName="Target_x0020_Audiences">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9c3800b-2c28-4f30-a59f-64f1e14e54bf" elementFormDefault="qualified">
    <xsd:import namespace="http://schemas.microsoft.com/office/2006/documentManagement/types"/>
    <xsd:import namespace="http://schemas.microsoft.com/office/infopath/2007/PartnerControls"/>
    <xsd:element name="MediaServiceMetadata" ma:index="39" nillable="true" ma:displayName="MediaServiceMetadata" ma:description="" ma:hidden="true" ma:internalName="MediaServiceMetadata" ma:readOnly="true">
      <xsd:simpleType>
        <xsd:restriction base="dms:Note"/>
      </xsd:simpleType>
    </xsd:element>
    <xsd:element name="MediaServiceFastMetadata" ma:index="40" nillable="true" ma:displayName="MediaServiceFastMetadata" ma:description=""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35" ma:displayName="Content Type"/>
        <xsd:element ref="dc:title"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ikesCount xmlns="http://schemas.microsoft.com/sharepoint/v3" xsi:nil="true"/>
    <de62ece0120f4227862c2a3176de9de5 xmlns="93f7a377-a8db-44ff-a201-0dc3d11d5884">
      <Terms xmlns="http://schemas.microsoft.com/office/infopath/2007/PartnerControls"/>
    </de62ece0120f4227862c2a3176de9de5>
    <TaxCatchAll xmlns="93f7a377-a8db-44ff-a201-0dc3d11d5884">
      <Value>50</Value>
      <Value>30</Value>
      <Value>29</Value>
      <Value>419</Value>
      <Value>24</Value>
      <Value>396</Value>
      <Value>4</Value>
      <Value>209</Value>
    </TaxCatchAll>
    <Target_x0020_Audiences xmlns="ef4ad05e-b0dd-4a50-9df2-5eb9afa18ece" xsi:nil="true"/>
    <i1ee5e4c2c5a4dd39c3608da576f3a0c xmlns="93f7a377-a8db-44ff-a201-0dc3d11d5884">
      <Terms xmlns="http://schemas.microsoft.com/office/infopath/2007/PartnerControls"/>
    </i1ee5e4c2c5a4dd39c3608da576f3a0c>
    <eaee1caeeea945a49433a21a47ac2969 xmlns="93f7a377-a8db-44ff-a201-0dc3d11d5884">
      <Terms xmlns="http://schemas.microsoft.com/office/infopath/2007/PartnerControls">
        <TermInfo xmlns="http://schemas.microsoft.com/office/infopath/2007/PartnerControls">
          <TermName xmlns="http://schemas.microsoft.com/office/infopath/2007/PartnerControls">Design and Editing</TermName>
          <TermId xmlns="http://schemas.microsoft.com/office/infopath/2007/PartnerControls">18e5b292-7c1f-4ad0-a1a8-1d15d56a2b47</TermId>
        </TermInfo>
        <TermInfo xmlns="http://schemas.microsoft.com/office/infopath/2007/PartnerControls">
          <TermName xmlns="http://schemas.microsoft.com/office/infopath/2007/PartnerControls">Powerpoint Templates</TermName>
          <TermId xmlns="http://schemas.microsoft.com/office/infopath/2007/PartnerControls">a40920f3-fb1b-4c03-82c4-a56d10379fee</TermId>
        </TermInfo>
        <TermInfo xmlns="http://schemas.microsoft.com/office/infopath/2007/PartnerControls">
          <TermName xmlns="http://schemas.microsoft.com/office/infopath/2007/PartnerControls">Brand</TermName>
          <TermId xmlns="http://schemas.microsoft.com/office/infopath/2007/PartnerControls">f9168f07-99f1-491a-bf82-6dd2ed9770fb</TermId>
        </TermInfo>
        <TermInfo xmlns="http://schemas.microsoft.com/office/infopath/2007/PartnerControls">
          <TermName xmlns="http://schemas.microsoft.com/office/infopath/2007/PartnerControls">Communications</TermName>
          <TermId xmlns="http://schemas.microsoft.com/office/infopath/2007/PartnerControls">f0daa1eb-60d6-4b0d-a190-6379b1a4458d</TermId>
        </TermInfo>
      </Terms>
    </eaee1caeeea945a49433a21a47ac2969>
    <g2bd22b6d22748008731ca4b93f15574 xmlns="93f7a377-a8db-44ff-a201-0dc3d11d5884">
      <Terms xmlns="http://schemas.microsoft.com/office/infopath/2007/PartnerControls"/>
    </g2bd22b6d22748008731ca4b93f15574>
    <EDC_Description xmlns="93f7a377-a8db-44ff-a201-0dc3d11d5884">EDC-branded PowerPoint template with customizable slides, including EDC At-a-Glance, domestic and international maps, and an org chart, as well as a variety of icons.</EDC_Description>
    <ConfigNotes xmlns="http://schemas.microsoft.com/sharepoint/v3" xsi:nil="true"/>
    <p8d6a7cfc6834c29a4e60f6430030c6a xmlns="93f7a377-a8db-44ff-a201-0dc3d11d5884">
      <Terms xmlns="http://schemas.microsoft.com/office/infopath/2007/PartnerControls">
        <TermInfo xmlns="http://schemas.microsoft.com/office/infopath/2007/PartnerControls">
          <TermName xmlns="http://schemas.microsoft.com/office/infopath/2007/PartnerControls">Template</TermName>
          <TermId xmlns="http://schemas.microsoft.com/office/infopath/2007/PartnerControls">229a1282-2ddd-4fc7-a22b-d1b4e81ec193</TermId>
        </TermInfo>
      </Terms>
    </p8d6a7cfc6834c29a4e60f6430030c6a>
    <g660b36d33ac4912865787a0d025a0af xmlns="93f7a377-a8db-44ff-a201-0dc3d11d5884">
      <Terms xmlns="http://schemas.microsoft.com/office/infopath/2007/PartnerControls"/>
    </g660b36d33ac4912865787a0d025a0af>
    <EDC_x0020_Department_x0020_Contact xmlns="93f7a377-a8db-44ff-a201-0dc3d11d5884">
      <UserInfo>
        <DisplayName>i:0#.f|membership|jroscoe@edc.org,#i:0#.f|membership|jroscoe@edc.org,#JRoscoe@edc.org,#JRoscoe@edc.org,#Roscoe, Jennifer,#,#AF/IT/DIGITAL,#Digital Design Director</DisplayName>
        <AccountId>58</AccountId>
        <AccountType/>
      </UserInfo>
    </EDC_x0020_Department_x0020_Contact>
    <EdcIsArchive xmlns="93f7a377-a8db-44ff-a201-0dc3d11d5884">false</EdcIsArchive>
    <m80ed0c7c3414e1993c3d2d0faaf64b3 xmlns="93f7a377-a8db-44ff-a201-0dc3d11d5884">
      <Terms xmlns="http://schemas.microsoft.com/office/infopath/2007/PartnerControls"/>
    </m80ed0c7c3414e1993c3d2d0faaf64b3>
    <g43bf14e4dbf48d3945ba404bdde00b0 xmlns="93f7a377-a8db-44ff-a201-0dc3d11d5884">
      <Terms xmlns="http://schemas.microsoft.com/office/infopath/2007/PartnerControls">
        <TermInfo xmlns="http://schemas.microsoft.com/office/infopath/2007/PartnerControls">
          <TermName xmlns="http://schemas.microsoft.com/office/infopath/2007/PartnerControls">IT</TermName>
          <TermId xmlns="http://schemas.microsoft.com/office/infopath/2007/PartnerControls">865a0f5f-ff48-44c2-8dfb-bf11de58b3ff</TermId>
        </TermInfo>
        <TermInfo xmlns="http://schemas.microsoft.com/office/infopath/2007/PartnerControls">
          <TermName xmlns="http://schemas.microsoft.com/office/infopath/2007/PartnerControls">Communications</TermName>
          <TermId xmlns="http://schemas.microsoft.com/office/infopath/2007/PartnerControls">032077a2-f644-4d8b-bb3a-aa71ac3f8f6b</TermId>
        </TermInfo>
      </Terms>
    </g43bf14e4dbf48d3945ba404bdde00b0>
    <TaxKeywordTaxHTField xmlns="93f7a377-a8db-44ff-a201-0dc3d11d5884">
      <Terms xmlns="http://schemas.microsoft.com/office/infopath/2007/PartnerControls"/>
    </TaxKeywordTaxHTField>
    <aff8c682e3134394b88a46c0d86683ed xmlns="93f7a377-a8db-44ff-a201-0dc3d11d5884">
      <Terms xmlns="http://schemas.microsoft.com/office/infopath/2007/PartnerControls">
        <TermInfo xmlns="http://schemas.microsoft.com/office/infopath/2007/PartnerControls">
          <TermName xmlns="http://schemas.microsoft.com/office/infopath/2007/PartnerControls">All EDC</TermName>
          <TermId xmlns="http://schemas.microsoft.com/office/infopath/2007/PartnerControls">6ea81371-5124-46ba-b161-834a2d9990a1</TermId>
        </TermInfo>
      </Terms>
    </aff8c682e3134394b88a46c0d86683ed>
  </documentManagement>
</p:properties>
</file>

<file path=customXml/item4.xml><?xml version="1.0" encoding="utf-8"?>
<?mso-contentType ?>
<customXsn xmlns="http://schemas.microsoft.com/office/2006/metadata/customXsn">
  <xsnLocation/>
  <cached>True</cached>
  <openByDefault>True</openByDefault>
  <xsnScope/>
</customXsn>
</file>

<file path=customXml/itemProps1.xml><?xml version="1.0" encoding="utf-8"?>
<ds:datastoreItem xmlns:ds="http://schemas.openxmlformats.org/officeDocument/2006/customXml" ds:itemID="{669EF0E6-A8D9-444F-B3D7-C2A6CE916BE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93f7a377-a8db-44ff-a201-0dc3d11d5884"/>
    <ds:schemaRef ds:uri="ef4ad05e-b0dd-4a50-9df2-5eb9afa18ece"/>
    <ds:schemaRef ds:uri="89c3800b-2c28-4f30-a59f-64f1e14e54b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D9DC17D-AF40-4358-83FE-323DD3A222DF}">
  <ds:schemaRefs>
    <ds:schemaRef ds:uri="http://schemas.microsoft.com/sharepoint/v3/contenttype/forms"/>
  </ds:schemaRefs>
</ds:datastoreItem>
</file>

<file path=customXml/itemProps3.xml><?xml version="1.0" encoding="utf-8"?>
<ds:datastoreItem xmlns:ds="http://schemas.openxmlformats.org/officeDocument/2006/customXml" ds:itemID="{9569EE63-E543-472C-80B2-CEBDAB4D86DA}">
  <ds:schemaRefs>
    <ds:schemaRef ds:uri="http://schemas.microsoft.com/office/2006/metadata/properties"/>
    <ds:schemaRef ds:uri="89c3800b-2c28-4f30-a59f-64f1e14e54bf"/>
    <ds:schemaRef ds:uri="93f7a377-a8db-44ff-a201-0dc3d11d5884"/>
    <ds:schemaRef ds:uri="http://purl.org/dc/elements/1.1/"/>
    <ds:schemaRef ds:uri="http://schemas.microsoft.com/office/2006/documentManagement/types"/>
    <ds:schemaRef ds:uri="http://schemas.microsoft.com/office/infopath/2007/PartnerControls"/>
    <ds:schemaRef ds:uri="http://schemas.openxmlformats.org/package/2006/metadata/core-properties"/>
    <ds:schemaRef ds:uri="ef4ad05e-b0dd-4a50-9df2-5eb9afa18ece"/>
    <ds:schemaRef ds:uri="http://schemas.microsoft.com/sharepoint/v3"/>
    <ds:schemaRef ds:uri="http://www.w3.org/XML/1998/namespace"/>
    <ds:schemaRef ds:uri="http://purl.org/dc/dcmitype/"/>
    <ds:schemaRef ds:uri="http://purl.org/dc/terms/"/>
  </ds:schemaRefs>
</ds:datastoreItem>
</file>

<file path=customXml/itemProps4.xml><?xml version="1.0" encoding="utf-8"?>
<ds:datastoreItem xmlns:ds="http://schemas.openxmlformats.org/officeDocument/2006/customXml" ds:itemID="{46467FB7-6F9F-4F9B-A669-16DE1B01EFBC}">
  <ds:schemaRefs>
    <ds:schemaRef ds:uri="http://schemas.microsoft.com/office/2006/metadata/customXsn"/>
  </ds:schemaRefs>
</ds:datastoreItem>
</file>

<file path=docProps/app.xml><?xml version="1.0" encoding="utf-8"?>
<Properties xmlns="http://schemas.openxmlformats.org/officeDocument/2006/extended-properties" xmlns:vt="http://schemas.openxmlformats.org/officeDocument/2006/docPropsVTypes">
  <TotalTime>14381</TotalTime>
  <Words>2185</Words>
  <Application>Microsoft Office PowerPoint</Application>
  <PresentationFormat>Widescreen</PresentationFormat>
  <Paragraphs>296</Paragraphs>
  <Slides>30</Slides>
  <Notes>26</Notes>
  <HiddenSlides>0</HiddenSlides>
  <MMClips>0</MMClips>
  <ScaleCrop>false</ScaleCrop>
  <HeadingPairs>
    <vt:vector size="8" baseType="variant">
      <vt:variant>
        <vt:lpstr>Fonts Used</vt:lpstr>
      </vt:variant>
      <vt:variant>
        <vt:i4>10</vt:i4>
      </vt:variant>
      <vt:variant>
        <vt:lpstr>Theme</vt:lpstr>
      </vt:variant>
      <vt:variant>
        <vt:i4>5</vt:i4>
      </vt:variant>
      <vt:variant>
        <vt:lpstr>Embedded OLE Servers</vt:lpstr>
      </vt:variant>
      <vt:variant>
        <vt:i4>1</vt:i4>
      </vt:variant>
      <vt:variant>
        <vt:lpstr>Slide Titles</vt:lpstr>
      </vt:variant>
      <vt:variant>
        <vt:i4>30</vt:i4>
      </vt:variant>
    </vt:vector>
  </HeadingPairs>
  <TitlesOfParts>
    <vt:vector size="46" baseType="lpstr">
      <vt:lpstr>Arial</vt:lpstr>
      <vt:lpstr>Arial   </vt:lpstr>
      <vt:lpstr>Arial Black</vt:lpstr>
      <vt:lpstr>Bradley Hand ITC</vt:lpstr>
      <vt:lpstr>Calibri</vt:lpstr>
      <vt:lpstr>Calibri Light</vt:lpstr>
      <vt:lpstr>Helvetica</vt:lpstr>
      <vt:lpstr>Helvetica </vt:lpstr>
      <vt:lpstr>Myriad Pro</vt:lpstr>
      <vt:lpstr>Times New Roman</vt:lpstr>
      <vt:lpstr>Office Theme</vt:lpstr>
      <vt:lpstr>Custom Design</vt:lpstr>
      <vt:lpstr>1_Custom Design</vt:lpstr>
      <vt:lpstr>1_Office Theme</vt:lpstr>
      <vt:lpstr>2_Office Theme</vt:lpstr>
      <vt:lpstr>Packager Shell Object</vt:lpstr>
      <vt:lpstr>PowerPoint Presentation</vt:lpstr>
      <vt:lpstr>Strategies for Prevention Sustainability: Leveraging Partnerships for Sustainability  </vt:lpstr>
      <vt:lpstr>Technical Information</vt:lpstr>
      <vt:lpstr>Presenters</vt:lpstr>
      <vt:lpstr>PowerPoint Presentation</vt:lpstr>
      <vt:lpstr>PowerPoint Presentation</vt:lpstr>
      <vt:lpstr>Prevention Sustainability is… the capacity of a community to produce and maintain positive prevention outcomes after initial funding ends and over time. </vt:lpstr>
      <vt:lpstr>What to Sustain?</vt:lpstr>
      <vt:lpstr>PowerPoint Presentation</vt:lpstr>
      <vt:lpstr>PowerPoint Presentation</vt:lpstr>
      <vt:lpstr>PowerPoint Presentation</vt:lpstr>
      <vt:lpstr>A (Very Simple) Sustainability Planning Process</vt:lpstr>
      <vt:lpstr>Sustainability Approaches</vt:lpstr>
      <vt:lpstr>PowerPoint Presentation</vt:lpstr>
      <vt:lpstr>PowerPoint Presentation</vt:lpstr>
      <vt:lpstr>PowerPoint Presentation</vt:lpstr>
      <vt:lpstr>Tips for Developing Strategic Partnerships</vt:lpstr>
      <vt:lpstr>Partners  in Sustainability</vt:lpstr>
      <vt:lpstr>PowerPoint Presentation</vt:lpstr>
      <vt:lpstr>Continuum of Recruitment Strategies </vt:lpstr>
      <vt:lpstr>Sustainability Partnership Mapping Exercise</vt:lpstr>
      <vt:lpstr>Sustainability Partnership Mapping Exercise</vt:lpstr>
      <vt:lpstr>How Do You Ask for What You Need?</vt:lpstr>
      <vt:lpstr>PowerPoint Presentation</vt:lpstr>
      <vt:lpstr>PowerPoint Presentation</vt:lpstr>
      <vt:lpstr>PowerPoint Presentation</vt:lpstr>
      <vt:lpstr>PowerPoint Presentation</vt:lpstr>
      <vt:lpstr>Questions?</vt:lpstr>
      <vt:lpstr>Thank You! </vt:lpstr>
      <vt:lpstr>Evaluation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McCurdy-Kirlis, Clara</dc:creator>
  <cp:lastModifiedBy>McCurdy-Kirlis, Clara</cp:lastModifiedBy>
  <cp:revision>171</cp:revision>
  <cp:lastPrinted>2021-01-26T02:52:46Z</cp:lastPrinted>
  <dcterms:created xsi:type="dcterms:W3CDTF">2020-10-30T18:50:53Z</dcterms:created>
  <dcterms:modified xsi:type="dcterms:W3CDTF">2021-03-05T20:06:41Z</dcterms:modified>
</cp:coreProperties>
</file>