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6" r:id="rId5"/>
    <p:sldMasterId id="2147483700" r:id="rId6"/>
  </p:sldMasterIdLst>
  <p:notesMasterIdLst>
    <p:notesMasterId r:id="rId67"/>
  </p:notesMasterIdLst>
  <p:handoutMasterIdLst>
    <p:handoutMasterId r:id="rId68"/>
  </p:handoutMasterIdLst>
  <p:sldIdLst>
    <p:sldId id="536" r:id="rId7"/>
    <p:sldId id="401" r:id="rId8"/>
    <p:sldId id="453" r:id="rId9"/>
    <p:sldId id="402" r:id="rId10"/>
    <p:sldId id="454" r:id="rId11"/>
    <p:sldId id="291" r:id="rId12"/>
    <p:sldId id="534" r:id="rId13"/>
    <p:sldId id="304" r:id="rId14"/>
    <p:sldId id="257" r:id="rId15"/>
    <p:sldId id="786" r:id="rId16"/>
    <p:sldId id="1776" r:id="rId17"/>
    <p:sldId id="1487" r:id="rId18"/>
    <p:sldId id="1490" r:id="rId19"/>
    <p:sldId id="1488" r:id="rId20"/>
    <p:sldId id="2147469904" r:id="rId21"/>
    <p:sldId id="2147469950" r:id="rId22"/>
    <p:sldId id="2147469936" r:id="rId23"/>
    <p:sldId id="2147469920" r:id="rId24"/>
    <p:sldId id="2147469921" r:id="rId25"/>
    <p:sldId id="2147469935" r:id="rId26"/>
    <p:sldId id="839" r:id="rId27"/>
    <p:sldId id="1737" r:id="rId28"/>
    <p:sldId id="2147469937" r:id="rId29"/>
    <p:sldId id="2147469917" r:id="rId30"/>
    <p:sldId id="2147469933" r:id="rId31"/>
    <p:sldId id="2147469938" r:id="rId32"/>
    <p:sldId id="2147469939" r:id="rId33"/>
    <p:sldId id="2147469940" r:id="rId34"/>
    <p:sldId id="2147469941" r:id="rId35"/>
    <p:sldId id="647" r:id="rId36"/>
    <p:sldId id="649" r:id="rId37"/>
    <p:sldId id="2147469942" r:id="rId38"/>
    <p:sldId id="2147469923" r:id="rId39"/>
    <p:sldId id="2147469934" r:id="rId40"/>
    <p:sldId id="2147469907" r:id="rId41"/>
    <p:sldId id="2147469905" r:id="rId42"/>
    <p:sldId id="796" r:id="rId43"/>
    <p:sldId id="1104" r:id="rId44"/>
    <p:sldId id="705" r:id="rId45"/>
    <p:sldId id="2147469908" r:id="rId46"/>
    <p:sldId id="706" r:id="rId47"/>
    <p:sldId id="2147469943" r:id="rId48"/>
    <p:sldId id="857" r:id="rId49"/>
    <p:sldId id="2147469944" r:id="rId50"/>
    <p:sldId id="707" r:id="rId51"/>
    <p:sldId id="2147469945" r:id="rId52"/>
    <p:sldId id="709" r:id="rId53"/>
    <p:sldId id="2147469946" r:id="rId54"/>
    <p:sldId id="710" r:id="rId55"/>
    <p:sldId id="2147469947" r:id="rId56"/>
    <p:sldId id="913" r:id="rId57"/>
    <p:sldId id="2147469948" r:id="rId58"/>
    <p:sldId id="874" r:id="rId59"/>
    <p:sldId id="2147469949" r:id="rId60"/>
    <p:sldId id="2147469915" r:id="rId61"/>
    <p:sldId id="2147469916" r:id="rId62"/>
    <p:sldId id="2147469918" r:id="rId63"/>
    <p:sldId id="2147469919" r:id="rId64"/>
    <p:sldId id="268" r:id="rId65"/>
    <p:sldId id="504" r:id="rId6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Closson" initials="DC" lastIdx="24" clrIdx="0">
    <p:extLst>
      <p:ext uri="{19B8F6BF-5375-455C-9EA6-DF929625EA0E}">
        <p15:presenceInfo xmlns:p15="http://schemas.microsoft.com/office/powerpoint/2012/main" userId="David Closs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2144"/>
    <a:srgbClr val="00B4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60" autoAdjust="0"/>
    <p:restoredTop sz="86391" autoAdjust="0"/>
  </p:normalViewPr>
  <p:slideViewPr>
    <p:cSldViewPr snapToGrid="0">
      <p:cViewPr varScale="1">
        <p:scale>
          <a:sx n="68" d="100"/>
          <a:sy n="68" d="100"/>
        </p:scale>
        <p:origin x="1152" y="53"/>
      </p:cViewPr>
      <p:guideLst/>
    </p:cSldViewPr>
  </p:slideViewPr>
  <p:notesTextViewPr>
    <p:cViewPr>
      <p:scale>
        <a:sx n="1" d="1"/>
        <a:sy n="1" d="1"/>
      </p:scale>
      <p:origin x="0" y="0"/>
    </p:cViewPr>
  </p:notesTextViewPr>
  <p:sorterViewPr>
    <p:cViewPr>
      <p:scale>
        <a:sx n="80" d="100"/>
        <a:sy n="80" d="100"/>
      </p:scale>
      <p:origin x="0" y="-4704"/>
    </p:cViewPr>
  </p:sorterViewPr>
  <p:notesViewPr>
    <p:cSldViewPr snapToGrid="0">
      <p:cViewPr varScale="1">
        <p:scale>
          <a:sx n="62" d="100"/>
          <a:sy n="62" d="100"/>
        </p:scale>
        <p:origin x="3154" y="77"/>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5" Type="http://schemas.openxmlformats.org/officeDocument/2006/relationships/slideMaster" Target="slideMasters/slideMaster2.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commentAuthors" Target="commentAuthor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7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12AEC90-5208-46AB-A41F-8DB818B0F779}"/>
              </a:ext>
            </a:extLst>
          </p:cNvPr>
          <p:cNvSpPr>
            <a:spLocks noGrp="1"/>
          </p:cNvSpPr>
          <p:nvPr>
            <p:ph type="hdr" sz="quarter"/>
          </p:nvPr>
        </p:nvSpPr>
        <p:spPr>
          <a:xfrm>
            <a:off x="-1" y="0"/>
            <a:ext cx="7008779" cy="466434"/>
          </a:xfrm>
          <a:prstGeom prst="rect">
            <a:avLst/>
          </a:prstGeom>
        </p:spPr>
        <p:txBody>
          <a:bodyPr vert="horz" lIns="93177" tIns="46589" rIns="93177" bIns="46589" rtlCol="0"/>
          <a:lstStyle>
            <a:lvl1pPr algn="l">
              <a:defRPr sz="1200"/>
            </a:lvl1pPr>
          </a:lstStyle>
          <a:p>
            <a:pPr algn="ctr"/>
            <a:endParaRPr lang="en-US" b="1" dirty="0"/>
          </a:p>
          <a:p>
            <a:pPr algn="ctr"/>
            <a:endParaRPr lang="en-US" b="1" dirty="0"/>
          </a:p>
          <a:p>
            <a:pPr algn="ctr"/>
            <a:endParaRPr lang="en-US" dirty="0"/>
          </a:p>
        </p:txBody>
      </p:sp>
      <p:pic>
        <p:nvPicPr>
          <p:cNvPr id="7" name="Picture 6">
            <a:extLst>
              <a:ext uri="{FF2B5EF4-FFF2-40B4-BE49-F238E27FC236}">
                <a16:creationId xmlns:a16="http://schemas.microsoft.com/office/drawing/2014/main" id="{50FBE48A-14D1-4D31-9F78-6A9923311A5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3124" y="8669818"/>
            <a:ext cx="565305" cy="320298"/>
          </a:xfrm>
          <a:prstGeom prst="rect">
            <a:avLst/>
          </a:prstGeom>
        </p:spPr>
      </p:pic>
      <p:sp>
        <p:nvSpPr>
          <p:cNvPr id="3" name="TextBox 2">
            <a:extLst>
              <a:ext uri="{FF2B5EF4-FFF2-40B4-BE49-F238E27FC236}">
                <a16:creationId xmlns:a16="http://schemas.microsoft.com/office/drawing/2014/main" id="{543BFF88-9534-41C6-96AE-BBF5C0A2A918}"/>
              </a:ext>
            </a:extLst>
          </p:cNvPr>
          <p:cNvSpPr txBox="1"/>
          <p:nvPr/>
        </p:nvSpPr>
        <p:spPr>
          <a:xfrm>
            <a:off x="3505200" y="8894394"/>
            <a:ext cx="565305" cy="375488"/>
          </a:xfrm>
          <a:prstGeom prst="rect">
            <a:avLst/>
          </a:prstGeom>
          <a:noFill/>
        </p:spPr>
        <p:txBody>
          <a:bodyPr wrap="square" lIns="93177" tIns="46589" rIns="93177" bIns="46589" rtlCol="0">
            <a:spAutoFit/>
          </a:bodyPr>
          <a:lstStyle/>
          <a:p>
            <a:fld id="{D8E657B0-F51C-4A69-8B79-C8F5FEAD8463}" type="slidenum">
              <a:rPr lang="en-US" smtClean="0"/>
              <a:t>‹#›</a:t>
            </a:fld>
            <a:endParaRPr lang="en-US" dirty="0"/>
          </a:p>
        </p:txBody>
      </p:sp>
    </p:spTree>
    <p:extLst>
      <p:ext uri="{BB962C8B-B14F-4D97-AF65-F5344CB8AC3E}">
        <p14:creationId xmlns:p14="http://schemas.microsoft.com/office/powerpoint/2010/main" val="42875103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AC82AD6-4324-4134-B413-0E8024F4A38A}" type="datetimeFigureOut">
              <a:rPr lang="en-US" smtClean="0"/>
              <a:t>3/28/2023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7040598-1F1F-4A00-9185-FD7ED65805A3}" type="slidenum">
              <a:rPr lang="en-US" smtClean="0"/>
              <a:t>‹#›</a:t>
            </a:fld>
            <a:endParaRPr lang="en-US"/>
          </a:p>
        </p:txBody>
      </p:sp>
    </p:spTree>
    <p:extLst>
      <p:ext uri="{BB962C8B-B14F-4D97-AF65-F5344CB8AC3E}">
        <p14:creationId xmlns:p14="http://schemas.microsoft.com/office/powerpoint/2010/main" val="72432175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samhsa.gov/"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healthywialliance.com/"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carltonhallconsulting.com/"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4637" rtl="0" eaLnBrk="1" fontAlgn="auto" latinLnBrk="0" hangingPunct="1">
              <a:lnSpc>
                <a:spcPct val="100000"/>
              </a:lnSpc>
              <a:spcBef>
                <a:spcPts val="0"/>
              </a:spcBef>
              <a:spcAft>
                <a:spcPts val="0"/>
              </a:spcAft>
              <a:buClrTx/>
              <a:buSzTx/>
              <a:buFontTx/>
              <a:buNone/>
              <a:tabLst/>
              <a:defRPr/>
            </a:pPr>
            <a:fld id="{2802331D-92FF-4240-B304-E6E095447AB1}" type="slidenum">
              <a:rPr kumimoji="0" lang="en-US" sz="1200" b="0" i="0" u="none" strike="noStrike" kern="1200" cap="none" spc="0" normalizeH="0" baseline="0" noProof="0">
                <a:ln>
                  <a:noFill/>
                </a:ln>
                <a:solidFill>
                  <a:prstClr val="black"/>
                </a:solidFill>
                <a:effectLst/>
                <a:uLnTx/>
                <a:uFillTx/>
                <a:latin typeface="Calibri" panose="020F0502020204030204"/>
                <a:ea typeface="ヒラギノ角ゴ Pro W3" pitchFamily="-65" charset="-128"/>
                <a:cs typeface="+mn-cs"/>
              </a:rPr>
              <a:pPr marL="0" marR="0" lvl="0" indent="0" algn="r" defTabSz="934637"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ヒラギノ角ゴ Pro W3" pitchFamily="-65" charset="-128"/>
              <a:cs typeface="+mn-cs"/>
            </a:endParaRPr>
          </a:p>
        </p:txBody>
      </p:sp>
      <p:sp>
        <p:nvSpPr>
          <p:cNvPr id="5" name="Header Placeholder 4"/>
          <p:cNvSpPr>
            <a:spLocks noGrp="1"/>
          </p:cNvSpPr>
          <p:nvPr>
            <p:ph type="hd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charset="0"/>
                <a:ea typeface="ヒラギノ角ゴ Pro W3" pitchFamily="-65" charset="-128"/>
                <a:cs typeface="+mn-cs"/>
              </a:rPr>
              <a:t>Southeast PTTC - pttcnetwork.org/southeast</a:t>
            </a:r>
          </a:p>
        </p:txBody>
      </p:sp>
    </p:spTree>
    <p:extLst>
      <p:ext uri="{BB962C8B-B14F-4D97-AF65-F5344CB8AC3E}">
        <p14:creationId xmlns:p14="http://schemas.microsoft.com/office/powerpoint/2010/main" val="8286789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01587B-8E3E-4BA5-9AEB-812BC21FFB02}" type="slidenum">
              <a:rPr lang="en-US" smtClean="0"/>
              <a:t>12</a:t>
            </a:fld>
            <a:endParaRPr lang="en-US"/>
          </a:p>
        </p:txBody>
      </p:sp>
      <p:sp>
        <p:nvSpPr>
          <p:cNvPr id="5" name="Footer Placeholder 4">
            <a:extLst>
              <a:ext uri="{FF2B5EF4-FFF2-40B4-BE49-F238E27FC236}">
                <a16:creationId xmlns:a16="http://schemas.microsoft.com/office/drawing/2014/main" id="{129B5405-584B-4A6B-A288-50BBC733AAFE}"/>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817671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01587B-8E3E-4BA5-9AEB-812BC21FFB02}" type="slidenum">
              <a:rPr lang="en-US" smtClean="0"/>
              <a:t>13</a:t>
            </a:fld>
            <a:endParaRPr lang="en-US"/>
          </a:p>
        </p:txBody>
      </p:sp>
      <p:sp>
        <p:nvSpPr>
          <p:cNvPr id="5" name="Footer Placeholder 4">
            <a:extLst>
              <a:ext uri="{FF2B5EF4-FFF2-40B4-BE49-F238E27FC236}">
                <a16:creationId xmlns:a16="http://schemas.microsoft.com/office/drawing/2014/main" id="{129B5405-584B-4A6B-A288-50BBC733AAFE}"/>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6175042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01587B-8E3E-4BA5-9AEB-812BC21FFB02}" type="slidenum">
              <a:rPr lang="en-US" smtClean="0"/>
              <a:t>14</a:t>
            </a:fld>
            <a:endParaRPr lang="en-US"/>
          </a:p>
        </p:txBody>
      </p:sp>
      <p:sp>
        <p:nvSpPr>
          <p:cNvPr id="5" name="Footer Placeholder 4">
            <a:extLst>
              <a:ext uri="{FF2B5EF4-FFF2-40B4-BE49-F238E27FC236}">
                <a16:creationId xmlns:a16="http://schemas.microsoft.com/office/drawing/2014/main" id="{129B5405-584B-4A6B-A288-50BBC733AAFE}"/>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621650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mn-lt"/>
                <a:ea typeface="Calibri" panose="020F0502020204030204" pitchFamily="34" charset="0"/>
                <a:cs typeface="Times New Roman" panose="02020603050405020304" pitchFamily="18" charset="0"/>
              </a:rPr>
              <a:t>Here’s the SAMHSA context for prevention.</a:t>
            </a:r>
          </a:p>
          <a:p>
            <a:pPr marL="0" marR="0">
              <a:lnSpc>
                <a:spcPct val="107000"/>
              </a:lnSpc>
              <a:spcBef>
                <a:spcPts val="0"/>
              </a:spcBef>
              <a:spcAft>
                <a:spcPts val="800"/>
              </a:spcAft>
            </a:pP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dirty="0">
                <a:effectLst/>
                <a:latin typeface="+mn-lt"/>
                <a:ea typeface="Calibri" panose="020F0502020204030204" pitchFamily="34" charset="0"/>
                <a:cs typeface="Times New Roman" panose="02020603050405020304" pitchFamily="18" charset="0"/>
              </a:rPr>
              <a:t>A comprehensive system relies on early action, easy access, effective delivery, and equitable opportunities. </a:t>
            </a:r>
          </a:p>
          <a:p>
            <a:pPr marL="0" marR="0">
              <a:lnSpc>
                <a:spcPct val="107000"/>
              </a:lnSpc>
              <a:spcBef>
                <a:spcPts val="0"/>
              </a:spcBef>
              <a:spcAft>
                <a:spcPts val="800"/>
              </a:spcAft>
            </a:pPr>
            <a:endParaRPr lang="en-US" sz="12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mn-lt"/>
                <a:ea typeface="Calibri" panose="020F0502020204030204" pitchFamily="34" charset="0"/>
                <a:cs typeface="Times New Roman" panose="02020603050405020304" pitchFamily="18" charset="0"/>
              </a:rPr>
              <a:t>These are the critical elements needed to deliver prevention programming at the local, state, and national levels.</a:t>
            </a:r>
          </a:p>
          <a:p>
            <a:pPr marL="0" marR="0">
              <a:lnSpc>
                <a:spcPct val="107000"/>
              </a:lnSpc>
              <a:spcBef>
                <a:spcPts val="0"/>
              </a:spcBef>
              <a:spcAft>
                <a:spcPts val="800"/>
              </a:spcAft>
            </a:pPr>
            <a:endParaRPr lang="en-US" sz="12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mn-lt"/>
                <a:ea typeface="Calibri" panose="020F0502020204030204" pitchFamily="34" charset="0"/>
                <a:cs typeface="Times New Roman" panose="02020603050405020304" pitchFamily="18" charset="0"/>
              </a:rPr>
              <a:t>Sound policy implementation in all four areas is critical to our success.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refresh of how we talk about prevention, what it means, why it matters, and why everyone, old and new partners, are needed to ensure prevention is reaching and benefiting everyone.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Our primary goal is to support states, tribes, and jurisdictions in their efforts to institutionalize comprehensive SUD prevention systems, which are responsive to and reflective of the communities being served.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 comprehensive prevention system relies on early action, easy access, effective delivery, and equitable opportunities. SAMHSA/CSAP refers to these four elements as the four Es as necessary for effective prevention service delivery. </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The 4E’s encompass our North Star of what an ideal prevention system could be.  </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Regardless of the level you work at – national, state, tribal, jurisdictional, or community – addressing all 4Es helps us deliver effective prevention services to our communities.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134BD7-5DD2-432A-8F84-0E05342D616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94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xfrm>
            <a:off x="1677988" y="708025"/>
            <a:ext cx="3795712" cy="2135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p:cNvSpPr>
            <a:spLocks noGrp="1"/>
          </p:cNvSpPr>
          <p:nvPr>
            <p:ph type="body" idx="1"/>
          </p:nvPr>
        </p:nvSpPr>
        <p:spPr bwMode="auto">
          <a:xfrm>
            <a:off x="717268" y="3227917"/>
            <a:ext cx="5731651" cy="42527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latin typeface="+mn-lt"/>
            </a:endParaRPr>
          </a:p>
        </p:txBody>
      </p:sp>
    </p:spTree>
    <p:extLst>
      <p:ext uri="{BB962C8B-B14F-4D97-AF65-F5344CB8AC3E}">
        <p14:creationId xmlns:p14="http://schemas.microsoft.com/office/powerpoint/2010/main" val="1366150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xfrm>
            <a:off x="1677988" y="708025"/>
            <a:ext cx="3795712" cy="2135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p:cNvSpPr>
            <a:spLocks noGrp="1"/>
          </p:cNvSpPr>
          <p:nvPr>
            <p:ph type="body" idx="1"/>
          </p:nvPr>
        </p:nvSpPr>
        <p:spPr bwMode="auto">
          <a:xfrm>
            <a:off x="717268" y="3227917"/>
            <a:ext cx="5731651" cy="42527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latin typeface="+mn-lt"/>
            </a:endParaRPr>
          </a:p>
        </p:txBody>
      </p:sp>
    </p:spTree>
    <p:extLst>
      <p:ext uri="{BB962C8B-B14F-4D97-AF65-F5344CB8AC3E}">
        <p14:creationId xmlns:p14="http://schemas.microsoft.com/office/powerpoint/2010/main" val="34691126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01587B-8E3E-4BA5-9AEB-812BC21FFB02}" type="slidenum">
              <a:rPr lang="en-US" smtClean="0"/>
              <a:t>19</a:t>
            </a:fld>
            <a:endParaRPr lang="en-US"/>
          </a:p>
        </p:txBody>
      </p:sp>
      <p:sp>
        <p:nvSpPr>
          <p:cNvPr id="5" name="Footer Placeholder 4">
            <a:extLst>
              <a:ext uri="{FF2B5EF4-FFF2-40B4-BE49-F238E27FC236}">
                <a16:creationId xmlns:a16="http://schemas.microsoft.com/office/drawing/2014/main" id="{3CEB0B55-A48D-4CED-B936-410467639C76}"/>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5362932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01587B-8E3E-4BA5-9AEB-812BC21FFB02}" type="slidenum">
              <a:rPr lang="en-US" smtClean="0"/>
              <a:t>21</a:t>
            </a:fld>
            <a:endParaRPr lang="en-US"/>
          </a:p>
        </p:txBody>
      </p:sp>
      <p:sp>
        <p:nvSpPr>
          <p:cNvPr id="5" name="Footer Placeholder 4">
            <a:extLst>
              <a:ext uri="{FF2B5EF4-FFF2-40B4-BE49-F238E27FC236}">
                <a16:creationId xmlns:a16="http://schemas.microsoft.com/office/drawing/2014/main" id="{3CEB0B55-A48D-4CED-B936-410467639C76}"/>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5462345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xfrm>
            <a:off x="1677988" y="708025"/>
            <a:ext cx="3795712" cy="2135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p:cNvSpPr>
            <a:spLocks noGrp="1"/>
          </p:cNvSpPr>
          <p:nvPr>
            <p:ph type="body" idx="1"/>
          </p:nvPr>
        </p:nvSpPr>
        <p:spPr bwMode="auto">
          <a:xfrm>
            <a:off x="717268" y="3227917"/>
            <a:ext cx="5731651" cy="42527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latin typeface="+mn-lt"/>
            </a:endParaRPr>
          </a:p>
        </p:txBody>
      </p:sp>
    </p:spTree>
    <p:extLst>
      <p:ext uri="{BB962C8B-B14F-4D97-AF65-F5344CB8AC3E}">
        <p14:creationId xmlns:p14="http://schemas.microsoft.com/office/powerpoint/2010/main" val="3048024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xfrm>
            <a:off x="1677988" y="708025"/>
            <a:ext cx="3795712" cy="2135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p:cNvSpPr>
            <a:spLocks noGrp="1"/>
          </p:cNvSpPr>
          <p:nvPr>
            <p:ph type="body" idx="1"/>
          </p:nvPr>
        </p:nvSpPr>
        <p:spPr bwMode="auto">
          <a:xfrm>
            <a:off x="717268" y="3227917"/>
            <a:ext cx="5731651" cy="42527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latin typeface="+mn-lt"/>
            </a:endParaRPr>
          </a:p>
        </p:txBody>
      </p:sp>
    </p:spTree>
    <p:extLst>
      <p:ext uri="{BB962C8B-B14F-4D97-AF65-F5344CB8AC3E}">
        <p14:creationId xmlns:p14="http://schemas.microsoft.com/office/powerpoint/2010/main" val="290587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170FD2-1770-4F9B-8E84-DE169B40BF13}" type="slidenum">
              <a:rPr kumimoji="0" lang="en-US" sz="1200" b="0" i="0" u="none" strike="noStrike" kern="1200" cap="none" spc="0" normalizeH="0" baseline="0" noProof="0" smtClean="0">
                <a:ln>
                  <a:noFill/>
                </a:ln>
                <a:solidFill>
                  <a:prstClr val="black"/>
                </a:solidFill>
                <a:effectLst/>
                <a:uLnTx/>
                <a:uFillTx/>
                <a:latin typeface="Calibri"/>
                <a:ea typeface="ヒラギノ角ゴ Pro W3" pitchFamily="-65"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ヒラギノ角ゴ Pro W3" pitchFamily="-65" charset="-128"/>
              <a:cs typeface="+mn-cs"/>
            </a:endParaRPr>
          </a:p>
        </p:txBody>
      </p:sp>
      <p:sp>
        <p:nvSpPr>
          <p:cNvPr id="5" name="Header Placeholder 4"/>
          <p:cNvSpPr>
            <a:spLocks noGrp="1"/>
          </p:cNvSpPr>
          <p:nvPr>
            <p:ph type="hd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charset="0"/>
                <a:ea typeface="ヒラギノ角ゴ Pro W3" pitchFamily="-65" charset="-128"/>
                <a:cs typeface="+mn-cs"/>
              </a:rPr>
              <a:t>Southeast PTTC - pttcnetwork.org/southeast</a:t>
            </a:r>
          </a:p>
        </p:txBody>
      </p:sp>
    </p:spTree>
    <p:extLst>
      <p:ext uri="{BB962C8B-B14F-4D97-AF65-F5344CB8AC3E}">
        <p14:creationId xmlns:p14="http://schemas.microsoft.com/office/powerpoint/2010/main" val="2922256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xfrm>
            <a:off x="1677988" y="708025"/>
            <a:ext cx="3795712" cy="2135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p:cNvSpPr>
            <a:spLocks noGrp="1"/>
          </p:cNvSpPr>
          <p:nvPr>
            <p:ph type="body" idx="1"/>
          </p:nvPr>
        </p:nvSpPr>
        <p:spPr bwMode="auto">
          <a:xfrm>
            <a:off x="717268" y="3227917"/>
            <a:ext cx="5731651" cy="42527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latin typeface="+mn-lt"/>
            </a:endParaRPr>
          </a:p>
        </p:txBody>
      </p:sp>
    </p:spTree>
    <p:extLst>
      <p:ext uri="{BB962C8B-B14F-4D97-AF65-F5344CB8AC3E}">
        <p14:creationId xmlns:p14="http://schemas.microsoft.com/office/powerpoint/2010/main" val="2364829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xfrm>
            <a:off x="1677988" y="708025"/>
            <a:ext cx="3795712" cy="2135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p:cNvSpPr>
            <a:spLocks noGrp="1"/>
          </p:cNvSpPr>
          <p:nvPr>
            <p:ph type="body" idx="1"/>
          </p:nvPr>
        </p:nvSpPr>
        <p:spPr bwMode="auto">
          <a:xfrm>
            <a:off x="717268" y="3227917"/>
            <a:ext cx="5731651" cy="42527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latin typeface="+mn-lt"/>
            </a:endParaRPr>
          </a:p>
        </p:txBody>
      </p:sp>
    </p:spTree>
    <p:extLst>
      <p:ext uri="{BB962C8B-B14F-4D97-AF65-F5344CB8AC3E}">
        <p14:creationId xmlns:p14="http://schemas.microsoft.com/office/powerpoint/2010/main" val="32479867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407F5E-1248-0D41-AA81-B50EA4531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98166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407F5E-1248-0D41-AA81-B50EA4531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60182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xfrm>
            <a:off x="1677988" y="708025"/>
            <a:ext cx="3795712" cy="2135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p:cNvSpPr>
            <a:spLocks noGrp="1"/>
          </p:cNvSpPr>
          <p:nvPr>
            <p:ph type="body" idx="1"/>
          </p:nvPr>
        </p:nvSpPr>
        <p:spPr bwMode="auto">
          <a:xfrm>
            <a:off x="717268" y="3227917"/>
            <a:ext cx="5731651" cy="42527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latin typeface="+mn-lt"/>
            </a:endParaRPr>
          </a:p>
        </p:txBody>
      </p:sp>
    </p:spTree>
    <p:extLst>
      <p:ext uri="{BB962C8B-B14F-4D97-AF65-F5344CB8AC3E}">
        <p14:creationId xmlns:p14="http://schemas.microsoft.com/office/powerpoint/2010/main" val="1198612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xfrm>
            <a:off x="1677988" y="708025"/>
            <a:ext cx="3795712" cy="2135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p:cNvSpPr>
            <a:spLocks noGrp="1"/>
          </p:cNvSpPr>
          <p:nvPr>
            <p:ph type="body" idx="1"/>
          </p:nvPr>
        </p:nvSpPr>
        <p:spPr bwMode="auto">
          <a:xfrm>
            <a:off x="717268" y="3227917"/>
            <a:ext cx="5731651" cy="42527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latin typeface="+mn-lt"/>
            </a:endParaRPr>
          </a:p>
        </p:txBody>
      </p:sp>
    </p:spTree>
    <p:extLst>
      <p:ext uri="{BB962C8B-B14F-4D97-AF65-F5344CB8AC3E}">
        <p14:creationId xmlns:p14="http://schemas.microsoft.com/office/powerpoint/2010/main" val="20456518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xfrm>
            <a:off x="1677988" y="708025"/>
            <a:ext cx="3795712" cy="2135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p:cNvSpPr>
            <a:spLocks noGrp="1"/>
          </p:cNvSpPr>
          <p:nvPr>
            <p:ph type="body" idx="1"/>
          </p:nvPr>
        </p:nvSpPr>
        <p:spPr bwMode="auto">
          <a:xfrm>
            <a:off x="717268" y="3227917"/>
            <a:ext cx="5731651" cy="42527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latin typeface="+mn-lt"/>
            </a:endParaRPr>
          </a:p>
        </p:txBody>
      </p:sp>
    </p:spTree>
    <p:extLst>
      <p:ext uri="{BB962C8B-B14F-4D97-AF65-F5344CB8AC3E}">
        <p14:creationId xmlns:p14="http://schemas.microsoft.com/office/powerpoint/2010/main" val="1366150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01587B-8E3E-4BA5-9AEB-812BC21FFB02}" type="slidenum">
              <a:rPr lang="en-US" smtClean="0"/>
              <a:t>36</a:t>
            </a:fld>
            <a:endParaRPr lang="en-US"/>
          </a:p>
        </p:txBody>
      </p:sp>
      <p:sp>
        <p:nvSpPr>
          <p:cNvPr id="5" name="Footer Placeholder 4">
            <a:extLst>
              <a:ext uri="{FF2B5EF4-FFF2-40B4-BE49-F238E27FC236}">
                <a16:creationId xmlns:a16="http://schemas.microsoft.com/office/drawing/2014/main" id="{15A39FAC-8635-4188-AE03-F4066654BCDE}"/>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42898296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01587B-8E3E-4BA5-9AEB-812BC21FFB02}" type="slidenum">
              <a:rPr lang="en-US" smtClean="0"/>
              <a:t>37</a:t>
            </a:fld>
            <a:endParaRPr lang="en-US"/>
          </a:p>
        </p:txBody>
      </p:sp>
      <p:sp>
        <p:nvSpPr>
          <p:cNvPr id="5" name="Footer Placeholder 4">
            <a:extLst>
              <a:ext uri="{FF2B5EF4-FFF2-40B4-BE49-F238E27FC236}">
                <a16:creationId xmlns:a16="http://schemas.microsoft.com/office/drawing/2014/main" id="{C1E799EB-DA33-49E3-ADAC-9CDB26B47460}"/>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9650665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01587B-8E3E-4BA5-9AEB-812BC21FFB02}" type="slidenum">
              <a:rPr lang="en-US" smtClean="0"/>
              <a:t>38</a:t>
            </a:fld>
            <a:endParaRPr lang="en-US"/>
          </a:p>
        </p:txBody>
      </p:sp>
      <p:sp>
        <p:nvSpPr>
          <p:cNvPr id="5" name="Footer Placeholder 4">
            <a:extLst>
              <a:ext uri="{FF2B5EF4-FFF2-40B4-BE49-F238E27FC236}">
                <a16:creationId xmlns:a16="http://schemas.microsoft.com/office/drawing/2014/main" id="{E29DC5B6-3C1A-4CBD-970B-FA469FF13C63}"/>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871575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7925" cy="3521075"/>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We welcome &amp; celebrate our diverse community of professionals. </a:t>
            </a:r>
          </a:p>
          <a:p>
            <a:r>
              <a:rPr lang="en-US" sz="1200" b="0" i="0" kern="1200" dirty="0">
                <a:solidFill>
                  <a:schemeClr val="tx1"/>
                </a:solidFill>
                <a:effectLst/>
                <a:latin typeface="+mn-lt"/>
                <a:ea typeface="+mn-ea"/>
                <a:cs typeface="+mn-cs"/>
              </a:rPr>
              <a:t>We strive to create an inclusive atmosphere that respects the broad spectrum of identities and backgrounds of all Retrievers. </a:t>
            </a:r>
          </a:p>
          <a:p>
            <a:r>
              <a:rPr lang="en-US" sz="1200" b="0" i="0" kern="1200" dirty="0">
                <a:solidFill>
                  <a:schemeClr val="tx1"/>
                </a:solidFill>
                <a:effectLst/>
                <a:latin typeface="+mn-lt"/>
                <a:ea typeface="+mn-ea"/>
                <a:cs typeface="+mn-cs"/>
              </a:rPr>
              <a:t>Inclusivity begins with our language and the words we choose to use. </a:t>
            </a:r>
          </a:p>
          <a:p>
            <a:r>
              <a:rPr lang="en-US" sz="1200" b="0" i="0" kern="1200" dirty="0">
                <a:solidFill>
                  <a:schemeClr val="tx1"/>
                </a:solidFill>
                <a:effectLst/>
                <a:latin typeface="+mn-lt"/>
                <a:ea typeface="+mn-ea"/>
                <a:cs typeface="+mn-cs"/>
              </a:rPr>
              <a:t>To that end, the PTTC Network uses</a:t>
            </a:r>
            <a:r>
              <a:rPr lang="en-US" sz="1200" b="0" i="0" kern="1200" baseline="0" dirty="0">
                <a:solidFill>
                  <a:schemeClr val="tx1"/>
                </a:solidFill>
                <a:effectLst/>
                <a:latin typeface="+mn-lt"/>
                <a:ea typeface="+mn-ea"/>
                <a:cs typeface="+mn-cs"/>
              </a:rPr>
              <a:t> affirming language to bring everyone into the conversation. </a:t>
            </a: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53C28C-F44D-40E0-A6D7-8776FDFB4B1F}" type="slidenum">
              <a:rPr kumimoji="0" lang="en-US" sz="1200" b="0" i="0" u="none" strike="noStrike" kern="1200" cap="none" spc="0" normalizeH="0" baseline="0" noProof="0" smtClean="0">
                <a:ln>
                  <a:noFill/>
                </a:ln>
                <a:solidFill>
                  <a:prstClr val="black"/>
                </a:solidFill>
                <a:effectLst/>
                <a:uLnTx/>
                <a:uFillTx/>
                <a:latin typeface="Calibri"/>
                <a:ea typeface="ヒラギノ角ゴ Pro W3" pitchFamily="-65"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ヒラギノ角ゴ Pro W3" pitchFamily="-65" charset="-128"/>
              <a:cs typeface="+mn-cs"/>
            </a:endParaRPr>
          </a:p>
        </p:txBody>
      </p:sp>
      <p:sp>
        <p:nvSpPr>
          <p:cNvPr id="5" name="Header Placeholder 4"/>
          <p:cNvSpPr>
            <a:spLocks noGrp="1"/>
          </p:cNvSpPr>
          <p:nvPr>
            <p:ph type="hd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charset="0"/>
                <a:ea typeface="ヒラギノ角ゴ Pro W3" pitchFamily="-65" charset="-128"/>
                <a:cs typeface="+mn-cs"/>
              </a:rPr>
              <a:t>Southeast PTTC - pttcnetwork.org/southeast</a:t>
            </a:r>
          </a:p>
        </p:txBody>
      </p:sp>
    </p:spTree>
    <p:extLst>
      <p:ext uri="{BB962C8B-B14F-4D97-AF65-F5344CB8AC3E}">
        <p14:creationId xmlns:p14="http://schemas.microsoft.com/office/powerpoint/2010/main" val="19513491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01587B-8E3E-4BA5-9AEB-812BC21FFB02}" type="slidenum">
              <a:rPr lang="en-US" smtClean="0"/>
              <a:t>39</a:t>
            </a:fld>
            <a:endParaRPr lang="en-US"/>
          </a:p>
        </p:txBody>
      </p:sp>
      <p:sp>
        <p:nvSpPr>
          <p:cNvPr id="5" name="Footer Placeholder 4">
            <a:extLst>
              <a:ext uri="{FF2B5EF4-FFF2-40B4-BE49-F238E27FC236}">
                <a16:creationId xmlns:a16="http://schemas.microsoft.com/office/drawing/2014/main" id="{7503404F-D7BF-48C4-A5D3-D74DAFE8E9D5}"/>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609094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01587B-8E3E-4BA5-9AEB-812BC21FFB02}" type="slidenum">
              <a:rPr lang="en-US" smtClean="0"/>
              <a:t>40</a:t>
            </a:fld>
            <a:endParaRPr lang="en-US"/>
          </a:p>
        </p:txBody>
      </p:sp>
      <p:sp>
        <p:nvSpPr>
          <p:cNvPr id="5" name="Footer Placeholder 4">
            <a:extLst>
              <a:ext uri="{FF2B5EF4-FFF2-40B4-BE49-F238E27FC236}">
                <a16:creationId xmlns:a16="http://schemas.microsoft.com/office/drawing/2014/main" id="{E29DC5B6-3C1A-4CBD-970B-FA469FF13C63}"/>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6587281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01587B-8E3E-4BA5-9AEB-812BC21FFB02}" type="slidenum">
              <a:rPr lang="en-US" smtClean="0"/>
              <a:t>41</a:t>
            </a:fld>
            <a:endParaRPr lang="en-US"/>
          </a:p>
        </p:txBody>
      </p:sp>
      <p:sp>
        <p:nvSpPr>
          <p:cNvPr id="5" name="Footer Placeholder 4">
            <a:extLst>
              <a:ext uri="{FF2B5EF4-FFF2-40B4-BE49-F238E27FC236}">
                <a16:creationId xmlns:a16="http://schemas.microsoft.com/office/drawing/2014/main" id="{65255FE7-061E-443C-8C51-046A2468AAEB}"/>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1198379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01587B-8E3E-4BA5-9AEB-812BC21FFB02}" type="slidenum">
              <a:rPr lang="en-US" smtClean="0"/>
              <a:t>42</a:t>
            </a:fld>
            <a:endParaRPr lang="en-US"/>
          </a:p>
        </p:txBody>
      </p:sp>
      <p:sp>
        <p:nvSpPr>
          <p:cNvPr id="5" name="Footer Placeholder 4">
            <a:extLst>
              <a:ext uri="{FF2B5EF4-FFF2-40B4-BE49-F238E27FC236}">
                <a16:creationId xmlns:a16="http://schemas.microsoft.com/office/drawing/2014/main" id="{E29DC5B6-3C1A-4CBD-970B-FA469FF13C63}"/>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3399368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01587B-8E3E-4BA5-9AEB-812BC21FFB02}" type="slidenum">
              <a:rPr lang="en-US" smtClean="0"/>
              <a:t>43</a:t>
            </a:fld>
            <a:endParaRPr lang="en-US"/>
          </a:p>
        </p:txBody>
      </p:sp>
      <p:sp>
        <p:nvSpPr>
          <p:cNvPr id="5" name="Footer Placeholder 4">
            <a:extLst>
              <a:ext uri="{FF2B5EF4-FFF2-40B4-BE49-F238E27FC236}">
                <a16:creationId xmlns:a16="http://schemas.microsoft.com/office/drawing/2014/main" id="{8D811A46-7E74-4D96-8844-1CCE40E04664}"/>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7231141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01587B-8E3E-4BA5-9AEB-812BC21FFB02}" type="slidenum">
              <a:rPr lang="en-US" smtClean="0"/>
              <a:t>44</a:t>
            </a:fld>
            <a:endParaRPr lang="en-US"/>
          </a:p>
        </p:txBody>
      </p:sp>
      <p:sp>
        <p:nvSpPr>
          <p:cNvPr id="5" name="Footer Placeholder 4">
            <a:extLst>
              <a:ext uri="{FF2B5EF4-FFF2-40B4-BE49-F238E27FC236}">
                <a16:creationId xmlns:a16="http://schemas.microsoft.com/office/drawing/2014/main" id="{E29DC5B6-3C1A-4CBD-970B-FA469FF13C63}"/>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6964955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01587B-8E3E-4BA5-9AEB-812BC21FFB02}" type="slidenum">
              <a:rPr lang="en-US" smtClean="0"/>
              <a:t>45</a:t>
            </a:fld>
            <a:endParaRPr lang="en-US"/>
          </a:p>
        </p:txBody>
      </p:sp>
      <p:sp>
        <p:nvSpPr>
          <p:cNvPr id="5" name="Footer Placeholder 4">
            <a:extLst>
              <a:ext uri="{FF2B5EF4-FFF2-40B4-BE49-F238E27FC236}">
                <a16:creationId xmlns:a16="http://schemas.microsoft.com/office/drawing/2014/main" id="{E11356E0-32CE-4F91-BF70-CF15403D6492}"/>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9434683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01587B-8E3E-4BA5-9AEB-812BC21FFB02}" type="slidenum">
              <a:rPr lang="en-US" smtClean="0"/>
              <a:t>46</a:t>
            </a:fld>
            <a:endParaRPr lang="en-US"/>
          </a:p>
        </p:txBody>
      </p:sp>
      <p:sp>
        <p:nvSpPr>
          <p:cNvPr id="5" name="Footer Placeholder 4">
            <a:extLst>
              <a:ext uri="{FF2B5EF4-FFF2-40B4-BE49-F238E27FC236}">
                <a16:creationId xmlns:a16="http://schemas.microsoft.com/office/drawing/2014/main" id="{E29DC5B6-3C1A-4CBD-970B-FA469FF13C63}"/>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7484413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01587B-8E3E-4BA5-9AEB-812BC21FFB02}" type="slidenum">
              <a:rPr lang="en-US" smtClean="0"/>
              <a:t>47</a:t>
            </a:fld>
            <a:endParaRPr lang="en-US"/>
          </a:p>
        </p:txBody>
      </p:sp>
      <p:sp>
        <p:nvSpPr>
          <p:cNvPr id="5" name="Footer Placeholder 4">
            <a:extLst>
              <a:ext uri="{FF2B5EF4-FFF2-40B4-BE49-F238E27FC236}">
                <a16:creationId xmlns:a16="http://schemas.microsoft.com/office/drawing/2014/main" id="{B9BDD0BA-A52F-42B3-84F5-3BC7EF0E40D7}"/>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1517725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01587B-8E3E-4BA5-9AEB-812BC21FFB02}" type="slidenum">
              <a:rPr lang="en-US" smtClean="0"/>
              <a:t>48</a:t>
            </a:fld>
            <a:endParaRPr lang="en-US"/>
          </a:p>
        </p:txBody>
      </p:sp>
      <p:sp>
        <p:nvSpPr>
          <p:cNvPr id="5" name="Footer Placeholder 4">
            <a:extLst>
              <a:ext uri="{FF2B5EF4-FFF2-40B4-BE49-F238E27FC236}">
                <a16:creationId xmlns:a16="http://schemas.microsoft.com/office/drawing/2014/main" id="{E29DC5B6-3C1A-4CBD-970B-FA469FF13C63}"/>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738446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SE PTTC </a:t>
            </a:r>
            <a:r>
              <a:rPr lang="en-US" dirty="0"/>
              <a:t>8 states</a:t>
            </a:r>
            <a:r>
              <a:rPr lang="en-US" baseline="0" dirty="0"/>
              <a:t> </a:t>
            </a:r>
            <a:r>
              <a:rPr lang="en-US" dirty="0"/>
              <a:t>Established in 2018 </a:t>
            </a:r>
            <a:r>
              <a:rPr lang="en-US" dirty="0">
                <a:hlinkClick r:id="rId3"/>
              </a:rPr>
              <a:t>SAMHSA</a:t>
            </a:r>
            <a:r>
              <a:rPr lang="en-US" dirty="0"/>
              <a:t>, </a:t>
            </a:r>
          </a:p>
          <a:p>
            <a:r>
              <a:rPr lang="en-US" u="sng" dirty="0"/>
              <a:t>10 </a:t>
            </a:r>
            <a:r>
              <a:rPr lang="en-US" dirty="0"/>
              <a:t>Domestic </a:t>
            </a:r>
            <a:r>
              <a:rPr lang="en-US" dirty="0" err="1"/>
              <a:t>Reg</a:t>
            </a:r>
            <a:r>
              <a:rPr lang="en-US" dirty="0"/>
              <a:t> Centers. </a:t>
            </a:r>
          </a:p>
          <a:p>
            <a:r>
              <a:rPr lang="en-US" dirty="0"/>
              <a:t>2 National Centers (National Hispanic/Latino </a:t>
            </a:r>
            <a:r>
              <a:rPr lang="en-US" dirty="0" err="1"/>
              <a:t>CTr</a:t>
            </a:r>
            <a:r>
              <a:rPr lang="en-US" dirty="0"/>
              <a:t> &amp; Native </a:t>
            </a:r>
            <a:r>
              <a:rPr lang="en-US" dirty="0" err="1"/>
              <a:t>Amer</a:t>
            </a:r>
            <a:r>
              <a:rPr lang="en-US" dirty="0"/>
              <a:t>/Alaska Native)</a:t>
            </a:r>
          </a:p>
          <a:p>
            <a:r>
              <a:rPr lang="en-US" dirty="0"/>
              <a:t>-improve implementation and delivery of effective SA prevention interventions </a:t>
            </a:r>
          </a:p>
          <a:p>
            <a:r>
              <a:rPr lang="en-US" dirty="0"/>
              <a:t>provide training and TA</a:t>
            </a:r>
            <a:r>
              <a:rPr lang="en-US" baseline="0" dirty="0"/>
              <a:t> </a:t>
            </a:r>
            <a:r>
              <a:rPr lang="en-US" dirty="0"/>
              <a:t>to the substance abuse prevention field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407F5E-1248-0D41-AA81-B50EA45314DF}" type="slidenum">
              <a:rPr kumimoji="0" lang="en-US" sz="1200" b="0" i="0" u="none" strike="noStrike" kern="1200" cap="none" spc="0" normalizeH="0" baseline="0" noProof="0" smtClean="0">
                <a:ln>
                  <a:noFill/>
                </a:ln>
                <a:solidFill>
                  <a:prstClr val="black"/>
                </a:solidFill>
                <a:effectLst/>
                <a:uLnTx/>
                <a:uFillTx/>
                <a:latin typeface="Calibri"/>
                <a:ea typeface="ヒラギノ角ゴ Pro W3" pitchFamily="-65"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ヒラギノ角ゴ Pro W3" pitchFamily="-65" charset="-128"/>
              <a:cs typeface="+mn-cs"/>
            </a:endParaRPr>
          </a:p>
        </p:txBody>
      </p:sp>
      <p:sp>
        <p:nvSpPr>
          <p:cNvPr id="5" name="Header Placeholder 4"/>
          <p:cNvSpPr>
            <a:spLocks noGrp="1"/>
          </p:cNvSpPr>
          <p:nvPr>
            <p:ph type="hd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charset="0"/>
                <a:ea typeface="ヒラギノ角ゴ Pro W3" pitchFamily="-65" charset="-128"/>
                <a:cs typeface="+mn-cs"/>
              </a:rPr>
              <a:t>Southeast PTTC - pttcnetwork.org/southeast</a:t>
            </a:r>
          </a:p>
        </p:txBody>
      </p:sp>
    </p:spTree>
    <p:extLst>
      <p:ext uri="{BB962C8B-B14F-4D97-AF65-F5344CB8AC3E}">
        <p14:creationId xmlns:p14="http://schemas.microsoft.com/office/powerpoint/2010/main" val="8347336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01587B-8E3E-4BA5-9AEB-812BC21FFB02}" type="slidenum">
              <a:rPr lang="en-US" smtClean="0"/>
              <a:t>49</a:t>
            </a:fld>
            <a:endParaRPr lang="en-US"/>
          </a:p>
        </p:txBody>
      </p:sp>
      <p:sp>
        <p:nvSpPr>
          <p:cNvPr id="5" name="Footer Placeholder 4">
            <a:extLst>
              <a:ext uri="{FF2B5EF4-FFF2-40B4-BE49-F238E27FC236}">
                <a16:creationId xmlns:a16="http://schemas.microsoft.com/office/drawing/2014/main" id="{6F549C29-381F-49F5-B128-BD778A8762CF}"/>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959388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01587B-8E3E-4BA5-9AEB-812BC21FFB02}" type="slidenum">
              <a:rPr lang="en-US" smtClean="0"/>
              <a:t>50</a:t>
            </a:fld>
            <a:endParaRPr lang="en-US"/>
          </a:p>
        </p:txBody>
      </p:sp>
      <p:sp>
        <p:nvSpPr>
          <p:cNvPr id="5" name="Footer Placeholder 4">
            <a:extLst>
              <a:ext uri="{FF2B5EF4-FFF2-40B4-BE49-F238E27FC236}">
                <a16:creationId xmlns:a16="http://schemas.microsoft.com/office/drawing/2014/main" id="{E29DC5B6-3C1A-4CBD-970B-FA469FF13C63}"/>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7683753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01587B-8E3E-4BA5-9AEB-812BC21FFB02}" type="slidenum">
              <a:rPr lang="en-US" smtClean="0"/>
              <a:t>51</a:t>
            </a:fld>
            <a:endParaRPr lang="en-US"/>
          </a:p>
        </p:txBody>
      </p:sp>
      <p:sp>
        <p:nvSpPr>
          <p:cNvPr id="5" name="Footer Placeholder 4">
            <a:extLst>
              <a:ext uri="{FF2B5EF4-FFF2-40B4-BE49-F238E27FC236}">
                <a16:creationId xmlns:a16="http://schemas.microsoft.com/office/drawing/2014/main" id="{1B58A7A7-ED40-434D-86CA-45F37EF3D96F}"/>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8554498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01587B-8E3E-4BA5-9AEB-812BC21FFB02}" type="slidenum">
              <a:rPr lang="en-US" smtClean="0"/>
              <a:t>52</a:t>
            </a:fld>
            <a:endParaRPr lang="en-US"/>
          </a:p>
        </p:txBody>
      </p:sp>
      <p:sp>
        <p:nvSpPr>
          <p:cNvPr id="5" name="Footer Placeholder 4">
            <a:extLst>
              <a:ext uri="{FF2B5EF4-FFF2-40B4-BE49-F238E27FC236}">
                <a16:creationId xmlns:a16="http://schemas.microsoft.com/office/drawing/2014/main" id="{E29DC5B6-3C1A-4CBD-970B-FA469FF13C63}"/>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1974374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01587B-8E3E-4BA5-9AEB-812BC21FFB02}" type="slidenum">
              <a:rPr lang="en-US" smtClean="0"/>
              <a:t>53</a:t>
            </a:fld>
            <a:endParaRPr lang="en-US"/>
          </a:p>
        </p:txBody>
      </p:sp>
      <p:sp>
        <p:nvSpPr>
          <p:cNvPr id="5" name="Footer Placeholder 4">
            <a:extLst>
              <a:ext uri="{FF2B5EF4-FFF2-40B4-BE49-F238E27FC236}">
                <a16:creationId xmlns:a16="http://schemas.microsoft.com/office/drawing/2014/main" id="{6684C926-0593-477B-B40D-5E276F704697}"/>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6263703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01587B-8E3E-4BA5-9AEB-812BC21FFB02}" type="slidenum">
              <a:rPr lang="en-US" smtClean="0"/>
              <a:t>54</a:t>
            </a:fld>
            <a:endParaRPr lang="en-US"/>
          </a:p>
        </p:txBody>
      </p:sp>
      <p:sp>
        <p:nvSpPr>
          <p:cNvPr id="5" name="Footer Placeholder 4">
            <a:extLst>
              <a:ext uri="{FF2B5EF4-FFF2-40B4-BE49-F238E27FC236}">
                <a16:creationId xmlns:a16="http://schemas.microsoft.com/office/drawing/2014/main" id="{E29DC5B6-3C1A-4CBD-970B-FA469FF13C63}"/>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6195011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01587B-8E3E-4BA5-9AEB-812BC21FFB02}" type="slidenum">
              <a:rPr lang="en-US" smtClean="0"/>
              <a:t>55</a:t>
            </a:fld>
            <a:endParaRPr lang="en-US"/>
          </a:p>
        </p:txBody>
      </p:sp>
      <p:sp>
        <p:nvSpPr>
          <p:cNvPr id="5" name="Footer Placeholder 4">
            <a:extLst>
              <a:ext uri="{FF2B5EF4-FFF2-40B4-BE49-F238E27FC236}">
                <a16:creationId xmlns:a16="http://schemas.microsoft.com/office/drawing/2014/main" id="{D543C5EC-08CB-4C3D-9A9F-DD340C090AD5}"/>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550988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01587B-8E3E-4BA5-9AEB-812BC21FFB02}" type="slidenum">
              <a:rPr lang="en-US" smtClean="0"/>
              <a:t>56</a:t>
            </a:fld>
            <a:endParaRPr lang="en-US"/>
          </a:p>
        </p:txBody>
      </p:sp>
      <p:sp>
        <p:nvSpPr>
          <p:cNvPr id="5" name="Footer Placeholder 4">
            <a:extLst>
              <a:ext uri="{FF2B5EF4-FFF2-40B4-BE49-F238E27FC236}">
                <a16:creationId xmlns:a16="http://schemas.microsoft.com/office/drawing/2014/main" id="{6684C926-0593-477B-B40D-5E276F704697}"/>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9035426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01587B-8E3E-4BA5-9AEB-812BC21FFB02}" type="slidenum">
              <a:rPr lang="en-US" smtClean="0"/>
              <a:t>57</a:t>
            </a:fld>
            <a:endParaRPr lang="en-US"/>
          </a:p>
        </p:txBody>
      </p:sp>
      <p:sp>
        <p:nvSpPr>
          <p:cNvPr id="5" name="Footer Placeholder 4">
            <a:extLst>
              <a:ext uri="{FF2B5EF4-FFF2-40B4-BE49-F238E27FC236}">
                <a16:creationId xmlns:a16="http://schemas.microsoft.com/office/drawing/2014/main" id="{D543C5EC-08CB-4C3D-9A9F-DD340C090AD5}"/>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2926027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01587B-8E3E-4BA5-9AEB-812BC21FFB02}" type="slidenum">
              <a:rPr lang="en-US" smtClean="0"/>
              <a:t>58</a:t>
            </a:fld>
            <a:endParaRPr lang="en-US"/>
          </a:p>
        </p:txBody>
      </p:sp>
      <p:sp>
        <p:nvSpPr>
          <p:cNvPr id="5" name="Footer Placeholder 4">
            <a:extLst>
              <a:ext uri="{FF2B5EF4-FFF2-40B4-BE49-F238E27FC236}">
                <a16:creationId xmlns:a16="http://schemas.microsoft.com/office/drawing/2014/main" id="{D543C5EC-08CB-4C3D-9A9F-DD340C090AD5}"/>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4246493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53C28C-F44D-40E0-A6D7-8776FDFB4B1F}" type="slidenum">
              <a:rPr kumimoji="0" lang="en-US" sz="1200" b="0" i="0" u="none" strike="noStrike" kern="1200" cap="none" spc="0" normalizeH="0" baseline="0" noProof="0" smtClean="0">
                <a:ln>
                  <a:noFill/>
                </a:ln>
                <a:solidFill>
                  <a:prstClr val="black"/>
                </a:solidFill>
                <a:effectLst/>
                <a:uLnTx/>
                <a:uFillTx/>
                <a:latin typeface="Calibri"/>
                <a:ea typeface="ヒラギノ角ゴ Pro W3" pitchFamily="-65"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ヒラギノ角ゴ Pro W3" pitchFamily="-65" charset="-128"/>
              <a:cs typeface="+mn-cs"/>
            </a:endParaRPr>
          </a:p>
        </p:txBody>
      </p:sp>
      <p:sp>
        <p:nvSpPr>
          <p:cNvPr id="5" name="Header Placeholder 4"/>
          <p:cNvSpPr>
            <a:spLocks noGrp="1"/>
          </p:cNvSpPr>
          <p:nvPr>
            <p:ph type="hd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charset="0"/>
                <a:ea typeface="ヒラギノ角ゴ Pro W3" pitchFamily="-65" charset="-128"/>
                <a:cs typeface="+mn-cs"/>
              </a:rPr>
              <a:t>Southeast PTTC - pttcnetwork.org/southeast</a:t>
            </a:r>
          </a:p>
        </p:txBody>
      </p:sp>
    </p:spTree>
    <p:extLst>
      <p:ext uri="{BB962C8B-B14F-4D97-AF65-F5344CB8AC3E}">
        <p14:creationId xmlns:p14="http://schemas.microsoft.com/office/powerpoint/2010/main" val="113215437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26A39CA-FCBD-C242-BC0C-C05309135020}" type="slidenum">
              <a:rPr kumimoji="0" lang="en-US" sz="1200" b="0" i="0" u="none" strike="noStrike" kern="1200" cap="none" spc="0" normalizeH="0" baseline="0" noProof="0" smtClean="0">
                <a:ln>
                  <a:noFill/>
                </a:ln>
                <a:solidFill>
                  <a:prstClr val="black"/>
                </a:solidFill>
                <a:effectLst/>
                <a:uLnTx/>
                <a:uFillTx/>
                <a:latin typeface="Arial" charset="0"/>
                <a:ea typeface="ヒラギノ角ゴ Pro W3" pitchFamily="-65"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Arial" charset="0"/>
              <a:ea typeface="ヒラギノ角ゴ Pro W3" pitchFamily="-65" charset="-128"/>
              <a:cs typeface="+mn-cs"/>
            </a:endParaRPr>
          </a:p>
        </p:txBody>
      </p:sp>
      <p:sp>
        <p:nvSpPr>
          <p:cNvPr id="5" name="Header Placeholder 4"/>
          <p:cNvSpPr>
            <a:spLocks noGrp="1"/>
          </p:cNvSpPr>
          <p:nvPr>
            <p:ph type="hd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charset="0"/>
                <a:ea typeface="ヒラギノ角ゴ Pro W3" pitchFamily="-65" charset="-128"/>
                <a:cs typeface="+mn-cs"/>
              </a:rPr>
              <a:t>Southeast PTTC - pttcnetwork.org/southeast</a:t>
            </a:r>
          </a:p>
        </p:txBody>
      </p:sp>
    </p:spTree>
    <p:extLst>
      <p:ext uri="{BB962C8B-B14F-4D97-AF65-F5344CB8AC3E}">
        <p14:creationId xmlns:p14="http://schemas.microsoft.com/office/powerpoint/2010/main" val="2763846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f781d6dea1_1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3" name="Google Shape;513;gf781d6dea1_1_20:notes"/>
          <p:cNvSpPr txBox="1">
            <a:spLocks noGrp="1"/>
          </p:cNvSpPr>
          <p:nvPr>
            <p:ph type="body" idx="1"/>
          </p:nvPr>
        </p:nvSpPr>
        <p:spPr>
          <a:xfrm>
            <a:off x="685800" y="4400989"/>
            <a:ext cx="5486400" cy="3600000"/>
          </a:xfrm>
          <a:prstGeom prst="rect">
            <a:avLst/>
          </a:prstGeom>
          <a:noFill/>
          <a:ln>
            <a:noFill/>
          </a:ln>
        </p:spPr>
        <p:txBody>
          <a:bodyPr spcFirstLastPara="1" wrap="square" lIns="89600" tIns="44800" rIns="89600" bIns="44800" anchor="t" anchorCtr="0">
            <a:noAutofit/>
          </a:bodyPr>
          <a:lstStyle/>
          <a:p>
            <a:pPr marL="0" lvl="0" indent="0" algn="l" rtl="0">
              <a:spcBef>
                <a:spcPts val="0"/>
              </a:spcBef>
              <a:spcAft>
                <a:spcPts val="0"/>
              </a:spcAft>
              <a:buNone/>
            </a:pPr>
            <a:endParaRPr/>
          </a:p>
        </p:txBody>
      </p:sp>
      <p:sp>
        <p:nvSpPr>
          <p:cNvPr id="514" name="Google Shape;514;gf781d6dea1_1_20:notes"/>
          <p:cNvSpPr txBox="1">
            <a:spLocks noGrp="1"/>
          </p:cNvSpPr>
          <p:nvPr>
            <p:ph type="sldNum" idx="12"/>
          </p:nvPr>
        </p:nvSpPr>
        <p:spPr>
          <a:xfrm>
            <a:off x="3884064" y="8685046"/>
            <a:ext cx="2972400" cy="459000"/>
          </a:xfrm>
          <a:prstGeom prst="rect">
            <a:avLst/>
          </a:prstGeom>
          <a:noFill/>
          <a:ln>
            <a:noFill/>
          </a:ln>
        </p:spPr>
        <p:txBody>
          <a:bodyPr spcFirstLastPara="1" wrap="square" lIns="89600" tIns="44800" rIns="89600" bIns="44800" anchor="b" anchorCtr="0">
            <a:noAutofit/>
          </a:bodyPr>
          <a:lstStyle/>
          <a:p>
            <a:pPr marL="0" marR="0" lvl="0" indent="0" algn="r" defTabSz="914400" rtl="0" eaLnBrk="0" fontAlgn="base" latinLnBrk="0" hangingPunct="0">
              <a:lnSpc>
                <a:spcPct val="100000"/>
              </a:lnSpc>
              <a:spcBef>
                <a:spcPts val="0"/>
              </a:spcBef>
              <a:spcAft>
                <a:spcPts val="0"/>
              </a:spcAft>
              <a:buClr>
                <a:srgbClr val="000000"/>
              </a:buClr>
              <a:buSzPts val="1200"/>
              <a:buFont typeface="Calibri"/>
              <a:buNone/>
              <a:tabLst/>
              <a:defRPr/>
            </a:pPr>
            <a:fld id="{00000000-1234-1234-1234-123412341234}" type="slidenum">
              <a:rPr kumimoji="0" lang="en" sz="1200" b="0" i="0" u="none" strike="noStrike" kern="120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0" fontAlgn="base" latinLnBrk="0" hangingPunct="0">
                <a:lnSpc>
                  <a:spcPct val="100000"/>
                </a:lnSpc>
                <a:spcBef>
                  <a:spcPts val="0"/>
                </a:spcBef>
                <a:spcAft>
                  <a:spcPts val="0"/>
                </a:spcAft>
                <a:buClr>
                  <a:srgbClr val="000000"/>
                </a:buClr>
                <a:buSzPts val="1200"/>
                <a:buFont typeface="Calibri"/>
                <a:buNone/>
                <a:tabLst/>
                <a:defRPr/>
              </a:pPr>
              <a:t>7</a:t>
            </a:fld>
            <a:endParaRPr kumimoji="0" sz="12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753931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575B64"/>
                </a:solidFill>
                <a:effectLst/>
                <a:latin typeface="InterFace"/>
              </a:rPr>
              <a:t>Dorothy Chaney</a:t>
            </a:r>
            <a:r>
              <a:rPr lang="en-US" b="0" i="0" dirty="0">
                <a:solidFill>
                  <a:srgbClr val="575B64"/>
                </a:solidFill>
                <a:effectLst/>
                <a:latin typeface="InterFace"/>
              </a:rPr>
              <a:t> is the Founder of </a:t>
            </a:r>
            <a:r>
              <a:rPr lang="en-US" b="0" i="0" u="none" strike="noStrike" dirty="0">
                <a:solidFill>
                  <a:srgbClr val="04467F"/>
                </a:solidFill>
                <a:effectLst/>
                <a:latin typeface="InterFace"/>
                <a:hlinkClick r:id="rId3"/>
              </a:rPr>
              <a:t>Wisconsin Community Health Alliance</a:t>
            </a:r>
            <a:r>
              <a:rPr lang="en-US" b="0" i="0" dirty="0">
                <a:solidFill>
                  <a:srgbClr val="575B64"/>
                </a:solidFill>
                <a:effectLst/>
                <a:latin typeface="InterFace"/>
              </a:rPr>
              <a:t>, an organization committed to supporting coalitions, agencies, and individuals to improve the health of their communities and the environments in which they live. Dorothy is committed to equity in community health and works with communities both nationally and internationally to address health disparities and support the development of local solutions to complex problems. For more than 20 years, Dorothy has worked with community-based coalitions to address the impact of substance use on youth and families. Dorothy has also served on many state level work groups and advisory committees in Wisconsin. Chaney also works with communities to implement collective impact approaches to improve community health.</a:t>
            </a:r>
            <a:endParaRPr lang="en-US" b="1" i="0" dirty="0">
              <a:solidFill>
                <a:srgbClr val="575B64"/>
              </a:solidFill>
              <a:effectLst/>
              <a:latin typeface="InterFace"/>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solidFill>
                <a:srgbClr val="575B64"/>
              </a:solidFill>
              <a:effectLst/>
              <a:latin typeface="InterFac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575B64"/>
                </a:solidFill>
                <a:effectLst/>
                <a:latin typeface="InterFace"/>
              </a:rPr>
              <a:t>Carlton Hall</a:t>
            </a:r>
            <a:r>
              <a:rPr lang="en-US" b="0" i="0" dirty="0">
                <a:solidFill>
                  <a:srgbClr val="575B64"/>
                </a:solidFill>
                <a:effectLst/>
                <a:latin typeface="InterFace"/>
              </a:rPr>
              <a:t> is the President and CEO of </a:t>
            </a:r>
            <a:r>
              <a:rPr lang="en-US" b="0" i="0" u="none" strike="noStrike" dirty="0">
                <a:solidFill>
                  <a:srgbClr val="04467F"/>
                </a:solidFill>
                <a:effectLst/>
                <a:latin typeface="InterFace"/>
                <a:hlinkClick r:id="rId4"/>
              </a:rPr>
              <a:t>Carlton Hall Consulting LLC (CHC)</a:t>
            </a:r>
            <a:r>
              <a:rPr lang="en-US" b="0" i="0" dirty="0">
                <a:solidFill>
                  <a:srgbClr val="575B64"/>
                </a:solidFill>
                <a:effectLst/>
                <a:latin typeface="InterFace"/>
              </a:rPr>
              <a:t>, a multi-faceted, full-service consulting firm designed to provide customized solutions and enable measurable change for communities, organizations, families, and individuals. Carlton Hall has been providing intensive substance abuse prevention focused and community problem solving services to the nation for the last 25 years. Currently, Carlton and the CHC team provide executive training and technical assistance support to the Southeast PTTC (Region 4)</a:t>
            </a:r>
            <a:endParaRPr lang="en-US" dirty="0"/>
          </a:p>
          <a:p>
            <a:endParaRPr lang="en-US" dirty="0"/>
          </a:p>
        </p:txBody>
      </p:sp>
      <p:sp>
        <p:nvSpPr>
          <p:cNvPr id="4" name="Header Placeholder 3"/>
          <p:cNvSpPr>
            <a:spLocks noGrp="1"/>
          </p:cNvSpPr>
          <p:nvPr>
            <p:ph type="hdr" sz="quarter"/>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charset="0"/>
                <a:ea typeface="ヒラギノ角ゴ Pro W3" pitchFamily="-65" charset="-128"/>
                <a:cs typeface="+mn-cs"/>
              </a:rPr>
              <a:t>Southeast PTTC - pttcnetwork.org/southeast</a:t>
            </a:r>
          </a:p>
        </p:txBody>
      </p:sp>
      <p:sp>
        <p:nvSpPr>
          <p:cNvPr id="5" name="Slide Number Placeholder 4"/>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26A39CA-FCBD-C242-BC0C-C05309135020}" type="slidenum">
              <a:rPr kumimoji="0" lang="en-US" sz="1200" b="0" i="0" u="none" strike="noStrike" kern="1200" cap="none" spc="0" normalizeH="0" baseline="0" noProof="0" smtClean="0">
                <a:ln>
                  <a:noFill/>
                </a:ln>
                <a:solidFill>
                  <a:prstClr val="black"/>
                </a:solidFill>
                <a:effectLst/>
                <a:uLnTx/>
                <a:uFillTx/>
                <a:latin typeface="Arial" charset="0"/>
                <a:ea typeface="ヒラギノ角ゴ Pro W3" pitchFamily="-65"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rial" charset="0"/>
              <a:ea typeface="ヒラギノ角ゴ Pro W3" pitchFamily="-65" charset="-128"/>
              <a:cs typeface="+mn-cs"/>
            </a:endParaRPr>
          </a:p>
        </p:txBody>
      </p:sp>
    </p:spTree>
    <p:extLst>
      <p:ext uri="{BB962C8B-B14F-4D97-AF65-F5344CB8AC3E}">
        <p14:creationId xmlns:p14="http://schemas.microsoft.com/office/powerpoint/2010/main" val="2970812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059C7667-65EE-457C-99D2-B37F66B40230}" type="slidenum">
              <a:rPr lang="en-US">
                <a:solidFill>
                  <a:prstClr val="black"/>
                </a:solidFill>
                <a:latin typeface="Calibri" panose="020F0502020204030204"/>
              </a:rPr>
              <a:pPr defTabSz="931774">
                <a:defRPr/>
              </a:pPr>
              <a:t>10</a:t>
            </a:fld>
            <a:endParaRPr lang="en-US">
              <a:solidFill>
                <a:prstClr val="black"/>
              </a:solidFill>
              <a:latin typeface="Calibri" panose="020F0502020204030204"/>
            </a:endParaRPr>
          </a:p>
        </p:txBody>
      </p:sp>
      <p:sp>
        <p:nvSpPr>
          <p:cNvPr id="5" name="Footer Placeholder 4">
            <a:extLst>
              <a:ext uri="{FF2B5EF4-FFF2-40B4-BE49-F238E27FC236}">
                <a16:creationId xmlns:a16="http://schemas.microsoft.com/office/drawing/2014/main" id="{B5BB09C3-4BA4-4AD4-80D1-92E8C0896BD6}"/>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4610375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TextEdit="1"/>
          </p:cNvSpPr>
          <p:nvPr>
            <p:ph type="sldImg"/>
          </p:nvPr>
        </p:nvSpPr>
        <p:spPr bwMode="auto">
          <a:xfrm>
            <a:off x="1720850" y="708025"/>
            <a:ext cx="3722688" cy="2093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Rectangle 3"/>
          <p:cNvSpPr>
            <a:spLocks noGrp="1"/>
          </p:cNvSpPr>
          <p:nvPr>
            <p:ph type="body" idx="1"/>
          </p:nvPr>
        </p:nvSpPr>
        <p:spPr bwMode="auto">
          <a:xfrm>
            <a:off x="717268" y="3076205"/>
            <a:ext cx="5731651" cy="42543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z="11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14728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carltonhallconsulting.com/" TargetMode="External"/><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9.emf"/></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9.emf"/><Relationship Id="rId4" Type="http://schemas.openxmlformats.org/officeDocument/2006/relationships/image" Target="../media/image11.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9.emf"/></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hyperlink" Target="http://carltonhallconsulting.com/" TargetMode="External"/><Relationship Id="rId2" Type="http://schemas.openxmlformats.org/officeDocument/2006/relationships/image" Target="../media/image3.jpe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9.emf"/><Relationship Id="rId1" Type="http://schemas.openxmlformats.org/officeDocument/2006/relationships/slideMaster" Target="../slideMasters/slideMaster3.xml"/><Relationship Id="rId4" Type="http://schemas.openxmlformats.org/officeDocument/2006/relationships/image" Target="../media/image21.png"/></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3.xml"/><Relationship Id="rId4" Type="http://schemas.openxmlformats.org/officeDocument/2006/relationships/image" Target="../media/image9.emf"/></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Master" Target="../slideMasters/slideMaster3.xml"/><Relationship Id="rId5" Type="http://schemas.openxmlformats.org/officeDocument/2006/relationships/image" Target="../media/image21.png"/><Relationship Id="rId4" Type="http://schemas.openxmlformats.org/officeDocument/2006/relationships/image" Target="../media/image9.emf"/></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9.emf"/><Relationship Id="rId1" Type="http://schemas.openxmlformats.org/officeDocument/2006/relationships/slideMaster" Target="../slideMasters/slideMaster3.xml"/><Relationship Id="rId4" Type="http://schemas.openxmlformats.org/officeDocument/2006/relationships/image" Target="../media/image2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Title Slide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E27014E-6C8C-4EF8-A41A-8340EB9F4646}"/>
              </a:ext>
            </a:extLst>
          </p:cNvPr>
          <p:cNvSpPr/>
          <p:nvPr userDrawn="1"/>
        </p:nvSpPr>
        <p:spPr>
          <a:xfrm>
            <a:off x="0" y="0"/>
            <a:ext cx="12192000" cy="5334000"/>
          </a:xfrm>
          <a:prstGeom prst="rect">
            <a:avLst/>
          </a:prstGeom>
          <a:solidFill>
            <a:srgbClr val="102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914400" y="1627187"/>
            <a:ext cx="10769600" cy="1470025"/>
          </a:xfrm>
        </p:spPr>
        <p:txBody>
          <a:bodyPr vert="horz" lIns="91440" tIns="45720" rIns="91440" bIns="45720" rtlCol="0" anchor="ctr">
            <a:noAutofit/>
          </a:bodyPr>
          <a:lstStyle>
            <a:lvl1pPr algn="l">
              <a:defRPr lang="en-US" sz="8800" kern="1200" dirty="0">
                <a:solidFill>
                  <a:schemeClr val="bg1"/>
                </a:solidFill>
                <a:latin typeface="Calibri" panose="020F0502020204030204" pitchFamily="34" charset="0"/>
                <a:ea typeface="+mj-ea"/>
                <a:cs typeface="+mj-cs"/>
              </a:defRPr>
            </a:lvl1pPr>
          </a:lstStyle>
          <a:p>
            <a:pPr lvl="0" algn="l"/>
            <a:r>
              <a:rPr lang="en-US" dirty="0"/>
              <a:t>Click to edit title style</a:t>
            </a:r>
          </a:p>
        </p:txBody>
      </p:sp>
      <p:sp>
        <p:nvSpPr>
          <p:cNvPr id="3" name="Subtitle 2"/>
          <p:cNvSpPr>
            <a:spLocks noGrp="1"/>
          </p:cNvSpPr>
          <p:nvPr>
            <p:ph type="subTitle" idx="1"/>
          </p:nvPr>
        </p:nvSpPr>
        <p:spPr>
          <a:xfrm>
            <a:off x="914400" y="5013604"/>
            <a:ext cx="9042400" cy="498598"/>
          </a:xfrm>
          <a:solidFill>
            <a:srgbClr val="00B050"/>
          </a:solidFill>
          <a:effectLst/>
        </p:spPr>
        <p:txBody>
          <a:bodyPr vert="horz" wrap="square" lIns="137160" tIns="54864" rIns="91440" bIns="73152" rtlCol="0" anchor="ctr" anchorCtr="0">
            <a:spAutoFit/>
          </a:bodyPr>
          <a:lstStyle>
            <a:lvl1pPr>
              <a:buFontTx/>
              <a:buNone/>
              <a:defRPr lang="en-US" sz="2400" i="1" dirty="0">
                <a:solidFill>
                  <a:srgbClr val="FFFFFF"/>
                </a:solidFill>
              </a:defRPr>
            </a:lvl1pPr>
          </a:lstStyle>
          <a:p>
            <a:pPr marL="0" lvl="0" indent="0">
              <a:spcBef>
                <a:spcPts val="0"/>
              </a:spcBef>
              <a:buFontTx/>
              <a:buNone/>
            </a:pPr>
            <a:r>
              <a:rPr lang="en-US" dirty="0"/>
              <a:t>Click to edit Master subtitle style</a:t>
            </a:r>
          </a:p>
        </p:txBody>
      </p:sp>
      <p:pic>
        <p:nvPicPr>
          <p:cNvPr id="7" name="Picture 6">
            <a:extLst>
              <a:ext uri="{FF2B5EF4-FFF2-40B4-BE49-F238E27FC236}">
                <a16:creationId xmlns:a16="http://schemas.microsoft.com/office/drawing/2014/main" id="{3412DD0B-4416-4CEA-BD84-D1D6DEBEF5B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547597" y="5846175"/>
            <a:ext cx="1600200" cy="668094"/>
          </a:xfrm>
          <a:prstGeom prst="rect">
            <a:avLst/>
          </a:prstGeom>
        </p:spPr>
      </p:pic>
      <p:sp>
        <p:nvSpPr>
          <p:cNvPr id="9" name="Text Placeholder 12">
            <a:extLst>
              <a:ext uri="{FF2B5EF4-FFF2-40B4-BE49-F238E27FC236}">
                <a16:creationId xmlns:a16="http://schemas.microsoft.com/office/drawing/2014/main" id="{BA8E7F1E-C91F-480A-838A-D56AB7503295}"/>
              </a:ext>
            </a:extLst>
          </p:cNvPr>
          <p:cNvSpPr>
            <a:spLocks noGrp="1"/>
          </p:cNvSpPr>
          <p:nvPr>
            <p:ph type="body" sz="quarter" idx="14"/>
          </p:nvPr>
        </p:nvSpPr>
        <p:spPr>
          <a:xfrm>
            <a:off x="1066800" y="3453615"/>
            <a:ext cx="10261600" cy="457200"/>
          </a:xfrm>
        </p:spPr>
        <p:txBody>
          <a:bodyPr vert="horz" lIns="91440" tIns="45720" rIns="91440" bIns="45720" rtlCol="0" anchor="ctr">
            <a:noAutofit/>
          </a:bodyPr>
          <a:lstStyle>
            <a:lvl1pPr marL="0" indent="0">
              <a:buFontTx/>
              <a:buNone/>
              <a:defRPr lang="en-US" sz="3733" dirty="0">
                <a:solidFill>
                  <a:srgbClr val="00B050"/>
                </a:solidFill>
                <a:latin typeface="Calibri" panose="020F0502020204030204" pitchFamily="34" charset="0"/>
                <a:ea typeface="+mj-ea"/>
                <a:cs typeface="+mj-cs"/>
              </a:defRPr>
            </a:lvl1pPr>
          </a:lstStyle>
          <a:p>
            <a:pPr lvl="0">
              <a:spcBef>
                <a:spcPct val="0"/>
              </a:spcBef>
              <a:buNone/>
            </a:pPr>
            <a:r>
              <a:rPr lang="en-US" dirty="0"/>
              <a:t>Click to edit Master text styles</a:t>
            </a:r>
          </a:p>
        </p:txBody>
      </p:sp>
      <p:sp>
        <p:nvSpPr>
          <p:cNvPr id="8" name="TextBox 7">
            <a:extLst>
              <a:ext uri="{FF2B5EF4-FFF2-40B4-BE49-F238E27FC236}">
                <a16:creationId xmlns:a16="http://schemas.microsoft.com/office/drawing/2014/main" id="{3DB3EC57-8A28-4DAA-887F-5DE12C8C3A94}"/>
              </a:ext>
            </a:extLst>
          </p:cNvPr>
          <p:cNvSpPr txBox="1"/>
          <p:nvPr userDrawn="1"/>
        </p:nvSpPr>
        <p:spPr>
          <a:xfrm>
            <a:off x="5259899" y="6033470"/>
            <a:ext cx="4311483" cy="393695"/>
          </a:xfrm>
          <a:prstGeom prst="rect">
            <a:avLst/>
          </a:prstGeom>
        </p:spPr>
        <p:txBody>
          <a:bodyPr wrap="square" rtlCol="0">
            <a:noAutofit/>
          </a:bodyPr>
          <a:lstStyle/>
          <a:p>
            <a:r>
              <a:rPr lang="en-US" b="1" kern="1200" spc="70" baseline="0" dirty="0">
                <a:solidFill>
                  <a:srgbClr val="00B050"/>
                </a:solidFill>
                <a:latin typeface="Calibri" panose="020F0502020204030204" pitchFamily="34" charset="0"/>
              </a:rPr>
              <a:t>Inspiring Solutions for a Better World</a:t>
            </a:r>
          </a:p>
        </p:txBody>
      </p:sp>
    </p:spTree>
    <p:extLst>
      <p:ext uri="{BB962C8B-B14F-4D97-AF65-F5344CB8AC3E}">
        <p14:creationId xmlns:p14="http://schemas.microsoft.com/office/powerpoint/2010/main" val="2019026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pic>
        <p:nvPicPr>
          <p:cNvPr id="1030" name="Picture 6" descr="https://halsall-homes.co.uk/wp-content/uploads/2017/01/contactus-banner-800x249.jpg">
            <a:extLst>
              <a:ext uri="{FF2B5EF4-FFF2-40B4-BE49-F238E27FC236}">
                <a16:creationId xmlns:a16="http://schemas.microsoft.com/office/drawing/2014/main" id="{1CB53F3D-458A-4ABE-86BA-581CF95790C3}"/>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567117"/>
            <a:ext cx="12192000" cy="2512793"/>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50DC6288-937E-4656-849D-E9A1AAB40F02}"/>
              </a:ext>
            </a:extLst>
          </p:cNvPr>
          <p:cNvSpPr txBox="1">
            <a:spLocks/>
          </p:cNvSpPr>
          <p:nvPr userDrawn="1"/>
        </p:nvSpPr>
        <p:spPr>
          <a:xfrm>
            <a:off x="763181" y="272830"/>
            <a:ext cx="8836837" cy="1151292"/>
          </a:xfrm>
          <a:prstGeom prst="rect">
            <a:avLst/>
          </a:prstGeom>
        </p:spPr>
        <p:txBody>
          <a:bodyPr vert="horz" lIns="91440" tIns="45720" rIns="91440" bIns="45720" rtlCol="0" anchor="ctr">
            <a:normAutofit/>
          </a:bodyPr>
          <a:lstStyle>
            <a:lvl1pPr algn="l" defTabSz="1219170" rtl="0" eaLnBrk="1" latinLnBrk="0" hangingPunct="1">
              <a:spcBef>
                <a:spcPct val="0"/>
              </a:spcBef>
              <a:buNone/>
              <a:defRPr lang="en-US" sz="5867" kern="1200" baseline="0">
                <a:solidFill>
                  <a:schemeClr val="tx1"/>
                </a:solidFill>
                <a:latin typeface="Bebas Neue Bold" panose="020B0606020202050201" pitchFamily="34" charset="0"/>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en-US" sz="5867" b="0"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mj-cs"/>
              </a:rPr>
              <a:t>Contact</a:t>
            </a:r>
            <a:r>
              <a:rPr kumimoji="0" lang="en-US" sz="5867" b="0" i="0" u="none" strike="noStrike" kern="1200" cap="none" spc="0" normalizeH="0" baseline="0" noProof="0" dirty="0">
                <a:ln>
                  <a:noFill/>
                </a:ln>
                <a:solidFill>
                  <a:srgbClr val="262626"/>
                </a:solidFill>
                <a:effectLst/>
                <a:uLnTx/>
                <a:uFillTx/>
                <a:latin typeface="Calibri" panose="020F0502020204030204" pitchFamily="34" charset="0"/>
                <a:ea typeface="+mj-ea"/>
                <a:cs typeface="+mj-cs"/>
              </a:rPr>
              <a:t> </a:t>
            </a:r>
            <a:r>
              <a:rPr kumimoji="0" lang="en-US" sz="5867" b="0" i="0" u="none" strike="noStrike" kern="1200" cap="none" spc="0" normalizeH="0" baseline="0" noProof="0" dirty="0">
                <a:ln>
                  <a:noFill/>
                </a:ln>
                <a:solidFill>
                  <a:srgbClr val="00B050"/>
                </a:solidFill>
                <a:effectLst/>
                <a:uLnTx/>
                <a:uFillTx/>
                <a:latin typeface="Calibri" panose="020F0502020204030204" pitchFamily="34" charset="0"/>
                <a:ea typeface="+mj-ea"/>
                <a:cs typeface="+mj-cs"/>
              </a:rPr>
              <a:t>US</a:t>
            </a:r>
            <a:r>
              <a:rPr kumimoji="0" lang="en-US" sz="5867" b="0" i="0" u="none" strike="noStrike" kern="1200" cap="none" spc="0" normalizeH="0" baseline="0" noProof="0" dirty="0">
                <a:ln>
                  <a:noFill/>
                </a:ln>
                <a:solidFill>
                  <a:srgbClr val="3EC1CF"/>
                </a:solidFill>
                <a:effectLst/>
                <a:uLnTx/>
                <a:uFillTx/>
                <a:latin typeface="Calibri" panose="020F0502020204030204" pitchFamily="34" charset="0"/>
                <a:ea typeface="+mj-ea"/>
                <a:cs typeface="+mj-cs"/>
              </a:rPr>
              <a:t> </a:t>
            </a:r>
            <a:endParaRPr kumimoji="0" lang="en-US" sz="5867" b="0" i="0" u="none" strike="noStrike" kern="1200" cap="none" spc="0" normalizeH="0" baseline="0" noProof="0" dirty="0">
              <a:ln>
                <a:noFill/>
              </a:ln>
              <a:solidFill>
                <a:srgbClr val="262626"/>
              </a:solidFill>
              <a:effectLst/>
              <a:uLnTx/>
              <a:uFillTx/>
              <a:latin typeface="Calibri" panose="020F0502020204030204" pitchFamily="34" charset="0"/>
              <a:ea typeface="+mj-ea"/>
              <a:cs typeface="+mj-cs"/>
            </a:endParaRPr>
          </a:p>
        </p:txBody>
      </p:sp>
      <p:grpSp>
        <p:nvGrpSpPr>
          <p:cNvPr id="4" name="Group 3">
            <a:extLst>
              <a:ext uri="{FF2B5EF4-FFF2-40B4-BE49-F238E27FC236}">
                <a16:creationId xmlns:a16="http://schemas.microsoft.com/office/drawing/2014/main" id="{D2E0793A-9252-4541-973A-031F8333B95F}"/>
              </a:ext>
            </a:extLst>
          </p:cNvPr>
          <p:cNvGrpSpPr/>
          <p:nvPr userDrawn="1"/>
        </p:nvGrpSpPr>
        <p:grpSpPr>
          <a:xfrm>
            <a:off x="333155" y="533400"/>
            <a:ext cx="158496" cy="533400"/>
            <a:chOff x="333155" y="533400"/>
            <a:chExt cx="158496" cy="533400"/>
          </a:xfrm>
          <a:solidFill>
            <a:srgbClr val="00B050"/>
          </a:solidFill>
        </p:grpSpPr>
        <p:cxnSp>
          <p:nvCxnSpPr>
            <p:cNvPr id="5" name="Straight Connector 4">
              <a:extLst>
                <a:ext uri="{FF2B5EF4-FFF2-40B4-BE49-F238E27FC236}">
                  <a16:creationId xmlns:a16="http://schemas.microsoft.com/office/drawing/2014/main" id="{1FF3BD25-21F2-4253-AD33-1CF45E01630E}"/>
                </a:ext>
              </a:extLst>
            </p:cNvPr>
            <p:cNvCxnSpPr/>
            <p:nvPr/>
          </p:nvCxnSpPr>
          <p:spPr>
            <a:xfrm>
              <a:off x="412403" y="533400"/>
              <a:ext cx="0" cy="533400"/>
            </a:xfrm>
            <a:prstGeom prst="line">
              <a:avLst/>
            </a:prstGeom>
            <a:grpFill/>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2208CB94-21BB-45D0-83EF-C55ED218D9A0}"/>
                </a:ext>
              </a:extLst>
            </p:cNvPr>
            <p:cNvSpPr/>
            <p:nvPr/>
          </p:nvSpPr>
          <p:spPr>
            <a:xfrm>
              <a:off x="333155" y="723900"/>
              <a:ext cx="158496" cy="152400"/>
            </a:xfrm>
            <a:prstGeom prst="ellipse">
              <a:avLst/>
            </a:prstGeom>
            <a:grp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pic>
        <p:nvPicPr>
          <p:cNvPr id="7" name="Picture 6">
            <a:extLst>
              <a:ext uri="{FF2B5EF4-FFF2-40B4-BE49-F238E27FC236}">
                <a16:creationId xmlns:a16="http://schemas.microsoft.com/office/drawing/2014/main" id="{725AED34-9DC2-4DF7-8095-50121D362B3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27689" y="3683377"/>
            <a:ext cx="802285" cy="728815"/>
          </a:xfrm>
          <a:prstGeom prst="rect">
            <a:avLst/>
          </a:prstGeom>
        </p:spPr>
      </p:pic>
      <p:sp>
        <p:nvSpPr>
          <p:cNvPr id="11" name="Text Placeholder 13">
            <a:extLst>
              <a:ext uri="{FF2B5EF4-FFF2-40B4-BE49-F238E27FC236}">
                <a16:creationId xmlns:a16="http://schemas.microsoft.com/office/drawing/2014/main" id="{0CD7CD90-E67D-4120-8D1A-7197FD01A37C}"/>
              </a:ext>
            </a:extLst>
          </p:cNvPr>
          <p:cNvSpPr>
            <a:spLocks noGrp="1"/>
          </p:cNvSpPr>
          <p:nvPr>
            <p:ph type="body" sz="quarter" idx="16" hasCustomPrompt="1"/>
          </p:nvPr>
        </p:nvSpPr>
        <p:spPr>
          <a:xfrm>
            <a:off x="3675374" y="3713418"/>
            <a:ext cx="5117991" cy="743220"/>
          </a:xfrm>
        </p:spPr>
        <p:txBody>
          <a:bodyPr anchor="ctr" anchorCtr="0">
            <a:noAutofit/>
          </a:bodyPr>
          <a:lstStyle>
            <a:lvl1pPr marL="0" indent="0" algn="l">
              <a:spcBef>
                <a:spcPts val="0"/>
              </a:spcBef>
              <a:buFontTx/>
              <a:buNone/>
              <a:defRPr lang="en-US" sz="2400" u="sng" kern="1200" dirty="0" smtClean="0">
                <a:solidFill>
                  <a:srgbClr val="0070C0"/>
                </a:solidFill>
                <a:latin typeface="+mn-lt"/>
                <a:ea typeface="+mn-ea"/>
                <a:cs typeface="+mn-cs"/>
              </a:defRPr>
            </a:lvl1pPr>
            <a:lvl2pPr marL="609585" indent="0">
              <a:spcBef>
                <a:spcPts val="0"/>
              </a:spcBef>
              <a:buFontTx/>
              <a:buNone/>
              <a:defRPr lang="en-US" sz="2000" kern="1200" dirty="0" smtClean="0">
                <a:solidFill>
                  <a:schemeClr val="tx1"/>
                </a:solidFill>
                <a:latin typeface="+mn-lt"/>
                <a:ea typeface="+mn-ea"/>
                <a:cs typeface="+mn-cs"/>
              </a:defRPr>
            </a:lvl2pPr>
            <a:lvl3pPr marL="1219170" indent="0">
              <a:spcBef>
                <a:spcPts val="0"/>
              </a:spcBef>
              <a:buFontTx/>
              <a:buNone/>
              <a:defRPr lang="en-US" sz="2000" kern="1200" dirty="0" smtClean="0">
                <a:solidFill>
                  <a:schemeClr val="tx1"/>
                </a:solidFill>
                <a:latin typeface="+mn-lt"/>
                <a:ea typeface="+mn-ea"/>
                <a:cs typeface="+mn-cs"/>
              </a:defRPr>
            </a:lvl3pPr>
            <a:lvl4pPr marL="1828754" indent="0">
              <a:spcBef>
                <a:spcPts val="0"/>
              </a:spcBef>
              <a:buFontTx/>
              <a:buNone/>
              <a:defRPr lang="en-US" sz="2000" kern="1200" dirty="0" smtClean="0">
                <a:solidFill>
                  <a:schemeClr val="tx1"/>
                </a:solidFill>
                <a:latin typeface="+mn-lt"/>
                <a:ea typeface="+mn-ea"/>
                <a:cs typeface="+mn-cs"/>
              </a:defRPr>
            </a:lvl4pPr>
            <a:lvl5pPr marL="2438339" indent="0">
              <a:spcBef>
                <a:spcPts val="0"/>
              </a:spcBef>
              <a:buFontTx/>
              <a:buNone/>
              <a:defRPr lang="en-US" sz="2000" kern="1200" dirty="0">
                <a:solidFill>
                  <a:schemeClr val="tx1"/>
                </a:solidFill>
                <a:latin typeface="+mn-lt"/>
                <a:ea typeface="+mn-ea"/>
                <a:cs typeface="+mn-cs"/>
              </a:defRPr>
            </a:lvl5pPr>
          </a:lstStyle>
          <a:p>
            <a:pPr lvl="0"/>
            <a:r>
              <a:rPr lang="en-US" dirty="0"/>
              <a:t>contact@carltonhallconsulting.com </a:t>
            </a:r>
          </a:p>
        </p:txBody>
      </p:sp>
      <p:pic>
        <p:nvPicPr>
          <p:cNvPr id="9" name="Picture 8">
            <a:extLst>
              <a:ext uri="{FF2B5EF4-FFF2-40B4-BE49-F238E27FC236}">
                <a16:creationId xmlns:a16="http://schemas.microsoft.com/office/drawing/2014/main" id="{FD62A76B-4AEB-4B54-B99D-4AB995AD912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627110" y="5452927"/>
            <a:ext cx="652399" cy="652399"/>
          </a:xfrm>
          <a:prstGeom prst="rect">
            <a:avLst/>
          </a:prstGeom>
        </p:spPr>
      </p:pic>
      <p:sp>
        <p:nvSpPr>
          <p:cNvPr id="14" name="Text Placeholder 13">
            <a:extLst>
              <a:ext uri="{FF2B5EF4-FFF2-40B4-BE49-F238E27FC236}">
                <a16:creationId xmlns:a16="http://schemas.microsoft.com/office/drawing/2014/main" id="{943DC2D7-2CFB-47FA-8F68-15229285B191}"/>
              </a:ext>
            </a:extLst>
          </p:cNvPr>
          <p:cNvSpPr>
            <a:spLocks noGrp="1"/>
          </p:cNvSpPr>
          <p:nvPr>
            <p:ph type="body" sz="quarter" idx="17" hasCustomPrompt="1"/>
          </p:nvPr>
        </p:nvSpPr>
        <p:spPr>
          <a:xfrm>
            <a:off x="3675374" y="5376510"/>
            <a:ext cx="5117991" cy="769908"/>
          </a:xfrm>
        </p:spPr>
        <p:txBody>
          <a:bodyPr anchor="ctr" anchorCtr="0">
            <a:noAutofit/>
          </a:bodyPr>
          <a:lstStyle>
            <a:lvl1pPr marL="0" indent="0" algn="l">
              <a:spcBef>
                <a:spcPts val="0"/>
              </a:spcBef>
              <a:buFontTx/>
              <a:buNone/>
              <a:defRPr lang="en-US" sz="2400" u="none" kern="1200" dirty="0" smtClean="0">
                <a:solidFill>
                  <a:schemeClr val="tx1">
                    <a:lumMod val="85000"/>
                    <a:lumOff val="15000"/>
                  </a:schemeClr>
                </a:solidFill>
                <a:latin typeface="+mn-lt"/>
                <a:ea typeface="+mn-ea"/>
                <a:cs typeface="+mn-cs"/>
              </a:defRPr>
            </a:lvl1pPr>
            <a:lvl2pPr marL="609585" indent="0">
              <a:spcBef>
                <a:spcPts val="0"/>
              </a:spcBef>
              <a:buFontTx/>
              <a:buNone/>
              <a:defRPr lang="en-US" sz="2000" kern="1200" dirty="0" smtClean="0">
                <a:solidFill>
                  <a:schemeClr val="tx1"/>
                </a:solidFill>
                <a:latin typeface="+mn-lt"/>
                <a:ea typeface="+mn-ea"/>
                <a:cs typeface="+mn-cs"/>
              </a:defRPr>
            </a:lvl2pPr>
            <a:lvl3pPr marL="1219170" indent="0">
              <a:spcBef>
                <a:spcPts val="0"/>
              </a:spcBef>
              <a:buFontTx/>
              <a:buNone/>
              <a:defRPr lang="en-US" sz="2000" kern="1200" dirty="0" smtClean="0">
                <a:solidFill>
                  <a:schemeClr val="tx1"/>
                </a:solidFill>
                <a:latin typeface="+mn-lt"/>
                <a:ea typeface="+mn-ea"/>
                <a:cs typeface="+mn-cs"/>
              </a:defRPr>
            </a:lvl3pPr>
            <a:lvl4pPr marL="1828754" indent="0">
              <a:spcBef>
                <a:spcPts val="0"/>
              </a:spcBef>
              <a:buFontTx/>
              <a:buNone/>
              <a:defRPr lang="en-US" sz="2000" kern="1200" dirty="0" smtClean="0">
                <a:solidFill>
                  <a:schemeClr val="tx1"/>
                </a:solidFill>
                <a:latin typeface="+mn-lt"/>
                <a:ea typeface="+mn-ea"/>
                <a:cs typeface="+mn-cs"/>
              </a:defRPr>
            </a:lvl4pPr>
            <a:lvl5pPr marL="2438339" indent="0">
              <a:spcBef>
                <a:spcPts val="0"/>
              </a:spcBef>
              <a:buFontTx/>
              <a:buNone/>
              <a:defRPr lang="en-US" sz="2000" kern="1200" dirty="0">
                <a:solidFill>
                  <a:schemeClr val="tx1"/>
                </a:solidFill>
                <a:latin typeface="+mn-lt"/>
                <a:ea typeface="+mn-ea"/>
                <a:cs typeface="+mn-cs"/>
              </a:defRPr>
            </a:lvl5pPr>
          </a:lstStyle>
          <a:p>
            <a:pPr lvl="0"/>
            <a:r>
              <a:rPr lang="en-US" dirty="0"/>
              <a:t>P.O. Box 25250, Philadelphia, PA 19119</a:t>
            </a:r>
          </a:p>
        </p:txBody>
      </p:sp>
      <p:sp>
        <p:nvSpPr>
          <p:cNvPr id="15" name="Rectangle 14">
            <a:extLst>
              <a:ext uri="{FF2B5EF4-FFF2-40B4-BE49-F238E27FC236}">
                <a16:creationId xmlns:a16="http://schemas.microsoft.com/office/drawing/2014/main" id="{A9817A80-F26D-471D-8DF3-940AA3DB237B}"/>
              </a:ext>
            </a:extLst>
          </p:cNvPr>
          <p:cNvSpPr/>
          <p:nvPr userDrawn="1"/>
        </p:nvSpPr>
        <p:spPr>
          <a:xfrm>
            <a:off x="0" y="1813708"/>
            <a:ext cx="12192000" cy="533400"/>
          </a:xfrm>
          <a:prstGeom prst="rect">
            <a:avLst/>
          </a:prstGeom>
          <a:solidFill>
            <a:srgbClr val="102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695AA0E3-7A5E-4E1C-B02B-8E2B87A071F6}"/>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523192" y="4568152"/>
            <a:ext cx="823133" cy="728816"/>
          </a:xfrm>
          <a:prstGeom prst="rect">
            <a:avLst/>
          </a:prstGeom>
        </p:spPr>
      </p:pic>
      <p:sp>
        <p:nvSpPr>
          <p:cNvPr id="17" name="Text Placeholder 13">
            <a:extLst>
              <a:ext uri="{FF2B5EF4-FFF2-40B4-BE49-F238E27FC236}">
                <a16:creationId xmlns:a16="http://schemas.microsoft.com/office/drawing/2014/main" id="{845B71C7-ACCE-486B-B1B4-A6ACFC7E8E29}"/>
              </a:ext>
            </a:extLst>
          </p:cNvPr>
          <p:cNvSpPr>
            <a:spLocks noGrp="1"/>
          </p:cNvSpPr>
          <p:nvPr>
            <p:ph type="body" sz="quarter" idx="18" hasCustomPrompt="1"/>
          </p:nvPr>
        </p:nvSpPr>
        <p:spPr>
          <a:xfrm>
            <a:off x="3675374" y="4544964"/>
            <a:ext cx="5117991" cy="743220"/>
          </a:xfrm>
        </p:spPr>
        <p:txBody>
          <a:bodyPr anchor="ctr" anchorCtr="0">
            <a:noAutofit/>
          </a:bodyPr>
          <a:lstStyle>
            <a:lvl1pPr marL="0" indent="0" algn="l">
              <a:spcBef>
                <a:spcPts val="0"/>
              </a:spcBef>
              <a:buFontTx/>
              <a:buNone/>
              <a:defRPr lang="en-US" sz="2400" u="none" kern="1200" dirty="0" smtClean="0">
                <a:solidFill>
                  <a:schemeClr val="tx1">
                    <a:lumMod val="85000"/>
                    <a:lumOff val="15000"/>
                  </a:schemeClr>
                </a:solidFill>
                <a:latin typeface="+mn-lt"/>
                <a:ea typeface="+mn-ea"/>
                <a:cs typeface="+mn-cs"/>
              </a:defRPr>
            </a:lvl1pPr>
            <a:lvl2pPr marL="609585" indent="0">
              <a:spcBef>
                <a:spcPts val="0"/>
              </a:spcBef>
              <a:buFontTx/>
              <a:buNone/>
              <a:defRPr lang="en-US" sz="2000" kern="1200" dirty="0" smtClean="0">
                <a:solidFill>
                  <a:schemeClr val="tx1"/>
                </a:solidFill>
                <a:latin typeface="+mn-lt"/>
                <a:ea typeface="+mn-ea"/>
                <a:cs typeface="+mn-cs"/>
              </a:defRPr>
            </a:lvl2pPr>
            <a:lvl3pPr marL="1219170" indent="0">
              <a:spcBef>
                <a:spcPts val="0"/>
              </a:spcBef>
              <a:buFontTx/>
              <a:buNone/>
              <a:defRPr lang="en-US" sz="2000" kern="1200" dirty="0" smtClean="0">
                <a:solidFill>
                  <a:schemeClr val="tx1"/>
                </a:solidFill>
                <a:latin typeface="+mn-lt"/>
                <a:ea typeface="+mn-ea"/>
                <a:cs typeface="+mn-cs"/>
              </a:defRPr>
            </a:lvl3pPr>
            <a:lvl4pPr marL="1828754" indent="0">
              <a:spcBef>
                <a:spcPts val="0"/>
              </a:spcBef>
              <a:buFontTx/>
              <a:buNone/>
              <a:defRPr lang="en-US" sz="2000" kern="1200" dirty="0" smtClean="0">
                <a:solidFill>
                  <a:schemeClr val="tx1"/>
                </a:solidFill>
                <a:latin typeface="+mn-lt"/>
                <a:ea typeface="+mn-ea"/>
                <a:cs typeface="+mn-cs"/>
              </a:defRPr>
            </a:lvl4pPr>
            <a:lvl5pPr marL="2438339" indent="0">
              <a:spcBef>
                <a:spcPts val="0"/>
              </a:spcBef>
              <a:buFontTx/>
              <a:buNone/>
              <a:defRPr lang="en-US" sz="2000" kern="1200" dirty="0">
                <a:solidFill>
                  <a:schemeClr val="tx1"/>
                </a:solidFill>
                <a:latin typeface="+mn-lt"/>
                <a:ea typeface="+mn-ea"/>
                <a:cs typeface="+mn-cs"/>
              </a:defRPr>
            </a:lvl5pPr>
          </a:lstStyle>
          <a:p>
            <a:pPr lvl="0"/>
            <a:r>
              <a:rPr lang="en-US" dirty="0"/>
              <a:t>(267) 773 - 6444</a:t>
            </a:r>
          </a:p>
        </p:txBody>
      </p:sp>
      <p:pic>
        <p:nvPicPr>
          <p:cNvPr id="12" name="Picture 11">
            <a:extLst>
              <a:ext uri="{FF2B5EF4-FFF2-40B4-BE49-F238E27FC236}">
                <a16:creationId xmlns:a16="http://schemas.microsoft.com/office/drawing/2014/main" id="{C314C88A-0199-4511-8560-D65B7B4A6487}"/>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468783" y="2783473"/>
            <a:ext cx="925667" cy="833757"/>
          </a:xfrm>
          <a:prstGeom prst="rect">
            <a:avLst/>
          </a:prstGeom>
        </p:spPr>
      </p:pic>
      <p:sp>
        <p:nvSpPr>
          <p:cNvPr id="19" name="Text Placeholder 13">
            <a:extLst>
              <a:ext uri="{FF2B5EF4-FFF2-40B4-BE49-F238E27FC236}">
                <a16:creationId xmlns:a16="http://schemas.microsoft.com/office/drawing/2014/main" id="{127E851B-29BF-4024-B8A4-355FDA6D0EB4}"/>
              </a:ext>
            </a:extLst>
          </p:cNvPr>
          <p:cNvSpPr>
            <a:spLocks noGrp="1"/>
          </p:cNvSpPr>
          <p:nvPr>
            <p:ph type="body" sz="quarter" idx="19" hasCustomPrompt="1"/>
          </p:nvPr>
        </p:nvSpPr>
        <p:spPr>
          <a:xfrm>
            <a:off x="3675372" y="2828741"/>
            <a:ext cx="5117991" cy="743220"/>
          </a:xfrm>
        </p:spPr>
        <p:txBody>
          <a:bodyPr anchor="ctr" anchorCtr="0">
            <a:noAutofit/>
          </a:bodyPr>
          <a:lstStyle>
            <a:lvl1pPr marL="0" indent="0" algn="l">
              <a:spcBef>
                <a:spcPts val="0"/>
              </a:spcBef>
              <a:buFontTx/>
              <a:buNone/>
              <a:defRPr lang="en-US" sz="2400" u="none" kern="1200" dirty="0" smtClean="0">
                <a:solidFill>
                  <a:srgbClr val="0070C0"/>
                </a:solidFill>
                <a:latin typeface="+mn-lt"/>
                <a:ea typeface="+mn-ea"/>
                <a:cs typeface="+mn-cs"/>
              </a:defRPr>
            </a:lvl1pPr>
            <a:lvl2pPr marL="609585" indent="0">
              <a:spcBef>
                <a:spcPts val="0"/>
              </a:spcBef>
              <a:buFontTx/>
              <a:buNone/>
              <a:defRPr lang="en-US" sz="2000" kern="1200" dirty="0" smtClean="0">
                <a:solidFill>
                  <a:schemeClr val="tx1"/>
                </a:solidFill>
                <a:latin typeface="+mn-lt"/>
                <a:ea typeface="+mn-ea"/>
                <a:cs typeface="+mn-cs"/>
              </a:defRPr>
            </a:lvl2pPr>
            <a:lvl3pPr marL="1219170" indent="0">
              <a:spcBef>
                <a:spcPts val="0"/>
              </a:spcBef>
              <a:buFontTx/>
              <a:buNone/>
              <a:defRPr lang="en-US" sz="2000" kern="1200" dirty="0" smtClean="0">
                <a:solidFill>
                  <a:schemeClr val="tx1"/>
                </a:solidFill>
                <a:latin typeface="+mn-lt"/>
                <a:ea typeface="+mn-ea"/>
                <a:cs typeface="+mn-cs"/>
              </a:defRPr>
            </a:lvl3pPr>
            <a:lvl4pPr marL="1828754" indent="0">
              <a:spcBef>
                <a:spcPts val="0"/>
              </a:spcBef>
              <a:buFontTx/>
              <a:buNone/>
              <a:defRPr lang="en-US" sz="2000" kern="1200" dirty="0" smtClean="0">
                <a:solidFill>
                  <a:schemeClr val="tx1"/>
                </a:solidFill>
                <a:latin typeface="+mn-lt"/>
                <a:ea typeface="+mn-ea"/>
                <a:cs typeface="+mn-cs"/>
              </a:defRPr>
            </a:lvl4pPr>
            <a:lvl5pPr marL="2438339" indent="0">
              <a:spcBef>
                <a:spcPts val="0"/>
              </a:spcBef>
              <a:buFontTx/>
              <a:buNone/>
              <a:defRPr lang="en-US" sz="2000" kern="1200" dirty="0">
                <a:solidFill>
                  <a:schemeClr val="tx1"/>
                </a:solidFill>
                <a:latin typeface="+mn-lt"/>
                <a:ea typeface="+mn-ea"/>
                <a:cs typeface="+mn-cs"/>
              </a:defRPr>
            </a:lvl5pPr>
          </a:lstStyle>
          <a:p>
            <a:pPr lvl="0"/>
            <a:r>
              <a:rPr lang="en-US" dirty="0">
                <a:hlinkClick r:id="rId7">
                  <a:extLst>
                    <a:ext uri="{A12FA001-AC4F-418D-AE19-62706E023703}">
                      <ahyp:hlinkClr xmlns:ahyp="http://schemas.microsoft.com/office/drawing/2018/hyperlinkcolor" val="tx"/>
                    </a:ext>
                  </a:extLst>
                </a:hlinkClick>
              </a:rPr>
              <a:t>http://carltonhallconsulting.com/</a:t>
            </a:r>
            <a:endParaRPr lang="en-US" dirty="0"/>
          </a:p>
        </p:txBody>
      </p:sp>
      <p:sp>
        <p:nvSpPr>
          <p:cNvPr id="2" name="Slide Number Placeholder 13">
            <a:extLst>
              <a:ext uri="{FF2B5EF4-FFF2-40B4-BE49-F238E27FC236}">
                <a16:creationId xmlns:a16="http://schemas.microsoft.com/office/drawing/2014/main" id="{80D9C4E3-DDBC-4FDD-9CB4-156C46556901}"/>
              </a:ext>
            </a:extLst>
          </p:cNvPr>
          <p:cNvSpPr txBox="1">
            <a:spLocks/>
          </p:cNvSpPr>
          <p:nvPr userDrawn="1"/>
        </p:nvSpPr>
        <p:spPr>
          <a:xfrm>
            <a:off x="11529684" y="6373939"/>
            <a:ext cx="487680" cy="365760"/>
          </a:xfrm>
          <a:prstGeom prst="roundRect">
            <a:avLst/>
          </a:prstGeom>
          <a:solidFill>
            <a:schemeClr val="bg1">
              <a:lumMod val="75000"/>
            </a:schemeClr>
          </a:solidFill>
          <a:ln w="6350" cap="flat" cmpd="sng" algn="ctr">
            <a:noFill/>
            <a:prstDash val="solid"/>
            <a:miter lim="800000"/>
          </a:ln>
          <a:effectLst/>
        </p:spPr>
        <p:txBody>
          <a:bodyPr lIns="0" tIns="18288" rIns="0" bIns="0" rtlCol="0" anchor="ctr"/>
          <a:lstStyle>
            <a:defPPr>
              <a:defRPr lang="en-US"/>
            </a:defPPr>
            <a:lvl1pPr marL="0" algn="ctr" defTabSz="1219170" rtl="0" eaLnBrk="1" latinLnBrk="0" hangingPunct="1">
              <a:defRPr lang="en-US" sz="1600" kern="1200" spc="267" baseline="0">
                <a:solidFill>
                  <a:schemeClr val="bg1"/>
                </a:solidFill>
                <a:latin typeface="Bebas Neue Bold" panose="020B0606020202050201" pitchFamily="34" charset="0"/>
                <a:ea typeface="+mn-ea"/>
                <a:cs typeface="+mn-cs"/>
              </a:defRPr>
            </a:lvl1pPr>
            <a:lvl2pPr marL="609585" algn="l" defTabSz="1219170" rtl="0" eaLnBrk="1" latinLnBrk="0" hangingPunct="1">
              <a:defRPr sz="2400" kern="1200">
                <a:solidFill>
                  <a:schemeClr val="dk1"/>
                </a:solidFill>
                <a:latin typeface="+mn-lt"/>
                <a:ea typeface="+mn-ea"/>
                <a:cs typeface="+mn-cs"/>
              </a:defRPr>
            </a:lvl2pPr>
            <a:lvl3pPr marL="1219170" algn="l" defTabSz="1219170" rtl="0" eaLnBrk="1" latinLnBrk="0" hangingPunct="1">
              <a:defRPr sz="2400" kern="1200">
                <a:solidFill>
                  <a:schemeClr val="dk1"/>
                </a:solidFill>
                <a:latin typeface="+mn-lt"/>
                <a:ea typeface="+mn-ea"/>
                <a:cs typeface="+mn-cs"/>
              </a:defRPr>
            </a:lvl3pPr>
            <a:lvl4pPr marL="1828754" algn="l" defTabSz="1219170" rtl="0" eaLnBrk="1" latinLnBrk="0" hangingPunct="1">
              <a:defRPr sz="2400" kern="1200">
                <a:solidFill>
                  <a:schemeClr val="dk1"/>
                </a:solidFill>
                <a:latin typeface="+mn-lt"/>
                <a:ea typeface="+mn-ea"/>
                <a:cs typeface="+mn-cs"/>
              </a:defRPr>
            </a:lvl4pPr>
            <a:lvl5pPr marL="2438339" algn="l" defTabSz="1219170" rtl="0" eaLnBrk="1" latinLnBrk="0" hangingPunct="1">
              <a:defRPr sz="2400" kern="1200">
                <a:solidFill>
                  <a:schemeClr val="dk1"/>
                </a:solidFill>
                <a:latin typeface="+mn-lt"/>
                <a:ea typeface="+mn-ea"/>
                <a:cs typeface="+mn-cs"/>
              </a:defRPr>
            </a:lvl5pPr>
            <a:lvl6pPr marL="3047924" algn="l" defTabSz="1219170" rtl="0" eaLnBrk="1" latinLnBrk="0" hangingPunct="1">
              <a:defRPr sz="2400" kern="1200">
                <a:solidFill>
                  <a:schemeClr val="dk1"/>
                </a:solidFill>
                <a:latin typeface="+mn-lt"/>
                <a:ea typeface="+mn-ea"/>
                <a:cs typeface="+mn-cs"/>
              </a:defRPr>
            </a:lvl6pPr>
            <a:lvl7pPr marL="3657509" algn="l" defTabSz="1219170" rtl="0" eaLnBrk="1" latinLnBrk="0" hangingPunct="1">
              <a:defRPr sz="2400" kern="1200">
                <a:solidFill>
                  <a:schemeClr val="dk1"/>
                </a:solidFill>
                <a:latin typeface="+mn-lt"/>
                <a:ea typeface="+mn-ea"/>
                <a:cs typeface="+mn-cs"/>
              </a:defRPr>
            </a:lvl7pPr>
            <a:lvl8pPr marL="4267093" algn="l" defTabSz="1219170" rtl="0" eaLnBrk="1" latinLnBrk="0" hangingPunct="1">
              <a:defRPr sz="2400" kern="1200">
                <a:solidFill>
                  <a:schemeClr val="dk1"/>
                </a:solidFill>
                <a:latin typeface="+mn-lt"/>
                <a:ea typeface="+mn-ea"/>
                <a:cs typeface="+mn-cs"/>
              </a:defRPr>
            </a:lvl8pPr>
            <a:lvl9pPr marL="4876678" algn="l" defTabSz="1219170" rtl="0" eaLnBrk="1" latinLnBrk="0" hangingPunct="1">
              <a:defRPr sz="2400" kern="1200">
                <a:solidFill>
                  <a:schemeClr val="dk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fld id="{9D955F5F-96B5-4123-A0BF-F5126ED54847}" type="slidenum">
              <a:rPr kumimoji="0" lang="en-US" sz="1600" b="0" i="0" u="none" strike="noStrike" kern="1200" cap="none" spc="267" normalizeH="0" baseline="0" noProof="0" smtClean="0">
                <a:ln>
                  <a:noFill/>
                </a:ln>
                <a:solidFill>
                  <a:srgbClr val="FFFFFF"/>
                </a:solidFill>
                <a:effectLst/>
                <a:uLnTx/>
                <a:uFillTx/>
                <a:latin typeface="Calibri" panose="020F0502020204030204" pitchFamily="34" charset="0"/>
                <a:ea typeface="+mn-ea"/>
                <a:cs typeface="+mn-cs"/>
              </a:rPr>
              <a:pPr marL="0" marR="0" lvl="0" indent="0" algn="ctr" defTabSz="121917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267" normalizeH="0" baseline="0" noProof="0" dirty="0">
              <a:ln>
                <a:noFill/>
              </a:ln>
              <a:solidFill>
                <a:srgbClr val="FFFFFF"/>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109798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preserve="1" userDrawn="1">
  <p:cSld name="Thank You">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E27014E-6C8C-4EF8-A41A-8340EB9F4646}"/>
              </a:ext>
            </a:extLst>
          </p:cNvPr>
          <p:cNvSpPr/>
          <p:nvPr userDrawn="1"/>
        </p:nvSpPr>
        <p:spPr>
          <a:xfrm>
            <a:off x="0" y="0"/>
            <a:ext cx="12192000" cy="5334000"/>
          </a:xfrm>
          <a:prstGeom prst="rect">
            <a:avLst/>
          </a:prstGeom>
          <a:solidFill>
            <a:srgbClr val="102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559055" y="1524000"/>
            <a:ext cx="5073889" cy="1470025"/>
          </a:xfrm>
        </p:spPr>
        <p:txBody>
          <a:bodyPr vert="horz" lIns="91440" tIns="45720" rIns="91440" bIns="45720" rtlCol="0" anchor="ctr">
            <a:noAutofit/>
          </a:bodyPr>
          <a:lstStyle>
            <a:lvl1pPr algn="ctr">
              <a:defRPr lang="en-US" sz="7200" b="1" kern="1200" dirty="0">
                <a:solidFill>
                  <a:schemeClr val="bg1"/>
                </a:solidFill>
                <a:latin typeface="Calibri" panose="020F0502020204030204" pitchFamily="34" charset="0"/>
                <a:ea typeface="+mj-ea"/>
                <a:cs typeface="+mj-cs"/>
              </a:defRPr>
            </a:lvl1pPr>
          </a:lstStyle>
          <a:p>
            <a:pPr lvl="0" algn="l"/>
            <a:r>
              <a:rPr lang="en-US" dirty="0"/>
              <a:t>THANK YOU!</a:t>
            </a:r>
          </a:p>
        </p:txBody>
      </p:sp>
      <p:sp>
        <p:nvSpPr>
          <p:cNvPr id="3" name="Subtitle 2"/>
          <p:cNvSpPr>
            <a:spLocks noGrp="1"/>
          </p:cNvSpPr>
          <p:nvPr>
            <p:ph type="subTitle" idx="1" hasCustomPrompt="1"/>
          </p:nvPr>
        </p:nvSpPr>
        <p:spPr>
          <a:xfrm>
            <a:off x="4690596" y="3142768"/>
            <a:ext cx="2920238" cy="572464"/>
          </a:xfrm>
          <a:solidFill>
            <a:srgbClr val="102144"/>
          </a:solidFill>
          <a:effectLst/>
        </p:spPr>
        <p:txBody>
          <a:bodyPr vert="horz" wrap="square" lIns="137160" tIns="54864" rIns="91440" bIns="73152" rtlCol="0" anchor="ctr" anchorCtr="0">
            <a:spAutoFit/>
          </a:bodyPr>
          <a:lstStyle>
            <a:lvl1pPr algn="ctr">
              <a:buFontTx/>
              <a:buNone/>
              <a:defRPr lang="en-US" sz="1600" i="1" dirty="0">
                <a:solidFill>
                  <a:srgbClr val="FFFFFF"/>
                </a:solidFill>
              </a:defRPr>
            </a:lvl1pPr>
          </a:lstStyle>
          <a:p>
            <a:r>
              <a:rPr lang="en-US" dirty="0"/>
              <a:t>Presentation by CHC LLC. ©2020  All Rights Reserved</a:t>
            </a:r>
          </a:p>
        </p:txBody>
      </p:sp>
      <p:pic>
        <p:nvPicPr>
          <p:cNvPr id="7" name="Picture 6">
            <a:extLst>
              <a:ext uri="{FF2B5EF4-FFF2-40B4-BE49-F238E27FC236}">
                <a16:creationId xmlns:a16="http://schemas.microsoft.com/office/drawing/2014/main" id="{3412DD0B-4416-4CEA-BD84-D1D6DEBEF5B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01978" y="5873676"/>
            <a:ext cx="1600200" cy="668094"/>
          </a:xfrm>
          <a:prstGeom prst="rect">
            <a:avLst/>
          </a:prstGeom>
        </p:spPr>
      </p:pic>
      <p:sp>
        <p:nvSpPr>
          <p:cNvPr id="8" name="TextBox 7">
            <a:extLst>
              <a:ext uri="{FF2B5EF4-FFF2-40B4-BE49-F238E27FC236}">
                <a16:creationId xmlns:a16="http://schemas.microsoft.com/office/drawing/2014/main" id="{3DB3EC57-8A28-4DAA-887F-5DE12C8C3A94}"/>
              </a:ext>
            </a:extLst>
          </p:cNvPr>
          <p:cNvSpPr txBox="1"/>
          <p:nvPr userDrawn="1"/>
        </p:nvSpPr>
        <p:spPr>
          <a:xfrm>
            <a:off x="5514280" y="6060971"/>
            <a:ext cx="4365215" cy="393695"/>
          </a:xfrm>
          <a:prstGeom prst="rect">
            <a:avLst/>
          </a:prstGeom>
        </p:spPr>
        <p:txBody>
          <a:bodyPr wrap="square" rtlCol="0">
            <a:noAutofit/>
          </a:bodyPr>
          <a:lstStyle/>
          <a:p>
            <a:r>
              <a:rPr lang="en-US" b="1" kern="1200" spc="70" baseline="0" dirty="0">
                <a:solidFill>
                  <a:srgbClr val="00B050"/>
                </a:solidFill>
                <a:latin typeface="Calibri" panose="020F0502020204030204" pitchFamily="34" charset="0"/>
              </a:rPr>
              <a:t>Inspiring Solutions for a Better World</a:t>
            </a:r>
          </a:p>
        </p:txBody>
      </p:sp>
      <p:sp>
        <p:nvSpPr>
          <p:cNvPr id="4" name="Slide Number Placeholder 13">
            <a:extLst>
              <a:ext uri="{FF2B5EF4-FFF2-40B4-BE49-F238E27FC236}">
                <a16:creationId xmlns:a16="http://schemas.microsoft.com/office/drawing/2014/main" id="{99E0057F-F463-4290-A0FC-8A08954E744A}"/>
              </a:ext>
            </a:extLst>
          </p:cNvPr>
          <p:cNvSpPr txBox="1">
            <a:spLocks/>
          </p:cNvSpPr>
          <p:nvPr userDrawn="1"/>
        </p:nvSpPr>
        <p:spPr>
          <a:xfrm>
            <a:off x="11529684" y="6373939"/>
            <a:ext cx="487680" cy="365760"/>
          </a:xfrm>
          <a:prstGeom prst="roundRect">
            <a:avLst/>
          </a:prstGeom>
          <a:solidFill>
            <a:schemeClr val="bg1">
              <a:lumMod val="75000"/>
            </a:schemeClr>
          </a:solidFill>
          <a:ln w="6350" cap="flat" cmpd="sng" algn="ctr">
            <a:noFill/>
            <a:prstDash val="solid"/>
            <a:miter lim="800000"/>
          </a:ln>
          <a:effectLst/>
        </p:spPr>
        <p:txBody>
          <a:bodyPr lIns="0" tIns="18288" rIns="0" bIns="0" rtlCol="0" anchor="ctr"/>
          <a:lstStyle>
            <a:defPPr>
              <a:defRPr lang="en-US"/>
            </a:defPPr>
            <a:lvl1pPr marL="0" algn="ctr" defTabSz="1219170" rtl="0" eaLnBrk="1" latinLnBrk="0" hangingPunct="1">
              <a:defRPr lang="en-US" sz="1600" kern="1200" spc="267" baseline="0">
                <a:solidFill>
                  <a:schemeClr val="bg1"/>
                </a:solidFill>
                <a:latin typeface="Bebas Neue Bold" panose="020B0606020202050201" pitchFamily="34" charset="0"/>
                <a:ea typeface="+mn-ea"/>
                <a:cs typeface="+mn-cs"/>
              </a:defRPr>
            </a:lvl1pPr>
            <a:lvl2pPr marL="609585" algn="l" defTabSz="1219170" rtl="0" eaLnBrk="1" latinLnBrk="0" hangingPunct="1">
              <a:defRPr sz="2400" kern="1200">
                <a:solidFill>
                  <a:schemeClr val="dk1"/>
                </a:solidFill>
                <a:latin typeface="+mn-lt"/>
                <a:ea typeface="+mn-ea"/>
                <a:cs typeface="+mn-cs"/>
              </a:defRPr>
            </a:lvl2pPr>
            <a:lvl3pPr marL="1219170" algn="l" defTabSz="1219170" rtl="0" eaLnBrk="1" latinLnBrk="0" hangingPunct="1">
              <a:defRPr sz="2400" kern="1200">
                <a:solidFill>
                  <a:schemeClr val="dk1"/>
                </a:solidFill>
                <a:latin typeface="+mn-lt"/>
                <a:ea typeface="+mn-ea"/>
                <a:cs typeface="+mn-cs"/>
              </a:defRPr>
            </a:lvl3pPr>
            <a:lvl4pPr marL="1828754" algn="l" defTabSz="1219170" rtl="0" eaLnBrk="1" latinLnBrk="0" hangingPunct="1">
              <a:defRPr sz="2400" kern="1200">
                <a:solidFill>
                  <a:schemeClr val="dk1"/>
                </a:solidFill>
                <a:latin typeface="+mn-lt"/>
                <a:ea typeface="+mn-ea"/>
                <a:cs typeface="+mn-cs"/>
              </a:defRPr>
            </a:lvl4pPr>
            <a:lvl5pPr marL="2438339" algn="l" defTabSz="1219170" rtl="0" eaLnBrk="1" latinLnBrk="0" hangingPunct="1">
              <a:defRPr sz="2400" kern="1200">
                <a:solidFill>
                  <a:schemeClr val="dk1"/>
                </a:solidFill>
                <a:latin typeface="+mn-lt"/>
                <a:ea typeface="+mn-ea"/>
                <a:cs typeface="+mn-cs"/>
              </a:defRPr>
            </a:lvl5pPr>
            <a:lvl6pPr marL="3047924" algn="l" defTabSz="1219170" rtl="0" eaLnBrk="1" latinLnBrk="0" hangingPunct="1">
              <a:defRPr sz="2400" kern="1200">
                <a:solidFill>
                  <a:schemeClr val="dk1"/>
                </a:solidFill>
                <a:latin typeface="+mn-lt"/>
                <a:ea typeface="+mn-ea"/>
                <a:cs typeface="+mn-cs"/>
              </a:defRPr>
            </a:lvl6pPr>
            <a:lvl7pPr marL="3657509" algn="l" defTabSz="1219170" rtl="0" eaLnBrk="1" latinLnBrk="0" hangingPunct="1">
              <a:defRPr sz="2400" kern="1200">
                <a:solidFill>
                  <a:schemeClr val="dk1"/>
                </a:solidFill>
                <a:latin typeface="+mn-lt"/>
                <a:ea typeface="+mn-ea"/>
                <a:cs typeface="+mn-cs"/>
              </a:defRPr>
            </a:lvl7pPr>
            <a:lvl8pPr marL="4267093" algn="l" defTabSz="1219170" rtl="0" eaLnBrk="1" latinLnBrk="0" hangingPunct="1">
              <a:defRPr sz="2400" kern="1200">
                <a:solidFill>
                  <a:schemeClr val="dk1"/>
                </a:solidFill>
                <a:latin typeface="+mn-lt"/>
                <a:ea typeface="+mn-ea"/>
                <a:cs typeface="+mn-cs"/>
              </a:defRPr>
            </a:lvl8pPr>
            <a:lvl9pPr marL="4876678" algn="l" defTabSz="1219170" rtl="0" eaLnBrk="1" latinLnBrk="0" hangingPunct="1">
              <a:defRPr sz="2400" kern="1200">
                <a:solidFill>
                  <a:schemeClr val="dk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fld id="{9D955F5F-96B5-4123-A0BF-F5126ED54847}" type="slidenum">
              <a:rPr kumimoji="0" lang="en-US" sz="1600" b="0" i="0" u="none" strike="noStrike" kern="1200" cap="none" spc="267" normalizeH="0" baseline="0" noProof="0" smtClean="0">
                <a:ln>
                  <a:noFill/>
                </a:ln>
                <a:solidFill>
                  <a:srgbClr val="FFFFFF"/>
                </a:solidFill>
                <a:effectLst/>
                <a:uLnTx/>
                <a:uFillTx/>
                <a:latin typeface="Calibri" panose="020F0502020204030204" pitchFamily="34" charset="0"/>
                <a:ea typeface="+mn-ea"/>
                <a:cs typeface="+mn-cs"/>
              </a:rPr>
              <a:pPr marL="0" marR="0" lvl="0" indent="0" algn="ctr" defTabSz="121917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267" normalizeH="0" baseline="0" noProof="0" dirty="0">
              <a:ln>
                <a:noFill/>
              </a:ln>
              <a:solidFill>
                <a:srgbClr val="FFFFFF"/>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379727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F786A-E5A1-40AE-8FC2-7C86A7E379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6F7362-FA79-43BA-9B33-D69F852EF698}"/>
              </a:ext>
            </a:extLst>
          </p:cNvPr>
          <p:cNvSpPr>
            <a:spLocks noGrp="1"/>
          </p:cNvSpPr>
          <p:nvPr>
            <p:ph idx="1"/>
          </p:nvPr>
        </p:nvSpPr>
        <p:spPr/>
        <p:txBody>
          <a:bodyPr/>
          <a:lstStyle>
            <a:lvl1pPr marL="228600" indent="-228600">
              <a:buFont typeface="Wingdings" panose="05000000000000000000" pitchFamily="2" charset="2"/>
              <a:buChar char="Ø"/>
              <a:defRPr/>
            </a:lvl1pPr>
            <a:lvl2pPr marL="685800" indent="-228600">
              <a:buFont typeface="Calibri" panose="020F0502020204030204" pitchFamily="34" charset="0"/>
              <a:buChar char="•"/>
              <a:defRPr/>
            </a:lvl2pPr>
            <a:lvl3pPr marL="1143000" indent="-228600">
              <a:buFont typeface="Courier New" panose="02070309020205020404" pitchFamily="49" charset="0"/>
              <a:buChar char="o"/>
              <a:defRPr/>
            </a:lvl3pPr>
            <a:lvl4pPr marL="1600200" indent="-228600">
              <a:buFont typeface="Wingdings" panose="05000000000000000000" pitchFamily="2" charset="2"/>
              <a:buChar char="ü"/>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Footer Placeholder 4">
            <a:extLst>
              <a:ext uri="{FF2B5EF4-FFF2-40B4-BE49-F238E27FC236}">
                <a16:creationId xmlns:a16="http://schemas.microsoft.com/office/drawing/2014/main" id="{66F24D9E-F56A-4181-B09B-BE96A03D85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2AF841-056E-40CE-8A40-AD5A1D9B6B8E}"/>
              </a:ext>
            </a:extLst>
          </p:cNvPr>
          <p:cNvSpPr>
            <a:spLocks noGrp="1"/>
          </p:cNvSpPr>
          <p:nvPr>
            <p:ph type="sldNum" sz="quarter" idx="12"/>
          </p:nvPr>
        </p:nvSpPr>
        <p:spPr/>
        <p:txBody>
          <a:bodyPr/>
          <a:lstStyle/>
          <a:p>
            <a:fld id="{A4B56877-9A51-4639-9212-8E8F8B5E1D09}" type="slidenum">
              <a:rPr lang="en-US" smtClean="0"/>
              <a:t>‹#›</a:t>
            </a:fld>
            <a:endParaRPr lang="en-US"/>
          </a:p>
        </p:txBody>
      </p:sp>
      <p:sp>
        <p:nvSpPr>
          <p:cNvPr id="7" name="Rectangle 6">
            <a:extLst>
              <a:ext uri="{FF2B5EF4-FFF2-40B4-BE49-F238E27FC236}">
                <a16:creationId xmlns:a16="http://schemas.microsoft.com/office/drawing/2014/main" id="{AFBCA157-04F9-4797-A42E-03E3E2C4403A}"/>
              </a:ext>
            </a:extLst>
          </p:cNvPr>
          <p:cNvSpPr/>
          <p:nvPr userDrawn="1"/>
        </p:nvSpPr>
        <p:spPr>
          <a:xfrm>
            <a:off x="-13750" y="0"/>
            <a:ext cx="357510" cy="5197642"/>
          </a:xfrm>
          <a:prstGeom prst="rect">
            <a:avLst/>
          </a:prstGeom>
          <a:solidFill>
            <a:srgbClr val="102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6158B1B5-000A-4C55-9454-DE6D21F7232D}"/>
              </a:ext>
            </a:extLst>
          </p:cNvPr>
          <p:cNvGrpSpPr/>
          <p:nvPr userDrawn="1"/>
        </p:nvGrpSpPr>
        <p:grpSpPr>
          <a:xfrm>
            <a:off x="601281" y="533400"/>
            <a:ext cx="158496" cy="533400"/>
            <a:chOff x="333155" y="533400"/>
            <a:chExt cx="158496" cy="533400"/>
          </a:xfrm>
          <a:solidFill>
            <a:srgbClr val="00B050"/>
          </a:solidFill>
        </p:grpSpPr>
        <p:cxnSp>
          <p:nvCxnSpPr>
            <p:cNvPr id="9" name="Straight Connector 8">
              <a:extLst>
                <a:ext uri="{FF2B5EF4-FFF2-40B4-BE49-F238E27FC236}">
                  <a16:creationId xmlns:a16="http://schemas.microsoft.com/office/drawing/2014/main" id="{5BB3CC66-0ABB-4818-952B-CE2EEF87355C}"/>
                </a:ext>
              </a:extLst>
            </p:cNvPr>
            <p:cNvCxnSpPr/>
            <p:nvPr/>
          </p:nvCxnSpPr>
          <p:spPr>
            <a:xfrm>
              <a:off x="412403" y="533400"/>
              <a:ext cx="0" cy="533400"/>
            </a:xfrm>
            <a:prstGeom prst="line">
              <a:avLst/>
            </a:prstGeom>
            <a:grpFill/>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66C687EA-1593-4D1C-A5C5-E3599FDA2612}"/>
                </a:ext>
              </a:extLst>
            </p:cNvPr>
            <p:cNvSpPr/>
            <p:nvPr/>
          </p:nvSpPr>
          <p:spPr>
            <a:xfrm>
              <a:off x="333155" y="723900"/>
              <a:ext cx="158496" cy="152400"/>
            </a:xfrm>
            <a:prstGeom prst="ellipse">
              <a:avLst/>
            </a:prstGeom>
            <a:grp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sp>
        <p:nvSpPr>
          <p:cNvPr id="11" name="Slide Number Placeholder 13">
            <a:extLst>
              <a:ext uri="{FF2B5EF4-FFF2-40B4-BE49-F238E27FC236}">
                <a16:creationId xmlns:a16="http://schemas.microsoft.com/office/drawing/2014/main" id="{A1621D14-A853-4AB8-9BC0-8E687681421F}"/>
              </a:ext>
            </a:extLst>
          </p:cNvPr>
          <p:cNvSpPr txBox="1">
            <a:spLocks/>
          </p:cNvSpPr>
          <p:nvPr userDrawn="1"/>
        </p:nvSpPr>
        <p:spPr>
          <a:xfrm>
            <a:off x="11529684" y="6373939"/>
            <a:ext cx="487680" cy="365760"/>
          </a:xfrm>
          <a:prstGeom prst="roundRect">
            <a:avLst/>
          </a:prstGeom>
          <a:solidFill>
            <a:schemeClr val="bg1">
              <a:lumMod val="75000"/>
            </a:schemeClr>
          </a:solidFill>
          <a:ln w="6350" cap="flat" cmpd="sng" algn="ctr">
            <a:noFill/>
            <a:prstDash val="solid"/>
            <a:miter lim="800000"/>
          </a:ln>
          <a:effectLst/>
        </p:spPr>
        <p:txBody>
          <a:bodyPr lIns="0" tIns="18288" rIns="0" bIns="0" rtlCol="0" anchor="ctr"/>
          <a:lstStyle>
            <a:defPPr>
              <a:defRPr lang="en-US"/>
            </a:defPPr>
            <a:lvl1pPr marL="0" algn="ctr" defTabSz="1219170" rtl="0" eaLnBrk="1" latinLnBrk="0" hangingPunct="1">
              <a:defRPr lang="en-US" sz="1600" kern="1200" spc="267" baseline="0">
                <a:solidFill>
                  <a:schemeClr val="bg1"/>
                </a:solidFill>
                <a:latin typeface="Bebas Neue Bold" panose="020B0606020202050201" pitchFamily="34" charset="0"/>
                <a:ea typeface="+mn-ea"/>
                <a:cs typeface="+mn-cs"/>
              </a:defRPr>
            </a:lvl1pPr>
            <a:lvl2pPr marL="609585" algn="l" defTabSz="1219170" rtl="0" eaLnBrk="1" latinLnBrk="0" hangingPunct="1">
              <a:defRPr sz="2400" kern="1200">
                <a:solidFill>
                  <a:schemeClr val="dk1"/>
                </a:solidFill>
                <a:latin typeface="+mn-lt"/>
                <a:ea typeface="+mn-ea"/>
                <a:cs typeface="+mn-cs"/>
              </a:defRPr>
            </a:lvl2pPr>
            <a:lvl3pPr marL="1219170" algn="l" defTabSz="1219170" rtl="0" eaLnBrk="1" latinLnBrk="0" hangingPunct="1">
              <a:defRPr sz="2400" kern="1200">
                <a:solidFill>
                  <a:schemeClr val="dk1"/>
                </a:solidFill>
                <a:latin typeface="+mn-lt"/>
                <a:ea typeface="+mn-ea"/>
                <a:cs typeface="+mn-cs"/>
              </a:defRPr>
            </a:lvl3pPr>
            <a:lvl4pPr marL="1828754" algn="l" defTabSz="1219170" rtl="0" eaLnBrk="1" latinLnBrk="0" hangingPunct="1">
              <a:defRPr sz="2400" kern="1200">
                <a:solidFill>
                  <a:schemeClr val="dk1"/>
                </a:solidFill>
                <a:latin typeface="+mn-lt"/>
                <a:ea typeface="+mn-ea"/>
                <a:cs typeface="+mn-cs"/>
              </a:defRPr>
            </a:lvl4pPr>
            <a:lvl5pPr marL="2438339" algn="l" defTabSz="1219170" rtl="0" eaLnBrk="1" latinLnBrk="0" hangingPunct="1">
              <a:defRPr sz="2400" kern="1200">
                <a:solidFill>
                  <a:schemeClr val="dk1"/>
                </a:solidFill>
                <a:latin typeface="+mn-lt"/>
                <a:ea typeface="+mn-ea"/>
                <a:cs typeface="+mn-cs"/>
              </a:defRPr>
            </a:lvl5pPr>
            <a:lvl6pPr marL="3047924" algn="l" defTabSz="1219170" rtl="0" eaLnBrk="1" latinLnBrk="0" hangingPunct="1">
              <a:defRPr sz="2400" kern="1200">
                <a:solidFill>
                  <a:schemeClr val="dk1"/>
                </a:solidFill>
                <a:latin typeface="+mn-lt"/>
                <a:ea typeface="+mn-ea"/>
                <a:cs typeface="+mn-cs"/>
              </a:defRPr>
            </a:lvl6pPr>
            <a:lvl7pPr marL="3657509" algn="l" defTabSz="1219170" rtl="0" eaLnBrk="1" latinLnBrk="0" hangingPunct="1">
              <a:defRPr sz="2400" kern="1200">
                <a:solidFill>
                  <a:schemeClr val="dk1"/>
                </a:solidFill>
                <a:latin typeface="+mn-lt"/>
                <a:ea typeface="+mn-ea"/>
                <a:cs typeface="+mn-cs"/>
              </a:defRPr>
            </a:lvl7pPr>
            <a:lvl8pPr marL="4267093" algn="l" defTabSz="1219170" rtl="0" eaLnBrk="1" latinLnBrk="0" hangingPunct="1">
              <a:defRPr sz="2400" kern="1200">
                <a:solidFill>
                  <a:schemeClr val="dk1"/>
                </a:solidFill>
                <a:latin typeface="+mn-lt"/>
                <a:ea typeface="+mn-ea"/>
                <a:cs typeface="+mn-cs"/>
              </a:defRPr>
            </a:lvl8pPr>
            <a:lvl9pPr marL="4876678" algn="l" defTabSz="1219170" rtl="0" eaLnBrk="1" latinLnBrk="0" hangingPunct="1">
              <a:defRPr sz="2400" kern="1200">
                <a:solidFill>
                  <a:schemeClr val="dk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fld id="{9D955F5F-96B5-4123-A0BF-F5126ED54847}" type="slidenum">
              <a:rPr kumimoji="0" lang="en-US" sz="1600" b="0" i="0" u="none" strike="noStrike" kern="1200" cap="none" spc="267" normalizeH="0" baseline="0" noProof="0" smtClean="0">
                <a:ln>
                  <a:noFill/>
                </a:ln>
                <a:solidFill>
                  <a:srgbClr val="FFFFFF"/>
                </a:solidFill>
                <a:effectLst/>
                <a:uLnTx/>
                <a:uFillTx/>
                <a:latin typeface="Calibri" panose="020F0502020204030204" pitchFamily="34" charset="0"/>
                <a:ea typeface="+mn-ea"/>
                <a:cs typeface="+mn-cs"/>
              </a:rPr>
              <a:pPr marL="0" marR="0" lvl="0" indent="0" algn="ctr" defTabSz="121917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267" normalizeH="0" baseline="0" noProof="0" dirty="0">
              <a:ln>
                <a:noFill/>
              </a:ln>
              <a:solidFill>
                <a:srgbClr val="FFFFFF"/>
              </a:solidFill>
              <a:effectLst/>
              <a:uLnTx/>
              <a:uFillTx/>
              <a:latin typeface="Calibri" panose="020F0502020204030204" pitchFamily="34" charset="0"/>
              <a:ea typeface="+mn-ea"/>
              <a:cs typeface="+mn-cs"/>
            </a:endParaRPr>
          </a:p>
        </p:txBody>
      </p:sp>
      <p:pic>
        <p:nvPicPr>
          <p:cNvPr id="12" name="Picture 11">
            <a:extLst>
              <a:ext uri="{FF2B5EF4-FFF2-40B4-BE49-F238E27FC236}">
                <a16:creationId xmlns:a16="http://schemas.microsoft.com/office/drawing/2014/main" id="{7959284B-0DA2-432F-8049-6B5C7825C73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31520" y="6332689"/>
            <a:ext cx="818147" cy="341582"/>
          </a:xfrm>
          <a:prstGeom prst="rect">
            <a:avLst/>
          </a:prstGeom>
        </p:spPr>
      </p:pic>
      <p:sp>
        <p:nvSpPr>
          <p:cNvPr id="4" name="Rectangle 3">
            <a:extLst>
              <a:ext uri="{FF2B5EF4-FFF2-40B4-BE49-F238E27FC236}">
                <a16:creationId xmlns:a16="http://schemas.microsoft.com/office/drawing/2014/main" id="{198DE5E8-C358-4D0E-82D9-3B7BDFADBE44}"/>
              </a:ext>
            </a:extLst>
          </p:cNvPr>
          <p:cNvSpPr/>
          <p:nvPr userDrawn="1"/>
        </p:nvSpPr>
        <p:spPr>
          <a:xfrm>
            <a:off x="-13750" y="5211396"/>
            <a:ext cx="357510" cy="165004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56907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3ECEB-B5E4-4313-8B17-8C81B9DCC49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CAD1A70-F321-4EE8-8563-B1A32DC8BB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0D19F5EF-399C-42A1-B5F0-6371C2A2EE3D}"/>
              </a:ext>
            </a:extLst>
          </p:cNvPr>
          <p:cNvSpPr/>
          <p:nvPr userDrawn="1"/>
        </p:nvSpPr>
        <p:spPr>
          <a:xfrm>
            <a:off x="-13750" y="0"/>
            <a:ext cx="357510" cy="5197642"/>
          </a:xfrm>
          <a:prstGeom prst="rect">
            <a:avLst/>
          </a:prstGeom>
          <a:solidFill>
            <a:srgbClr val="102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9807F8C-D72F-4FE2-B2C9-3E262F9C9C34}"/>
              </a:ext>
            </a:extLst>
          </p:cNvPr>
          <p:cNvGrpSpPr/>
          <p:nvPr userDrawn="1"/>
        </p:nvGrpSpPr>
        <p:grpSpPr>
          <a:xfrm>
            <a:off x="601281" y="533400"/>
            <a:ext cx="158496" cy="533400"/>
            <a:chOff x="333155" y="533400"/>
            <a:chExt cx="158496" cy="533400"/>
          </a:xfrm>
          <a:solidFill>
            <a:srgbClr val="00B050"/>
          </a:solidFill>
        </p:grpSpPr>
        <p:cxnSp>
          <p:nvCxnSpPr>
            <p:cNvPr id="9" name="Straight Connector 8">
              <a:extLst>
                <a:ext uri="{FF2B5EF4-FFF2-40B4-BE49-F238E27FC236}">
                  <a16:creationId xmlns:a16="http://schemas.microsoft.com/office/drawing/2014/main" id="{B1CFC26F-8FF4-4512-A767-1990CAC00619}"/>
                </a:ext>
              </a:extLst>
            </p:cNvPr>
            <p:cNvCxnSpPr/>
            <p:nvPr/>
          </p:nvCxnSpPr>
          <p:spPr>
            <a:xfrm>
              <a:off x="412403" y="533400"/>
              <a:ext cx="0" cy="533400"/>
            </a:xfrm>
            <a:prstGeom prst="line">
              <a:avLst/>
            </a:prstGeom>
            <a:grpFill/>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CE746AE6-0A2E-4EFF-B5AE-C74D72ED9B82}"/>
                </a:ext>
              </a:extLst>
            </p:cNvPr>
            <p:cNvSpPr/>
            <p:nvPr/>
          </p:nvSpPr>
          <p:spPr>
            <a:xfrm>
              <a:off x="333155" y="723900"/>
              <a:ext cx="158496" cy="152400"/>
            </a:xfrm>
            <a:prstGeom prst="ellipse">
              <a:avLst/>
            </a:prstGeom>
            <a:grp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sp>
        <p:nvSpPr>
          <p:cNvPr id="11" name="Slide Number Placeholder 13">
            <a:extLst>
              <a:ext uri="{FF2B5EF4-FFF2-40B4-BE49-F238E27FC236}">
                <a16:creationId xmlns:a16="http://schemas.microsoft.com/office/drawing/2014/main" id="{388880A8-19E2-48AF-ACCF-AC8F2E4B8B45}"/>
              </a:ext>
            </a:extLst>
          </p:cNvPr>
          <p:cNvSpPr txBox="1">
            <a:spLocks/>
          </p:cNvSpPr>
          <p:nvPr userDrawn="1"/>
        </p:nvSpPr>
        <p:spPr>
          <a:xfrm>
            <a:off x="11529684" y="6373939"/>
            <a:ext cx="487680" cy="365760"/>
          </a:xfrm>
          <a:prstGeom prst="roundRect">
            <a:avLst/>
          </a:prstGeom>
          <a:solidFill>
            <a:schemeClr val="bg1">
              <a:lumMod val="75000"/>
            </a:schemeClr>
          </a:solidFill>
          <a:ln w="6350" cap="flat" cmpd="sng" algn="ctr">
            <a:noFill/>
            <a:prstDash val="solid"/>
            <a:miter lim="800000"/>
          </a:ln>
          <a:effectLst/>
        </p:spPr>
        <p:txBody>
          <a:bodyPr lIns="0" tIns="18288" rIns="0" bIns="0" rtlCol="0" anchor="ctr"/>
          <a:lstStyle>
            <a:defPPr>
              <a:defRPr lang="en-US"/>
            </a:defPPr>
            <a:lvl1pPr marL="0" algn="ctr" defTabSz="1219170" rtl="0" eaLnBrk="1" latinLnBrk="0" hangingPunct="1">
              <a:defRPr lang="en-US" sz="1600" kern="1200" spc="267" baseline="0">
                <a:solidFill>
                  <a:schemeClr val="bg1"/>
                </a:solidFill>
                <a:latin typeface="Bebas Neue Bold" panose="020B0606020202050201" pitchFamily="34" charset="0"/>
                <a:ea typeface="+mn-ea"/>
                <a:cs typeface="+mn-cs"/>
              </a:defRPr>
            </a:lvl1pPr>
            <a:lvl2pPr marL="609585" algn="l" defTabSz="1219170" rtl="0" eaLnBrk="1" latinLnBrk="0" hangingPunct="1">
              <a:defRPr sz="2400" kern="1200">
                <a:solidFill>
                  <a:schemeClr val="dk1"/>
                </a:solidFill>
                <a:latin typeface="+mn-lt"/>
                <a:ea typeface="+mn-ea"/>
                <a:cs typeface="+mn-cs"/>
              </a:defRPr>
            </a:lvl2pPr>
            <a:lvl3pPr marL="1219170" algn="l" defTabSz="1219170" rtl="0" eaLnBrk="1" latinLnBrk="0" hangingPunct="1">
              <a:defRPr sz="2400" kern="1200">
                <a:solidFill>
                  <a:schemeClr val="dk1"/>
                </a:solidFill>
                <a:latin typeface="+mn-lt"/>
                <a:ea typeface="+mn-ea"/>
                <a:cs typeface="+mn-cs"/>
              </a:defRPr>
            </a:lvl3pPr>
            <a:lvl4pPr marL="1828754" algn="l" defTabSz="1219170" rtl="0" eaLnBrk="1" latinLnBrk="0" hangingPunct="1">
              <a:defRPr sz="2400" kern="1200">
                <a:solidFill>
                  <a:schemeClr val="dk1"/>
                </a:solidFill>
                <a:latin typeface="+mn-lt"/>
                <a:ea typeface="+mn-ea"/>
                <a:cs typeface="+mn-cs"/>
              </a:defRPr>
            </a:lvl4pPr>
            <a:lvl5pPr marL="2438339" algn="l" defTabSz="1219170" rtl="0" eaLnBrk="1" latinLnBrk="0" hangingPunct="1">
              <a:defRPr sz="2400" kern="1200">
                <a:solidFill>
                  <a:schemeClr val="dk1"/>
                </a:solidFill>
                <a:latin typeface="+mn-lt"/>
                <a:ea typeface="+mn-ea"/>
                <a:cs typeface="+mn-cs"/>
              </a:defRPr>
            </a:lvl5pPr>
            <a:lvl6pPr marL="3047924" algn="l" defTabSz="1219170" rtl="0" eaLnBrk="1" latinLnBrk="0" hangingPunct="1">
              <a:defRPr sz="2400" kern="1200">
                <a:solidFill>
                  <a:schemeClr val="dk1"/>
                </a:solidFill>
                <a:latin typeface="+mn-lt"/>
                <a:ea typeface="+mn-ea"/>
                <a:cs typeface="+mn-cs"/>
              </a:defRPr>
            </a:lvl6pPr>
            <a:lvl7pPr marL="3657509" algn="l" defTabSz="1219170" rtl="0" eaLnBrk="1" latinLnBrk="0" hangingPunct="1">
              <a:defRPr sz="2400" kern="1200">
                <a:solidFill>
                  <a:schemeClr val="dk1"/>
                </a:solidFill>
                <a:latin typeface="+mn-lt"/>
                <a:ea typeface="+mn-ea"/>
                <a:cs typeface="+mn-cs"/>
              </a:defRPr>
            </a:lvl7pPr>
            <a:lvl8pPr marL="4267093" algn="l" defTabSz="1219170" rtl="0" eaLnBrk="1" latinLnBrk="0" hangingPunct="1">
              <a:defRPr sz="2400" kern="1200">
                <a:solidFill>
                  <a:schemeClr val="dk1"/>
                </a:solidFill>
                <a:latin typeface="+mn-lt"/>
                <a:ea typeface="+mn-ea"/>
                <a:cs typeface="+mn-cs"/>
              </a:defRPr>
            </a:lvl8pPr>
            <a:lvl9pPr marL="4876678" algn="l" defTabSz="1219170" rtl="0" eaLnBrk="1" latinLnBrk="0" hangingPunct="1">
              <a:defRPr sz="2400" kern="1200">
                <a:solidFill>
                  <a:schemeClr val="dk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fld id="{9D955F5F-96B5-4123-A0BF-F5126ED54847}" type="slidenum">
              <a:rPr kumimoji="0" lang="en-US" sz="1600" b="0" i="0" u="none" strike="noStrike" kern="1200" cap="none" spc="267" normalizeH="0" baseline="0" noProof="0" smtClean="0">
                <a:ln>
                  <a:noFill/>
                </a:ln>
                <a:solidFill>
                  <a:srgbClr val="FFFFFF"/>
                </a:solidFill>
                <a:effectLst/>
                <a:uLnTx/>
                <a:uFillTx/>
                <a:latin typeface="Calibri" panose="020F0502020204030204" pitchFamily="34" charset="0"/>
                <a:ea typeface="+mn-ea"/>
                <a:cs typeface="+mn-cs"/>
              </a:rPr>
              <a:pPr marL="0" marR="0" lvl="0" indent="0" algn="ctr" defTabSz="121917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267" normalizeH="0" baseline="0" noProof="0" dirty="0">
              <a:ln>
                <a:noFill/>
              </a:ln>
              <a:solidFill>
                <a:srgbClr val="FFFFFF"/>
              </a:solidFill>
              <a:effectLst/>
              <a:uLnTx/>
              <a:uFillTx/>
              <a:latin typeface="Calibri" panose="020F0502020204030204" pitchFamily="34" charset="0"/>
              <a:ea typeface="+mn-ea"/>
              <a:cs typeface="+mn-cs"/>
            </a:endParaRPr>
          </a:p>
        </p:txBody>
      </p:sp>
      <p:pic>
        <p:nvPicPr>
          <p:cNvPr id="12" name="Picture 11">
            <a:extLst>
              <a:ext uri="{FF2B5EF4-FFF2-40B4-BE49-F238E27FC236}">
                <a16:creationId xmlns:a16="http://schemas.microsoft.com/office/drawing/2014/main" id="{936DD89D-46A8-4027-AE25-8C15563E520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31520" y="6332689"/>
            <a:ext cx="818147" cy="341582"/>
          </a:xfrm>
          <a:prstGeom prst="rect">
            <a:avLst/>
          </a:prstGeom>
        </p:spPr>
      </p:pic>
      <p:sp>
        <p:nvSpPr>
          <p:cNvPr id="4" name="Rectangle 3">
            <a:extLst>
              <a:ext uri="{FF2B5EF4-FFF2-40B4-BE49-F238E27FC236}">
                <a16:creationId xmlns:a16="http://schemas.microsoft.com/office/drawing/2014/main" id="{2D4B5A6E-3C76-498B-9A23-9790FA583AAB}"/>
              </a:ext>
            </a:extLst>
          </p:cNvPr>
          <p:cNvSpPr/>
          <p:nvPr userDrawn="1"/>
        </p:nvSpPr>
        <p:spPr>
          <a:xfrm>
            <a:off x="-13750" y="5211396"/>
            <a:ext cx="357510" cy="165004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32657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E2D0B-5C42-44B8-8DD2-158C2A277A44}"/>
              </a:ext>
            </a:extLst>
          </p:cNvPr>
          <p:cNvSpPr>
            <a:spLocks noGrp="1"/>
          </p:cNvSpPr>
          <p:nvPr>
            <p:ph type="title"/>
          </p:nvPr>
        </p:nvSpPr>
        <p:spPr/>
        <p:txBody>
          <a:bodyPr/>
          <a:lstStyle/>
          <a:p>
            <a:r>
              <a:rPr lang="en-US"/>
              <a:t>Click to edit Master title style</a:t>
            </a:r>
          </a:p>
        </p:txBody>
      </p:sp>
      <p:sp>
        <p:nvSpPr>
          <p:cNvPr id="6" name="Rectangle 5">
            <a:extLst>
              <a:ext uri="{FF2B5EF4-FFF2-40B4-BE49-F238E27FC236}">
                <a16:creationId xmlns:a16="http://schemas.microsoft.com/office/drawing/2014/main" id="{011BAFF0-CBBC-4295-92FC-E19DB115E6AF}"/>
              </a:ext>
            </a:extLst>
          </p:cNvPr>
          <p:cNvSpPr/>
          <p:nvPr userDrawn="1"/>
        </p:nvSpPr>
        <p:spPr>
          <a:xfrm>
            <a:off x="-13750" y="0"/>
            <a:ext cx="357510" cy="5197642"/>
          </a:xfrm>
          <a:prstGeom prst="rect">
            <a:avLst/>
          </a:prstGeom>
          <a:solidFill>
            <a:srgbClr val="102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717DEE95-2560-4553-A79B-6DA7790FCF58}"/>
              </a:ext>
            </a:extLst>
          </p:cNvPr>
          <p:cNvGrpSpPr/>
          <p:nvPr userDrawn="1"/>
        </p:nvGrpSpPr>
        <p:grpSpPr>
          <a:xfrm>
            <a:off x="601281" y="533400"/>
            <a:ext cx="158496" cy="533400"/>
            <a:chOff x="333155" y="533400"/>
            <a:chExt cx="158496" cy="533400"/>
          </a:xfrm>
          <a:solidFill>
            <a:srgbClr val="00B050"/>
          </a:solidFill>
        </p:grpSpPr>
        <p:cxnSp>
          <p:nvCxnSpPr>
            <p:cNvPr id="8" name="Straight Connector 7">
              <a:extLst>
                <a:ext uri="{FF2B5EF4-FFF2-40B4-BE49-F238E27FC236}">
                  <a16:creationId xmlns:a16="http://schemas.microsoft.com/office/drawing/2014/main" id="{DC800F8D-5C73-41D4-A287-8DC5300ED28F}"/>
                </a:ext>
              </a:extLst>
            </p:cNvPr>
            <p:cNvCxnSpPr/>
            <p:nvPr/>
          </p:nvCxnSpPr>
          <p:spPr>
            <a:xfrm>
              <a:off x="412403" y="533400"/>
              <a:ext cx="0" cy="533400"/>
            </a:xfrm>
            <a:prstGeom prst="line">
              <a:avLst/>
            </a:prstGeom>
            <a:grpFill/>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605CB2A0-EBC7-4FC7-B8A8-4512AAB61AF6}"/>
                </a:ext>
              </a:extLst>
            </p:cNvPr>
            <p:cNvSpPr/>
            <p:nvPr/>
          </p:nvSpPr>
          <p:spPr>
            <a:xfrm>
              <a:off x="333155" y="723900"/>
              <a:ext cx="158496" cy="152400"/>
            </a:xfrm>
            <a:prstGeom prst="ellipse">
              <a:avLst/>
            </a:prstGeom>
            <a:grp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sp>
        <p:nvSpPr>
          <p:cNvPr id="10" name="Slide Number Placeholder 13">
            <a:extLst>
              <a:ext uri="{FF2B5EF4-FFF2-40B4-BE49-F238E27FC236}">
                <a16:creationId xmlns:a16="http://schemas.microsoft.com/office/drawing/2014/main" id="{6B4C89E2-D1C9-41BE-9AC0-D65281A7779A}"/>
              </a:ext>
            </a:extLst>
          </p:cNvPr>
          <p:cNvSpPr txBox="1">
            <a:spLocks/>
          </p:cNvSpPr>
          <p:nvPr userDrawn="1"/>
        </p:nvSpPr>
        <p:spPr>
          <a:xfrm>
            <a:off x="11529684" y="6373939"/>
            <a:ext cx="487680" cy="365760"/>
          </a:xfrm>
          <a:prstGeom prst="roundRect">
            <a:avLst/>
          </a:prstGeom>
          <a:solidFill>
            <a:schemeClr val="bg1">
              <a:lumMod val="75000"/>
            </a:schemeClr>
          </a:solidFill>
          <a:ln w="6350" cap="flat" cmpd="sng" algn="ctr">
            <a:noFill/>
            <a:prstDash val="solid"/>
            <a:miter lim="800000"/>
          </a:ln>
          <a:effectLst/>
        </p:spPr>
        <p:txBody>
          <a:bodyPr lIns="0" tIns="18288" rIns="0" bIns="0" rtlCol="0" anchor="ctr"/>
          <a:lstStyle>
            <a:defPPr>
              <a:defRPr lang="en-US"/>
            </a:defPPr>
            <a:lvl1pPr marL="0" algn="ctr" defTabSz="1219170" rtl="0" eaLnBrk="1" latinLnBrk="0" hangingPunct="1">
              <a:defRPr lang="en-US" sz="1600" kern="1200" spc="267" baseline="0">
                <a:solidFill>
                  <a:schemeClr val="bg1"/>
                </a:solidFill>
                <a:latin typeface="Bebas Neue Bold" panose="020B0606020202050201" pitchFamily="34" charset="0"/>
                <a:ea typeface="+mn-ea"/>
                <a:cs typeface="+mn-cs"/>
              </a:defRPr>
            </a:lvl1pPr>
            <a:lvl2pPr marL="609585" algn="l" defTabSz="1219170" rtl="0" eaLnBrk="1" latinLnBrk="0" hangingPunct="1">
              <a:defRPr sz="2400" kern="1200">
                <a:solidFill>
                  <a:schemeClr val="dk1"/>
                </a:solidFill>
                <a:latin typeface="+mn-lt"/>
                <a:ea typeface="+mn-ea"/>
                <a:cs typeface="+mn-cs"/>
              </a:defRPr>
            </a:lvl2pPr>
            <a:lvl3pPr marL="1219170" algn="l" defTabSz="1219170" rtl="0" eaLnBrk="1" latinLnBrk="0" hangingPunct="1">
              <a:defRPr sz="2400" kern="1200">
                <a:solidFill>
                  <a:schemeClr val="dk1"/>
                </a:solidFill>
                <a:latin typeface="+mn-lt"/>
                <a:ea typeface="+mn-ea"/>
                <a:cs typeface="+mn-cs"/>
              </a:defRPr>
            </a:lvl3pPr>
            <a:lvl4pPr marL="1828754" algn="l" defTabSz="1219170" rtl="0" eaLnBrk="1" latinLnBrk="0" hangingPunct="1">
              <a:defRPr sz="2400" kern="1200">
                <a:solidFill>
                  <a:schemeClr val="dk1"/>
                </a:solidFill>
                <a:latin typeface="+mn-lt"/>
                <a:ea typeface="+mn-ea"/>
                <a:cs typeface="+mn-cs"/>
              </a:defRPr>
            </a:lvl4pPr>
            <a:lvl5pPr marL="2438339" algn="l" defTabSz="1219170" rtl="0" eaLnBrk="1" latinLnBrk="0" hangingPunct="1">
              <a:defRPr sz="2400" kern="1200">
                <a:solidFill>
                  <a:schemeClr val="dk1"/>
                </a:solidFill>
                <a:latin typeface="+mn-lt"/>
                <a:ea typeface="+mn-ea"/>
                <a:cs typeface="+mn-cs"/>
              </a:defRPr>
            </a:lvl5pPr>
            <a:lvl6pPr marL="3047924" algn="l" defTabSz="1219170" rtl="0" eaLnBrk="1" latinLnBrk="0" hangingPunct="1">
              <a:defRPr sz="2400" kern="1200">
                <a:solidFill>
                  <a:schemeClr val="dk1"/>
                </a:solidFill>
                <a:latin typeface="+mn-lt"/>
                <a:ea typeface="+mn-ea"/>
                <a:cs typeface="+mn-cs"/>
              </a:defRPr>
            </a:lvl6pPr>
            <a:lvl7pPr marL="3657509" algn="l" defTabSz="1219170" rtl="0" eaLnBrk="1" latinLnBrk="0" hangingPunct="1">
              <a:defRPr sz="2400" kern="1200">
                <a:solidFill>
                  <a:schemeClr val="dk1"/>
                </a:solidFill>
                <a:latin typeface="+mn-lt"/>
                <a:ea typeface="+mn-ea"/>
                <a:cs typeface="+mn-cs"/>
              </a:defRPr>
            </a:lvl7pPr>
            <a:lvl8pPr marL="4267093" algn="l" defTabSz="1219170" rtl="0" eaLnBrk="1" latinLnBrk="0" hangingPunct="1">
              <a:defRPr sz="2400" kern="1200">
                <a:solidFill>
                  <a:schemeClr val="dk1"/>
                </a:solidFill>
                <a:latin typeface="+mn-lt"/>
                <a:ea typeface="+mn-ea"/>
                <a:cs typeface="+mn-cs"/>
              </a:defRPr>
            </a:lvl8pPr>
            <a:lvl9pPr marL="4876678" algn="l" defTabSz="1219170" rtl="0" eaLnBrk="1" latinLnBrk="0" hangingPunct="1">
              <a:defRPr sz="2400" kern="1200">
                <a:solidFill>
                  <a:schemeClr val="dk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fld id="{9D955F5F-96B5-4123-A0BF-F5126ED54847}" type="slidenum">
              <a:rPr kumimoji="0" lang="en-US" sz="1600" b="0" i="0" u="none" strike="noStrike" kern="1200" cap="none" spc="267" normalizeH="0" baseline="0" noProof="0" smtClean="0">
                <a:ln>
                  <a:noFill/>
                </a:ln>
                <a:solidFill>
                  <a:srgbClr val="FFFFFF"/>
                </a:solidFill>
                <a:effectLst/>
                <a:uLnTx/>
                <a:uFillTx/>
                <a:latin typeface="Calibri" panose="020F0502020204030204" pitchFamily="34" charset="0"/>
                <a:ea typeface="+mn-ea"/>
                <a:cs typeface="+mn-cs"/>
              </a:rPr>
              <a:pPr marL="0" marR="0" lvl="0" indent="0" algn="ctr" defTabSz="121917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267" normalizeH="0" baseline="0" noProof="0" dirty="0">
              <a:ln>
                <a:noFill/>
              </a:ln>
              <a:solidFill>
                <a:srgbClr val="FFFFFF"/>
              </a:solidFill>
              <a:effectLst/>
              <a:uLnTx/>
              <a:uFillTx/>
              <a:latin typeface="Calibri" panose="020F0502020204030204" pitchFamily="34" charset="0"/>
              <a:ea typeface="+mn-ea"/>
              <a:cs typeface="+mn-cs"/>
            </a:endParaRPr>
          </a:p>
        </p:txBody>
      </p:sp>
      <p:pic>
        <p:nvPicPr>
          <p:cNvPr id="11" name="Picture 10">
            <a:extLst>
              <a:ext uri="{FF2B5EF4-FFF2-40B4-BE49-F238E27FC236}">
                <a16:creationId xmlns:a16="http://schemas.microsoft.com/office/drawing/2014/main" id="{288E4749-0E8C-40B4-AC85-B801079C3F1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31520" y="6332689"/>
            <a:ext cx="818147" cy="341582"/>
          </a:xfrm>
          <a:prstGeom prst="rect">
            <a:avLst/>
          </a:prstGeom>
        </p:spPr>
      </p:pic>
      <p:sp>
        <p:nvSpPr>
          <p:cNvPr id="3" name="Rectangle 2">
            <a:extLst>
              <a:ext uri="{FF2B5EF4-FFF2-40B4-BE49-F238E27FC236}">
                <a16:creationId xmlns:a16="http://schemas.microsoft.com/office/drawing/2014/main" id="{6BF393B9-36AF-4C83-927F-630895AE6D42}"/>
              </a:ext>
            </a:extLst>
          </p:cNvPr>
          <p:cNvSpPr/>
          <p:nvPr userDrawn="1"/>
        </p:nvSpPr>
        <p:spPr>
          <a:xfrm>
            <a:off x="-13750" y="5211396"/>
            <a:ext cx="357510" cy="165004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96017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DC5668-0237-4009-924B-2E2378929560}"/>
              </a:ext>
            </a:extLst>
          </p:cNvPr>
          <p:cNvSpPr/>
          <p:nvPr userDrawn="1"/>
        </p:nvSpPr>
        <p:spPr>
          <a:xfrm>
            <a:off x="-13750" y="0"/>
            <a:ext cx="357510" cy="5197642"/>
          </a:xfrm>
          <a:prstGeom prst="rect">
            <a:avLst/>
          </a:prstGeom>
          <a:solidFill>
            <a:srgbClr val="102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13">
            <a:extLst>
              <a:ext uri="{FF2B5EF4-FFF2-40B4-BE49-F238E27FC236}">
                <a16:creationId xmlns:a16="http://schemas.microsoft.com/office/drawing/2014/main" id="{78433839-B383-4094-B0A4-73F2C038AEC6}"/>
              </a:ext>
            </a:extLst>
          </p:cNvPr>
          <p:cNvSpPr txBox="1">
            <a:spLocks/>
          </p:cNvSpPr>
          <p:nvPr userDrawn="1"/>
        </p:nvSpPr>
        <p:spPr>
          <a:xfrm>
            <a:off x="11529684" y="6373939"/>
            <a:ext cx="487680" cy="365760"/>
          </a:xfrm>
          <a:prstGeom prst="roundRect">
            <a:avLst/>
          </a:prstGeom>
          <a:solidFill>
            <a:schemeClr val="bg1">
              <a:lumMod val="75000"/>
            </a:schemeClr>
          </a:solidFill>
          <a:ln w="6350" cap="flat" cmpd="sng" algn="ctr">
            <a:noFill/>
            <a:prstDash val="solid"/>
            <a:miter lim="800000"/>
          </a:ln>
          <a:effectLst/>
        </p:spPr>
        <p:txBody>
          <a:bodyPr lIns="0" tIns="18288" rIns="0" bIns="0" rtlCol="0" anchor="ctr"/>
          <a:lstStyle>
            <a:defPPr>
              <a:defRPr lang="en-US"/>
            </a:defPPr>
            <a:lvl1pPr marL="0" algn="ctr" defTabSz="1219170" rtl="0" eaLnBrk="1" latinLnBrk="0" hangingPunct="1">
              <a:defRPr lang="en-US" sz="1600" kern="1200" spc="267" baseline="0">
                <a:solidFill>
                  <a:schemeClr val="bg1"/>
                </a:solidFill>
                <a:latin typeface="Bebas Neue Bold" panose="020B0606020202050201" pitchFamily="34" charset="0"/>
                <a:ea typeface="+mn-ea"/>
                <a:cs typeface="+mn-cs"/>
              </a:defRPr>
            </a:lvl1pPr>
            <a:lvl2pPr marL="609585" algn="l" defTabSz="1219170" rtl="0" eaLnBrk="1" latinLnBrk="0" hangingPunct="1">
              <a:defRPr sz="2400" kern="1200">
                <a:solidFill>
                  <a:schemeClr val="dk1"/>
                </a:solidFill>
                <a:latin typeface="+mn-lt"/>
                <a:ea typeface="+mn-ea"/>
                <a:cs typeface="+mn-cs"/>
              </a:defRPr>
            </a:lvl2pPr>
            <a:lvl3pPr marL="1219170" algn="l" defTabSz="1219170" rtl="0" eaLnBrk="1" latinLnBrk="0" hangingPunct="1">
              <a:defRPr sz="2400" kern="1200">
                <a:solidFill>
                  <a:schemeClr val="dk1"/>
                </a:solidFill>
                <a:latin typeface="+mn-lt"/>
                <a:ea typeface="+mn-ea"/>
                <a:cs typeface="+mn-cs"/>
              </a:defRPr>
            </a:lvl3pPr>
            <a:lvl4pPr marL="1828754" algn="l" defTabSz="1219170" rtl="0" eaLnBrk="1" latinLnBrk="0" hangingPunct="1">
              <a:defRPr sz="2400" kern="1200">
                <a:solidFill>
                  <a:schemeClr val="dk1"/>
                </a:solidFill>
                <a:latin typeface="+mn-lt"/>
                <a:ea typeface="+mn-ea"/>
                <a:cs typeface="+mn-cs"/>
              </a:defRPr>
            </a:lvl4pPr>
            <a:lvl5pPr marL="2438339" algn="l" defTabSz="1219170" rtl="0" eaLnBrk="1" latinLnBrk="0" hangingPunct="1">
              <a:defRPr sz="2400" kern="1200">
                <a:solidFill>
                  <a:schemeClr val="dk1"/>
                </a:solidFill>
                <a:latin typeface="+mn-lt"/>
                <a:ea typeface="+mn-ea"/>
                <a:cs typeface="+mn-cs"/>
              </a:defRPr>
            </a:lvl5pPr>
            <a:lvl6pPr marL="3047924" algn="l" defTabSz="1219170" rtl="0" eaLnBrk="1" latinLnBrk="0" hangingPunct="1">
              <a:defRPr sz="2400" kern="1200">
                <a:solidFill>
                  <a:schemeClr val="dk1"/>
                </a:solidFill>
                <a:latin typeface="+mn-lt"/>
                <a:ea typeface="+mn-ea"/>
                <a:cs typeface="+mn-cs"/>
              </a:defRPr>
            </a:lvl6pPr>
            <a:lvl7pPr marL="3657509" algn="l" defTabSz="1219170" rtl="0" eaLnBrk="1" latinLnBrk="0" hangingPunct="1">
              <a:defRPr sz="2400" kern="1200">
                <a:solidFill>
                  <a:schemeClr val="dk1"/>
                </a:solidFill>
                <a:latin typeface="+mn-lt"/>
                <a:ea typeface="+mn-ea"/>
                <a:cs typeface="+mn-cs"/>
              </a:defRPr>
            </a:lvl7pPr>
            <a:lvl8pPr marL="4267093" algn="l" defTabSz="1219170" rtl="0" eaLnBrk="1" latinLnBrk="0" hangingPunct="1">
              <a:defRPr sz="2400" kern="1200">
                <a:solidFill>
                  <a:schemeClr val="dk1"/>
                </a:solidFill>
                <a:latin typeface="+mn-lt"/>
                <a:ea typeface="+mn-ea"/>
                <a:cs typeface="+mn-cs"/>
              </a:defRPr>
            </a:lvl8pPr>
            <a:lvl9pPr marL="4876678" algn="l" defTabSz="1219170" rtl="0" eaLnBrk="1" latinLnBrk="0" hangingPunct="1">
              <a:defRPr sz="2400" kern="1200">
                <a:solidFill>
                  <a:schemeClr val="dk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fld id="{9D955F5F-96B5-4123-A0BF-F5126ED54847}" type="slidenum">
              <a:rPr kumimoji="0" lang="en-US" sz="1600" b="0" i="0" u="none" strike="noStrike" kern="1200" cap="none" spc="267" normalizeH="0" baseline="0" noProof="0" smtClean="0">
                <a:ln>
                  <a:noFill/>
                </a:ln>
                <a:solidFill>
                  <a:srgbClr val="FFFFFF"/>
                </a:solidFill>
                <a:effectLst/>
                <a:uLnTx/>
                <a:uFillTx/>
                <a:latin typeface="Calibri" panose="020F0502020204030204" pitchFamily="34" charset="0"/>
                <a:ea typeface="+mn-ea"/>
                <a:cs typeface="+mn-cs"/>
              </a:rPr>
              <a:pPr marL="0" marR="0" lvl="0" indent="0" algn="ctr" defTabSz="121917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267" normalizeH="0" baseline="0" noProof="0" dirty="0">
              <a:ln>
                <a:noFill/>
              </a:ln>
              <a:solidFill>
                <a:srgbClr val="FFFFFF"/>
              </a:solidFill>
              <a:effectLst/>
              <a:uLnTx/>
              <a:uFillTx/>
              <a:latin typeface="Calibri" panose="020F0502020204030204" pitchFamily="34" charset="0"/>
              <a:ea typeface="+mn-ea"/>
              <a:cs typeface="+mn-cs"/>
            </a:endParaRPr>
          </a:p>
        </p:txBody>
      </p:sp>
      <p:pic>
        <p:nvPicPr>
          <p:cNvPr id="7" name="Picture 6">
            <a:extLst>
              <a:ext uri="{FF2B5EF4-FFF2-40B4-BE49-F238E27FC236}">
                <a16:creationId xmlns:a16="http://schemas.microsoft.com/office/drawing/2014/main" id="{DC955826-495E-4804-BBAC-763EAB5034F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31520" y="6332689"/>
            <a:ext cx="818147" cy="341582"/>
          </a:xfrm>
          <a:prstGeom prst="rect">
            <a:avLst/>
          </a:prstGeom>
        </p:spPr>
      </p:pic>
      <p:sp>
        <p:nvSpPr>
          <p:cNvPr id="11" name="Rectangle 10">
            <a:extLst>
              <a:ext uri="{FF2B5EF4-FFF2-40B4-BE49-F238E27FC236}">
                <a16:creationId xmlns:a16="http://schemas.microsoft.com/office/drawing/2014/main" id="{9C3D66D2-52E1-4B71-943F-5EE67D4006EA}"/>
              </a:ext>
            </a:extLst>
          </p:cNvPr>
          <p:cNvSpPr/>
          <p:nvPr userDrawn="1"/>
        </p:nvSpPr>
        <p:spPr>
          <a:xfrm>
            <a:off x="-13750" y="5211396"/>
            <a:ext cx="357510" cy="165004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EE657D36-4EDD-4825-ABD8-CAFDDD00722D}"/>
              </a:ext>
            </a:extLst>
          </p:cNvPr>
          <p:cNvGrpSpPr/>
          <p:nvPr userDrawn="1"/>
        </p:nvGrpSpPr>
        <p:grpSpPr>
          <a:xfrm>
            <a:off x="601281" y="533400"/>
            <a:ext cx="158496" cy="533400"/>
            <a:chOff x="333155" y="533400"/>
            <a:chExt cx="158496" cy="533400"/>
          </a:xfrm>
          <a:solidFill>
            <a:srgbClr val="00B050"/>
          </a:solidFill>
        </p:grpSpPr>
        <p:cxnSp>
          <p:nvCxnSpPr>
            <p:cNvPr id="13" name="Straight Connector 12">
              <a:extLst>
                <a:ext uri="{FF2B5EF4-FFF2-40B4-BE49-F238E27FC236}">
                  <a16:creationId xmlns:a16="http://schemas.microsoft.com/office/drawing/2014/main" id="{C68BE574-BCA0-42D1-A3F9-68F9C2EDDA61}"/>
                </a:ext>
              </a:extLst>
            </p:cNvPr>
            <p:cNvCxnSpPr/>
            <p:nvPr/>
          </p:nvCxnSpPr>
          <p:spPr>
            <a:xfrm>
              <a:off x="412403" y="533400"/>
              <a:ext cx="0" cy="533400"/>
            </a:xfrm>
            <a:prstGeom prst="line">
              <a:avLst/>
            </a:prstGeom>
            <a:grpFill/>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2E7D6439-5C58-4E3A-8EDD-ACEF0270B61A}"/>
                </a:ext>
              </a:extLst>
            </p:cNvPr>
            <p:cNvSpPr/>
            <p:nvPr/>
          </p:nvSpPr>
          <p:spPr>
            <a:xfrm>
              <a:off x="333155" y="723900"/>
              <a:ext cx="158496" cy="152400"/>
            </a:xfrm>
            <a:prstGeom prst="ellipse">
              <a:avLst/>
            </a:prstGeom>
            <a:grp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spTree>
    <p:extLst>
      <p:ext uri="{BB962C8B-B14F-4D97-AF65-F5344CB8AC3E}">
        <p14:creationId xmlns:p14="http://schemas.microsoft.com/office/powerpoint/2010/main" val="9389166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1C08D6A-2581-4A97-9141-300DA549CEE4}"/>
              </a:ext>
            </a:extLst>
          </p:cNvPr>
          <p:cNvSpPr/>
          <p:nvPr userDrawn="1"/>
        </p:nvSpPr>
        <p:spPr>
          <a:xfrm>
            <a:off x="-13750" y="0"/>
            <a:ext cx="357511" cy="5197642"/>
          </a:xfrm>
          <a:prstGeom prst="rect">
            <a:avLst/>
          </a:prstGeom>
          <a:solidFill>
            <a:srgbClr val="102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8" name="Rectangle 7">
            <a:extLst>
              <a:ext uri="{FF2B5EF4-FFF2-40B4-BE49-F238E27FC236}">
                <a16:creationId xmlns:a16="http://schemas.microsoft.com/office/drawing/2014/main" id="{A0CD5EAC-0CD8-4BDB-85F2-EBCB7938AF52}"/>
              </a:ext>
            </a:extLst>
          </p:cNvPr>
          <p:cNvSpPr/>
          <p:nvPr userDrawn="1"/>
        </p:nvSpPr>
        <p:spPr>
          <a:xfrm>
            <a:off x="-13750" y="5211398"/>
            <a:ext cx="357511" cy="165004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pic>
        <p:nvPicPr>
          <p:cNvPr id="9" name="Picture 8">
            <a:extLst>
              <a:ext uri="{FF2B5EF4-FFF2-40B4-BE49-F238E27FC236}">
                <a16:creationId xmlns:a16="http://schemas.microsoft.com/office/drawing/2014/main" id="{19642BDB-48AF-410E-A6FA-25A39FC8261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41833" y="6363413"/>
            <a:ext cx="818147" cy="341582"/>
          </a:xfrm>
          <a:prstGeom prst="rect">
            <a:avLst/>
          </a:prstGeom>
        </p:spPr>
      </p:pic>
      <p:sp>
        <p:nvSpPr>
          <p:cNvPr id="11" name="Slide Number Placeholder 13">
            <a:extLst>
              <a:ext uri="{FF2B5EF4-FFF2-40B4-BE49-F238E27FC236}">
                <a16:creationId xmlns:a16="http://schemas.microsoft.com/office/drawing/2014/main" id="{FDA3088D-1B1E-4834-AC90-B1718E225A11}"/>
              </a:ext>
            </a:extLst>
          </p:cNvPr>
          <p:cNvSpPr txBox="1">
            <a:spLocks/>
          </p:cNvSpPr>
          <p:nvPr userDrawn="1"/>
        </p:nvSpPr>
        <p:spPr>
          <a:xfrm>
            <a:off x="11529684" y="6373939"/>
            <a:ext cx="487680" cy="365760"/>
          </a:xfrm>
          <a:prstGeom prst="roundRect">
            <a:avLst/>
          </a:prstGeom>
          <a:solidFill>
            <a:schemeClr val="bg1">
              <a:lumMod val="75000"/>
            </a:schemeClr>
          </a:solidFill>
          <a:ln w="6350" cap="flat" cmpd="sng" algn="ctr">
            <a:noFill/>
            <a:prstDash val="solid"/>
            <a:miter lim="800000"/>
          </a:ln>
          <a:effectLst/>
        </p:spPr>
        <p:txBody>
          <a:bodyPr lIns="0" tIns="13716" rIns="0" bIns="0" rtlCol="0" anchor="ctr"/>
          <a:lstStyle>
            <a:defPPr>
              <a:defRPr lang="en-US"/>
            </a:defPPr>
            <a:lvl1pPr marL="0" algn="ctr" defTabSz="1219170" rtl="0" eaLnBrk="1" latinLnBrk="0" hangingPunct="1">
              <a:defRPr lang="en-US" sz="1600" kern="1200" spc="267" baseline="0">
                <a:solidFill>
                  <a:schemeClr val="bg1"/>
                </a:solidFill>
                <a:latin typeface="Bebas Neue Bold" panose="020B0606020202050201" pitchFamily="34" charset="0"/>
                <a:ea typeface="+mn-ea"/>
                <a:cs typeface="+mn-cs"/>
              </a:defRPr>
            </a:lvl1pPr>
            <a:lvl2pPr marL="609585" algn="l" defTabSz="1219170" rtl="0" eaLnBrk="1" latinLnBrk="0" hangingPunct="1">
              <a:defRPr sz="2400" kern="1200">
                <a:solidFill>
                  <a:schemeClr val="dk1"/>
                </a:solidFill>
                <a:latin typeface="+mn-lt"/>
                <a:ea typeface="+mn-ea"/>
                <a:cs typeface="+mn-cs"/>
              </a:defRPr>
            </a:lvl2pPr>
            <a:lvl3pPr marL="1219170" algn="l" defTabSz="1219170" rtl="0" eaLnBrk="1" latinLnBrk="0" hangingPunct="1">
              <a:defRPr sz="2400" kern="1200">
                <a:solidFill>
                  <a:schemeClr val="dk1"/>
                </a:solidFill>
                <a:latin typeface="+mn-lt"/>
                <a:ea typeface="+mn-ea"/>
                <a:cs typeface="+mn-cs"/>
              </a:defRPr>
            </a:lvl3pPr>
            <a:lvl4pPr marL="1828754" algn="l" defTabSz="1219170" rtl="0" eaLnBrk="1" latinLnBrk="0" hangingPunct="1">
              <a:defRPr sz="2400" kern="1200">
                <a:solidFill>
                  <a:schemeClr val="dk1"/>
                </a:solidFill>
                <a:latin typeface="+mn-lt"/>
                <a:ea typeface="+mn-ea"/>
                <a:cs typeface="+mn-cs"/>
              </a:defRPr>
            </a:lvl4pPr>
            <a:lvl5pPr marL="2438339" algn="l" defTabSz="1219170" rtl="0" eaLnBrk="1" latinLnBrk="0" hangingPunct="1">
              <a:defRPr sz="2400" kern="1200">
                <a:solidFill>
                  <a:schemeClr val="dk1"/>
                </a:solidFill>
                <a:latin typeface="+mn-lt"/>
                <a:ea typeface="+mn-ea"/>
                <a:cs typeface="+mn-cs"/>
              </a:defRPr>
            </a:lvl5pPr>
            <a:lvl6pPr marL="3047924" algn="l" defTabSz="1219170" rtl="0" eaLnBrk="1" latinLnBrk="0" hangingPunct="1">
              <a:defRPr sz="2400" kern="1200">
                <a:solidFill>
                  <a:schemeClr val="dk1"/>
                </a:solidFill>
                <a:latin typeface="+mn-lt"/>
                <a:ea typeface="+mn-ea"/>
                <a:cs typeface="+mn-cs"/>
              </a:defRPr>
            </a:lvl6pPr>
            <a:lvl7pPr marL="3657509" algn="l" defTabSz="1219170" rtl="0" eaLnBrk="1" latinLnBrk="0" hangingPunct="1">
              <a:defRPr sz="2400" kern="1200">
                <a:solidFill>
                  <a:schemeClr val="dk1"/>
                </a:solidFill>
                <a:latin typeface="+mn-lt"/>
                <a:ea typeface="+mn-ea"/>
                <a:cs typeface="+mn-cs"/>
              </a:defRPr>
            </a:lvl7pPr>
            <a:lvl8pPr marL="4267093" algn="l" defTabSz="1219170" rtl="0" eaLnBrk="1" latinLnBrk="0" hangingPunct="1">
              <a:defRPr sz="2400" kern="1200">
                <a:solidFill>
                  <a:schemeClr val="dk1"/>
                </a:solidFill>
                <a:latin typeface="+mn-lt"/>
                <a:ea typeface="+mn-ea"/>
                <a:cs typeface="+mn-cs"/>
              </a:defRPr>
            </a:lvl8pPr>
            <a:lvl9pPr marL="4876678" algn="l" defTabSz="1219170" rtl="0" eaLnBrk="1" latinLnBrk="0" hangingPunct="1">
              <a:defRPr sz="2400" kern="1200">
                <a:solidFill>
                  <a:schemeClr val="dk1"/>
                </a:solidFill>
                <a:latin typeface="+mn-lt"/>
                <a:ea typeface="+mn-ea"/>
                <a:cs typeface="+mn-cs"/>
              </a:defRPr>
            </a:lvl9pPr>
          </a:lstStyle>
          <a:p>
            <a:pPr marL="0" marR="0" lvl="0" indent="0" algn="ctr" defTabSz="914378" rtl="0" eaLnBrk="1" fontAlgn="auto" latinLnBrk="0" hangingPunct="1">
              <a:lnSpc>
                <a:spcPct val="100000"/>
              </a:lnSpc>
              <a:spcBef>
                <a:spcPts val="0"/>
              </a:spcBef>
              <a:spcAft>
                <a:spcPts val="0"/>
              </a:spcAft>
              <a:buClrTx/>
              <a:buSzTx/>
              <a:buFontTx/>
              <a:buNone/>
              <a:tabLst/>
              <a:defRPr/>
            </a:pPr>
            <a:fld id="{9D955F5F-96B5-4123-A0BF-F5126ED54847}" type="slidenum">
              <a:rPr kumimoji="0" lang="en-US" sz="1200" b="0" i="0" u="none" strike="noStrike" kern="1200" cap="none" spc="200" normalizeH="0" baseline="0" noProof="0" smtClean="0">
                <a:ln>
                  <a:noFill/>
                </a:ln>
                <a:solidFill>
                  <a:srgbClr val="FFFFFF"/>
                </a:solidFill>
                <a:effectLst/>
                <a:uLnTx/>
                <a:uFillTx/>
                <a:latin typeface="Calibri" panose="020F0502020204030204" pitchFamily="34" charset="0"/>
                <a:ea typeface="+mn-ea"/>
                <a:cs typeface="+mn-cs"/>
              </a:rPr>
              <a:pPr marL="0" marR="0" lvl="0" indent="0" algn="ctr" defTabSz="914378"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200" normalizeH="0" baseline="0" noProof="0" dirty="0">
              <a:ln>
                <a:noFill/>
              </a:ln>
              <a:solidFill>
                <a:srgbClr val="FFFFFF"/>
              </a:solidFill>
              <a:effectLst/>
              <a:uLnTx/>
              <a:uFillTx/>
              <a:latin typeface="Calibri" panose="020F0502020204030204" pitchFamily="34" charset="0"/>
              <a:ea typeface="+mn-ea"/>
              <a:cs typeface="+mn-cs"/>
            </a:endParaRPr>
          </a:p>
        </p:txBody>
      </p:sp>
      <p:grpSp>
        <p:nvGrpSpPr>
          <p:cNvPr id="12" name="Group 11">
            <a:extLst>
              <a:ext uri="{FF2B5EF4-FFF2-40B4-BE49-F238E27FC236}">
                <a16:creationId xmlns:a16="http://schemas.microsoft.com/office/drawing/2014/main" id="{5C612FAB-5FA3-4873-9092-C1B5E8410FA4}"/>
              </a:ext>
            </a:extLst>
          </p:cNvPr>
          <p:cNvGrpSpPr/>
          <p:nvPr userDrawn="1"/>
        </p:nvGrpSpPr>
        <p:grpSpPr>
          <a:xfrm>
            <a:off x="601281" y="533400"/>
            <a:ext cx="158496" cy="533400"/>
            <a:chOff x="333155" y="533400"/>
            <a:chExt cx="158496" cy="533400"/>
          </a:xfrm>
          <a:solidFill>
            <a:srgbClr val="00B050"/>
          </a:solidFill>
        </p:grpSpPr>
        <p:cxnSp>
          <p:nvCxnSpPr>
            <p:cNvPr id="13" name="Straight Connector 12">
              <a:extLst>
                <a:ext uri="{FF2B5EF4-FFF2-40B4-BE49-F238E27FC236}">
                  <a16:creationId xmlns:a16="http://schemas.microsoft.com/office/drawing/2014/main" id="{74BE2015-AD3B-4AC1-9124-AD8362620CAE}"/>
                </a:ext>
              </a:extLst>
            </p:cNvPr>
            <p:cNvCxnSpPr/>
            <p:nvPr/>
          </p:nvCxnSpPr>
          <p:spPr>
            <a:xfrm>
              <a:off x="412403" y="533400"/>
              <a:ext cx="0" cy="533400"/>
            </a:xfrm>
            <a:prstGeom prst="line">
              <a:avLst/>
            </a:prstGeom>
            <a:grpFill/>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6956F4D9-3570-4B87-9FB5-A5EBB334E91E}"/>
                </a:ext>
              </a:extLst>
            </p:cNvPr>
            <p:cNvSpPr/>
            <p:nvPr/>
          </p:nvSpPr>
          <p:spPr>
            <a:xfrm>
              <a:off x="333155" y="723900"/>
              <a:ext cx="158496" cy="152400"/>
            </a:xfrm>
            <a:prstGeom prst="ellipse">
              <a:avLst/>
            </a:prstGeom>
            <a:grp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spTree>
    <p:extLst>
      <p:ext uri="{BB962C8B-B14F-4D97-AF65-F5344CB8AC3E}">
        <p14:creationId xmlns:p14="http://schemas.microsoft.com/office/powerpoint/2010/main" val="36079631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wo column content layout">
    <p:spTree>
      <p:nvGrpSpPr>
        <p:cNvPr id="1" name=""/>
        <p:cNvGrpSpPr/>
        <p:nvPr/>
      </p:nvGrpSpPr>
      <p:grpSpPr>
        <a:xfrm>
          <a:off x="0" y="0"/>
          <a:ext cx="0" cy="0"/>
          <a:chOff x="0" y="0"/>
          <a:chExt cx="0" cy="0"/>
        </a:xfrm>
      </p:grpSpPr>
      <p:sp>
        <p:nvSpPr>
          <p:cNvPr id="7" name="Title 6"/>
          <p:cNvSpPr>
            <a:spLocks noGrp="1"/>
          </p:cNvSpPr>
          <p:nvPr>
            <p:ph type="title"/>
          </p:nvPr>
        </p:nvSpPr>
        <p:spPr>
          <a:xfrm>
            <a:off x="914400" y="228600"/>
            <a:ext cx="10871200" cy="1143000"/>
          </a:xfrm>
        </p:spPr>
        <p:txBody>
          <a:bodyPr/>
          <a:lstStyle>
            <a:lvl1pPr algn="l">
              <a:defRPr>
                <a:solidFill>
                  <a:schemeClr val="tx1"/>
                </a:solidFill>
              </a:defRPr>
            </a:lvl1pPr>
          </a:lstStyle>
          <a:p>
            <a:r>
              <a:rPr lang="en-US"/>
              <a:t>Click to edit Master title style</a:t>
            </a:r>
            <a:endParaRPr lang="en-US" dirty="0"/>
          </a:p>
        </p:txBody>
      </p:sp>
      <p:sp>
        <p:nvSpPr>
          <p:cNvPr id="12" name="Text Placeholder 11"/>
          <p:cNvSpPr>
            <a:spLocks noGrp="1"/>
          </p:cNvSpPr>
          <p:nvPr>
            <p:ph type="body" sz="quarter" idx="13"/>
          </p:nvPr>
        </p:nvSpPr>
        <p:spPr>
          <a:xfrm>
            <a:off x="711200" y="1752600"/>
            <a:ext cx="4978400" cy="660400"/>
          </a:xfrm>
        </p:spPr>
        <p:txBody>
          <a:bodyPr>
            <a:normAutofit/>
          </a:bodyPr>
          <a:lstStyle>
            <a:lvl1pPr marL="0" indent="0">
              <a:spcBef>
                <a:spcPts val="0"/>
              </a:spcBef>
              <a:buFontTx/>
              <a:buNone/>
              <a:defRPr lang="en-US" sz="3200" kern="1200" dirty="0" smtClean="0">
                <a:solidFill>
                  <a:schemeClr val="accent1"/>
                </a:solidFill>
                <a:latin typeface="Calibri" panose="020F0502020204030204" pitchFamily="34" charset="0"/>
                <a:ea typeface="+mn-ea"/>
                <a:cs typeface="+mn-cs"/>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US" dirty="0"/>
              <a:t>Click to edit Master text styles</a:t>
            </a:r>
          </a:p>
        </p:txBody>
      </p:sp>
      <p:sp>
        <p:nvSpPr>
          <p:cNvPr id="11" name="Text Placeholder 11"/>
          <p:cNvSpPr>
            <a:spLocks noGrp="1"/>
          </p:cNvSpPr>
          <p:nvPr>
            <p:ph type="body" sz="quarter" idx="16"/>
          </p:nvPr>
        </p:nvSpPr>
        <p:spPr>
          <a:xfrm>
            <a:off x="6604000" y="1752600"/>
            <a:ext cx="4978400" cy="660400"/>
          </a:xfrm>
        </p:spPr>
        <p:txBody>
          <a:bodyPr>
            <a:normAutofit/>
          </a:bodyPr>
          <a:lstStyle>
            <a:lvl1pPr marL="0" indent="0">
              <a:spcBef>
                <a:spcPts val="0"/>
              </a:spcBef>
              <a:buFontTx/>
              <a:buNone/>
              <a:defRPr lang="en-US" sz="3200" kern="1200" dirty="0" smtClean="0">
                <a:solidFill>
                  <a:schemeClr val="accent1"/>
                </a:solidFill>
                <a:latin typeface="Calibri" panose="020F0502020204030204" pitchFamily="34" charset="0"/>
                <a:ea typeface="+mn-ea"/>
                <a:cs typeface="+mn-cs"/>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US" dirty="0"/>
              <a:t>Click to edit Master text styles</a:t>
            </a:r>
          </a:p>
        </p:txBody>
      </p:sp>
      <p:sp>
        <p:nvSpPr>
          <p:cNvPr id="3" name="Content Placeholder 2"/>
          <p:cNvSpPr>
            <a:spLocks noGrp="1"/>
          </p:cNvSpPr>
          <p:nvPr>
            <p:ph sz="quarter" idx="17"/>
          </p:nvPr>
        </p:nvSpPr>
        <p:spPr>
          <a:xfrm>
            <a:off x="711200" y="2465917"/>
            <a:ext cx="4978400" cy="3706284"/>
          </a:xfrm>
        </p:spPr>
        <p:txBody>
          <a:bodyPr vert="horz" lIns="91440" tIns="45720" rIns="91440" bIns="45720" rtlCol="0">
            <a:normAutofit/>
          </a:bodyPr>
          <a:lstStyle>
            <a:lvl1pPr marL="0" indent="0">
              <a:spcBef>
                <a:spcPts val="0"/>
              </a:spcBef>
              <a:buFontTx/>
              <a:buNone/>
              <a:defRPr lang="en-US" sz="1600"/>
            </a:lvl1pPr>
          </a:lstStyle>
          <a:p>
            <a:pPr marL="0" lvl="0" indent="0">
              <a:spcBef>
                <a:spcPts val="0"/>
              </a:spcBef>
              <a:buFontTx/>
              <a:buNone/>
            </a:pPr>
            <a:r>
              <a:rPr lang="en-US"/>
              <a:t>Click to edit Master text styles</a:t>
            </a:r>
          </a:p>
        </p:txBody>
      </p:sp>
      <p:sp>
        <p:nvSpPr>
          <p:cNvPr id="17" name="Content Placeholder 2"/>
          <p:cNvSpPr>
            <a:spLocks noGrp="1"/>
          </p:cNvSpPr>
          <p:nvPr>
            <p:ph sz="quarter" idx="18"/>
          </p:nvPr>
        </p:nvSpPr>
        <p:spPr>
          <a:xfrm>
            <a:off x="6604000" y="2465917"/>
            <a:ext cx="4978400" cy="3706284"/>
          </a:xfrm>
        </p:spPr>
        <p:txBody>
          <a:bodyPr vert="horz" lIns="91440" tIns="45720" rIns="91440" bIns="45720" rtlCol="0">
            <a:normAutofit/>
          </a:bodyPr>
          <a:lstStyle>
            <a:lvl1pPr marL="0" indent="0">
              <a:spcBef>
                <a:spcPts val="0"/>
              </a:spcBef>
              <a:buFontTx/>
              <a:buNone/>
              <a:defRPr lang="en-US" sz="1600" smtClean="0"/>
            </a:lvl1pPr>
            <a:lvl2pPr marL="0" indent="0">
              <a:buFontTx/>
              <a:buNone/>
              <a:defRPr lang="en-US" sz="2000" smtClean="0"/>
            </a:lvl2pPr>
            <a:lvl3pPr marL="0" indent="0">
              <a:buFontTx/>
              <a:buNone/>
              <a:defRPr lang="en-US" sz="2000" smtClean="0"/>
            </a:lvl3pPr>
            <a:lvl4pPr marL="0" indent="0">
              <a:buFontTx/>
              <a:buNone/>
              <a:defRPr lang="en-US" sz="2000" smtClean="0"/>
            </a:lvl4pPr>
            <a:lvl5pPr marL="0" indent="0">
              <a:buFontTx/>
              <a:buNone/>
              <a:defRPr lang="en-US" sz="2000"/>
            </a:lvl5pPr>
          </a:lstStyle>
          <a:p>
            <a:pPr marL="0" lvl="0" indent="0">
              <a:spcBef>
                <a:spcPts val="0"/>
              </a:spcBef>
              <a:buFontTx/>
              <a:buNone/>
            </a:pPr>
            <a:r>
              <a:rPr lang="en-US"/>
              <a:t>Click to edit Master text styles</a:t>
            </a:r>
          </a:p>
        </p:txBody>
      </p:sp>
      <p:sp>
        <p:nvSpPr>
          <p:cNvPr id="2" name="Rectangle 1">
            <a:extLst>
              <a:ext uri="{FF2B5EF4-FFF2-40B4-BE49-F238E27FC236}">
                <a16:creationId xmlns:a16="http://schemas.microsoft.com/office/drawing/2014/main" id="{9F344910-0007-464C-8387-003656050F43}"/>
              </a:ext>
            </a:extLst>
          </p:cNvPr>
          <p:cNvSpPr/>
          <p:nvPr userDrawn="1"/>
        </p:nvSpPr>
        <p:spPr>
          <a:xfrm>
            <a:off x="-13750" y="0"/>
            <a:ext cx="357511" cy="5197642"/>
          </a:xfrm>
          <a:prstGeom prst="rect">
            <a:avLst/>
          </a:prstGeom>
          <a:solidFill>
            <a:srgbClr val="102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4" name="Rectangle 3">
            <a:extLst>
              <a:ext uri="{FF2B5EF4-FFF2-40B4-BE49-F238E27FC236}">
                <a16:creationId xmlns:a16="http://schemas.microsoft.com/office/drawing/2014/main" id="{48F1C04A-F6CB-4A32-80BE-480E78027609}"/>
              </a:ext>
            </a:extLst>
          </p:cNvPr>
          <p:cNvSpPr/>
          <p:nvPr userDrawn="1"/>
        </p:nvSpPr>
        <p:spPr>
          <a:xfrm>
            <a:off x="-13750" y="5211398"/>
            <a:ext cx="357511" cy="165004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grpSp>
        <p:nvGrpSpPr>
          <p:cNvPr id="23" name="Group 22">
            <a:extLst>
              <a:ext uri="{FF2B5EF4-FFF2-40B4-BE49-F238E27FC236}">
                <a16:creationId xmlns:a16="http://schemas.microsoft.com/office/drawing/2014/main" id="{37B91438-49B5-40DE-86B3-8A0A557BA40B}"/>
              </a:ext>
            </a:extLst>
          </p:cNvPr>
          <p:cNvGrpSpPr/>
          <p:nvPr userDrawn="1"/>
        </p:nvGrpSpPr>
        <p:grpSpPr>
          <a:xfrm>
            <a:off x="601281" y="533400"/>
            <a:ext cx="158496" cy="533400"/>
            <a:chOff x="333155" y="533400"/>
            <a:chExt cx="158496" cy="533400"/>
          </a:xfrm>
          <a:solidFill>
            <a:srgbClr val="00B050"/>
          </a:solidFill>
        </p:grpSpPr>
        <p:cxnSp>
          <p:nvCxnSpPr>
            <p:cNvPr id="24" name="Straight Connector 23">
              <a:extLst>
                <a:ext uri="{FF2B5EF4-FFF2-40B4-BE49-F238E27FC236}">
                  <a16:creationId xmlns:a16="http://schemas.microsoft.com/office/drawing/2014/main" id="{B7D86BB5-45F1-42DA-A684-8CFC7EB51428}"/>
                </a:ext>
              </a:extLst>
            </p:cNvPr>
            <p:cNvCxnSpPr/>
            <p:nvPr/>
          </p:nvCxnSpPr>
          <p:spPr>
            <a:xfrm>
              <a:off x="412403" y="533400"/>
              <a:ext cx="0" cy="533400"/>
            </a:xfrm>
            <a:prstGeom prst="line">
              <a:avLst/>
            </a:prstGeom>
            <a:grpFill/>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FE87FADA-9A77-47DE-A769-F6316DA7AEF6}"/>
                </a:ext>
              </a:extLst>
            </p:cNvPr>
            <p:cNvSpPr/>
            <p:nvPr/>
          </p:nvSpPr>
          <p:spPr>
            <a:xfrm>
              <a:off x="333155" y="723900"/>
              <a:ext cx="158496" cy="152400"/>
            </a:xfrm>
            <a:prstGeom prst="ellipse">
              <a:avLst/>
            </a:prstGeom>
            <a:grp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sp>
        <p:nvSpPr>
          <p:cNvPr id="5" name="Slide Number Placeholder 13">
            <a:extLst>
              <a:ext uri="{FF2B5EF4-FFF2-40B4-BE49-F238E27FC236}">
                <a16:creationId xmlns:a16="http://schemas.microsoft.com/office/drawing/2014/main" id="{74284541-9D09-40B4-A00A-A7F5BBD72C44}"/>
              </a:ext>
            </a:extLst>
          </p:cNvPr>
          <p:cNvSpPr txBox="1">
            <a:spLocks/>
          </p:cNvSpPr>
          <p:nvPr userDrawn="1"/>
        </p:nvSpPr>
        <p:spPr>
          <a:xfrm>
            <a:off x="11529684" y="6373939"/>
            <a:ext cx="487680" cy="365760"/>
          </a:xfrm>
          <a:prstGeom prst="roundRect">
            <a:avLst/>
          </a:prstGeom>
          <a:solidFill>
            <a:schemeClr val="bg1">
              <a:lumMod val="75000"/>
            </a:schemeClr>
          </a:solidFill>
          <a:ln w="6350" cap="flat" cmpd="sng" algn="ctr">
            <a:noFill/>
            <a:prstDash val="solid"/>
            <a:miter lim="800000"/>
          </a:ln>
          <a:effectLst/>
        </p:spPr>
        <p:txBody>
          <a:bodyPr lIns="0" tIns="18288" rIns="0" bIns="0" rtlCol="0" anchor="ctr"/>
          <a:lstStyle>
            <a:defPPr>
              <a:defRPr lang="en-US"/>
            </a:defPPr>
            <a:lvl1pPr marL="0" algn="ctr" defTabSz="1219170" rtl="0" eaLnBrk="1" latinLnBrk="0" hangingPunct="1">
              <a:defRPr lang="en-US" sz="1600" kern="1200" spc="267" baseline="0">
                <a:solidFill>
                  <a:schemeClr val="bg1"/>
                </a:solidFill>
                <a:latin typeface="Bebas Neue Bold" panose="020B0606020202050201" pitchFamily="34" charset="0"/>
                <a:ea typeface="+mn-ea"/>
                <a:cs typeface="+mn-cs"/>
              </a:defRPr>
            </a:lvl1pPr>
            <a:lvl2pPr marL="609585" algn="l" defTabSz="1219170" rtl="0" eaLnBrk="1" latinLnBrk="0" hangingPunct="1">
              <a:defRPr sz="2400" kern="1200">
                <a:solidFill>
                  <a:schemeClr val="dk1"/>
                </a:solidFill>
                <a:latin typeface="+mn-lt"/>
                <a:ea typeface="+mn-ea"/>
                <a:cs typeface="+mn-cs"/>
              </a:defRPr>
            </a:lvl2pPr>
            <a:lvl3pPr marL="1219170" algn="l" defTabSz="1219170" rtl="0" eaLnBrk="1" latinLnBrk="0" hangingPunct="1">
              <a:defRPr sz="2400" kern="1200">
                <a:solidFill>
                  <a:schemeClr val="dk1"/>
                </a:solidFill>
                <a:latin typeface="+mn-lt"/>
                <a:ea typeface="+mn-ea"/>
                <a:cs typeface="+mn-cs"/>
              </a:defRPr>
            </a:lvl3pPr>
            <a:lvl4pPr marL="1828754" algn="l" defTabSz="1219170" rtl="0" eaLnBrk="1" latinLnBrk="0" hangingPunct="1">
              <a:defRPr sz="2400" kern="1200">
                <a:solidFill>
                  <a:schemeClr val="dk1"/>
                </a:solidFill>
                <a:latin typeface="+mn-lt"/>
                <a:ea typeface="+mn-ea"/>
                <a:cs typeface="+mn-cs"/>
              </a:defRPr>
            </a:lvl4pPr>
            <a:lvl5pPr marL="2438339" algn="l" defTabSz="1219170" rtl="0" eaLnBrk="1" latinLnBrk="0" hangingPunct="1">
              <a:defRPr sz="2400" kern="1200">
                <a:solidFill>
                  <a:schemeClr val="dk1"/>
                </a:solidFill>
                <a:latin typeface="+mn-lt"/>
                <a:ea typeface="+mn-ea"/>
                <a:cs typeface="+mn-cs"/>
              </a:defRPr>
            </a:lvl5pPr>
            <a:lvl6pPr marL="3047924" algn="l" defTabSz="1219170" rtl="0" eaLnBrk="1" latinLnBrk="0" hangingPunct="1">
              <a:defRPr sz="2400" kern="1200">
                <a:solidFill>
                  <a:schemeClr val="dk1"/>
                </a:solidFill>
                <a:latin typeface="+mn-lt"/>
                <a:ea typeface="+mn-ea"/>
                <a:cs typeface="+mn-cs"/>
              </a:defRPr>
            </a:lvl6pPr>
            <a:lvl7pPr marL="3657509" algn="l" defTabSz="1219170" rtl="0" eaLnBrk="1" latinLnBrk="0" hangingPunct="1">
              <a:defRPr sz="2400" kern="1200">
                <a:solidFill>
                  <a:schemeClr val="dk1"/>
                </a:solidFill>
                <a:latin typeface="+mn-lt"/>
                <a:ea typeface="+mn-ea"/>
                <a:cs typeface="+mn-cs"/>
              </a:defRPr>
            </a:lvl7pPr>
            <a:lvl8pPr marL="4267093" algn="l" defTabSz="1219170" rtl="0" eaLnBrk="1" latinLnBrk="0" hangingPunct="1">
              <a:defRPr sz="2400" kern="1200">
                <a:solidFill>
                  <a:schemeClr val="dk1"/>
                </a:solidFill>
                <a:latin typeface="+mn-lt"/>
                <a:ea typeface="+mn-ea"/>
                <a:cs typeface="+mn-cs"/>
              </a:defRPr>
            </a:lvl8pPr>
            <a:lvl9pPr marL="4876678" algn="l" defTabSz="1219170" rtl="0" eaLnBrk="1" latinLnBrk="0" hangingPunct="1">
              <a:defRPr sz="2400" kern="1200">
                <a:solidFill>
                  <a:schemeClr val="dk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fld id="{9D955F5F-96B5-4123-A0BF-F5126ED54847}" type="slidenum">
              <a:rPr kumimoji="0" lang="en-US" sz="1600" b="0" i="0" u="none" strike="noStrike" kern="1200" cap="none" spc="267" normalizeH="0" baseline="0" noProof="0" smtClean="0">
                <a:ln>
                  <a:noFill/>
                </a:ln>
                <a:solidFill>
                  <a:srgbClr val="FFFFFF"/>
                </a:solidFill>
                <a:effectLst/>
                <a:uLnTx/>
                <a:uFillTx/>
                <a:latin typeface="Calibri" panose="020F0502020204030204" pitchFamily="34" charset="0"/>
                <a:ea typeface="+mn-ea"/>
                <a:cs typeface="+mn-cs"/>
              </a:rPr>
              <a:pPr marL="0" marR="0" lvl="0" indent="0" algn="ctr" defTabSz="121917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267" normalizeH="0" baseline="0" noProof="0" dirty="0">
              <a:ln>
                <a:noFill/>
              </a:ln>
              <a:solidFill>
                <a:srgbClr val="FFFFFF"/>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2139481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85442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APT Logo &amp; Stripes">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23E44A57-88A6-2811-83B9-B0239C4B0E8B}"/>
              </a:ext>
            </a:extLst>
          </p:cNvPr>
          <p:cNvCxnSpPr/>
          <p:nvPr userDrawn="1"/>
        </p:nvCxnSpPr>
        <p:spPr>
          <a:xfrm>
            <a:off x="823826" y="1146075"/>
            <a:ext cx="9875520" cy="0"/>
          </a:xfrm>
          <a:prstGeom prst="line">
            <a:avLst/>
          </a:prstGeom>
          <a:ln w="57150">
            <a:solidFill>
              <a:srgbClr val="0031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4098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Title Slide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E27014E-6C8C-4EF8-A41A-8340EB9F4646}"/>
              </a:ext>
            </a:extLst>
          </p:cNvPr>
          <p:cNvSpPr/>
          <p:nvPr userDrawn="1"/>
        </p:nvSpPr>
        <p:spPr>
          <a:xfrm>
            <a:off x="0" y="0"/>
            <a:ext cx="12192000" cy="5334000"/>
          </a:xfrm>
          <a:prstGeom prst="rect">
            <a:avLst/>
          </a:prstGeom>
          <a:solidFill>
            <a:srgbClr val="102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914400" y="1627187"/>
            <a:ext cx="10769600" cy="1470025"/>
          </a:xfrm>
        </p:spPr>
        <p:txBody>
          <a:bodyPr vert="horz" lIns="91440" tIns="45720" rIns="91440" bIns="45720" rtlCol="0" anchor="ctr">
            <a:noAutofit/>
          </a:bodyPr>
          <a:lstStyle>
            <a:lvl1pPr algn="l">
              <a:defRPr lang="en-US" sz="8800" kern="1200" dirty="0">
                <a:solidFill>
                  <a:schemeClr val="bg1"/>
                </a:solidFill>
                <a:latin typeface="Calibri" panose="020F0502020204030204" pitchFamily="34" charset="0"/>
                <a:ea typeface="+mj-ea"/>
                <a:cs typeface="+mj-cs"/>
              </a:defRPr>
            </a:lvl1pPr>
          </a:lstStyle>
          <a:p>
            <a:pPr lvl="0" algn="l"/>
            <a:r>
              <a:rPr lang="en-US" dirty="0"/>
              <a:t>Click to edit title style</a:t>
            </a:r>
          </a:p>
        </p:txBody>
      </p:sp>
      <p:sp>
        <p:nvSpPr>
          <p:cNvPr id="3" name="Subtitle 2"/>
          <p:cNvSpPr>
            <a:spLocks noGrp="1"/>
          </p:cNvSpPr>
          <p:nvPr>
            <p:ph type="subTitle" idx="1"/>
          </p:nvPr>
        </p:nvSpPr>
        <p:spPr>
          <a:xfrm>
            <a:off x="914400" y="5013604"/>
            <a:ext cx="9042400" cy="498598"/>
          </a:xfrm>
          <a:solidFill>
            <a:srgbClr val="00B050"/>
          </a:solidFill>
          <a:effectLst/>
        </p:spPr>
        <p:txBody>
          <a:bodyPr vert="horz" wrap="square" lIns="137160" tIns="54864" rIns="91440" bIns="73152" rtlCol="0" anchor="ctr" anchorCtr="0">
            <a:spAutoFit/>
          </a:bodyPr>
          <a:lstStyle>
            <a:lvl1pPr>
              <a:buFontTx/>
              <a:buNone/>
              <a:defRPr lang="en-US" sz="2400" i="1" dirty="0">
                <a:solidFill>
                  <a:srgbClr val="FFFFFF"/>
                </a:solidFill>
              </a:defRPr>
            </a:lvl1pPr>
          </a:lstStyle>
          <a:p>
            <a:pPr marL="0" lvl="0" indent="0">
              <a:spcBef>
                <a:spcPts val="0"/>
              </a:spcBef>
              <a:buFontTx/>
              <a:buNone/>
            </a:pPr>
            <a:r>
              <a:rPr lang="en-US" dirty="0"/>
              <a:t>Click to edit Master subtitle style</a:t>
            </a:r>
          </a:p>
        </p:txBody>
      </p:sp>
      <p:pic>
        <p:nvPicPr>
          <p:cNvPr id="7" name="Picture 6">
            <a:extLst>
              <a:ext uri="{FF2B5EF4-FFF2-40B4-BE49-F238E27FC236}">
                <a16:creationId xmlns:a16="http://schemas.microsoft.com/office/drawing/2014/main" id="{3412DD0B-4416-4CEA-BD84-D1D6DEBEF5B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4400" y="5958149"/>
            <a:ext cx="1600200" cy="668094"/>
          </a:xfrm>
          <a:prstGeom prst="rect">
            <a:avLst/>
          </a:prstGeom>
        </p:spPr>
      </p:pic>
      <p:sp>
        <p:nvSpPr>
          <p:cNvPr id="9" name="Text Placeholder 12">
            <a:extLst>
              <a:ext uri="{FF2B5EF4-FFF2-40B4-BE49-F238E27FC236}">
                <a16:creationId xmlns:a16="http://schemas.microsoft.com/office/drawing/2014/main" id="{BA8E7F1E-C91F-480A-838A-D56AB7503295}"/>
              </a:ext>
            </a:extLst>
          </p:cNvPr>
          <p:cNvSpPr>
            <a:spLocks noGrp="1"/>
          </p:cNvSpPr>
          <p:nvPr>
            <p:ph type="body" sz="quarter" idx="14"/>
          </p:nvPr>
        </p:nvSpPr>
        <p:spPr>
          <a:xfrm>
            <a:off x="1066800" y="3453615"/>
            <a:ext cx="10261600" cy="457200"/>
          </a:xfrm>
        </p:spPr>
        <p:txBody>
          <a:bodyPr vert="horz" lIns="91440" tIns="45720" rIns="91440" bIns="45720" rtlCol="0" anchor="ctr">
            <a:noAutofit/>
          </a:bodyPr>
          <a:lstStyle>
            <a:lvl1pPr marL="0" indent="0">
              <a:buFontTx/>
              <a:buNone/>
              <a:defRPr lang="en-US" sz="3733" dirty="0">
                <a:solidFill>
                  <a:srgbClr val="00B050"/>
                </a:solidFill>
                <a:latin typeface="Calibri" panose="020F0502020204030204" pitchFamily="34" charset="0"/>
                <a:ea typeface="+mj-ea"/>
                <a:cs typeface="+mj-cs"/>
              </a:defRPr>
            </a:lvl1pPr>
          </a:lstStyle>
          <a:p>
            <a:pPr lvl="0">
              <a:spcBef>
                <a:spcPct val="0"/>
              </a:spcBef>
              <a:buNone/>
            </a:pPr>
            <a:r>
              <a:rPr lang="en-US" dirty="0"/>
              <a:t>Click to edit Master text styles</a:t>
            </a:r>
          </a:p>
        </p:txBody>
      </p:sp>
      <p:sp>
        <p:nvSpPr>
          <p:cNvPr id="8" name="TextBox 7">
            <a:extLst>
              <a:ext uri="{FF2B5EF4-FFF2-40B4-BE49-F238E27FC236}">
                <a16:creationId xmlns:a16="http://schemas.microsoft.com/office/drawing/2014/main" id="{3DB3EC57-8A28-4DAA-887F-5DE12C8C3A94}"/>
              </a:ext>
            </a:extLst>
          </p:cNvPr>
          <p:cNvSpPr txBox="1"/>
          <p:nvPr userDrawn="1"/>
        </p:nvSpPr>
        <p:spPr>
          <a:xfrm>
            <a:off x="7513983" y="6232548"/>
            <a:ext cx="4170017" cy="393695"/>
          </a:xfrm>
          <a:prstGeom prst="rect">
            <a:avLst/>
          </a:prstGeom>
        </p:spPr>
        <p:txBody>
          <a:bodyPr wrap="square" rtlCol="0">
            <a:noAutofit/>
          </a:bodyPr>
          <a:lstStyle/>
          <a:p>
            <a:r>
              <a:rPr lang="en-US" b="1" kern="1200" spc="70" baseline="0" dirty="0">
                <a:solidFill>
                  <a:srgbClr val="00B050"/>
                </a:solidFill>
                <a:latin typeface="Calibri" panose="020F0502020204030204" pitchFamily="34" charset="0"/>
              </a:rPr>
              <a:t>Inspiring Solutions for a Better World</a:t>
            </a:r>
          </a:p>
        </p:txBody>
      </p:sp>
    </p:spTree>
    <p:extLst>
      <p:ext uri="{BB962C8B-B14F-4D97-AF65-F5344CB8AC3E}">
        <p14:creationId xmlns:p14="http://schemas.microsoft.com/office/powerpoint/2010/main" val="21456748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5CA7D5E-8745-1846-81FD-26AD914C4D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01488" y="5966065"/>
            <a:ext cx="4029165" cy="629016"/>
          </a:xfrm>
          <a:prstGeom prst="rect">
            <a:avLst/>
          </a:prstGeom>
        </p:spPr>
      </p:pic>
      <p:sp>
        <p:nvSpPr>
          <p:cNvPr id="8" name="Rectangle 7">
            <a:extLst>
              <a:ext uri="{FF2B5EF4-FFF2-40B4-BE49-F238E27FC236}">
                <a16:creationId xmlns:a16="http://schemas.microsoft.com/office/drawing/2014/main" id="{0FF5406E-B8C1-4040-993A-BC0B09586385}"/>
              </a:ext>
            </a:extLst>
          </p:cNvPr>
          <p:cNvSpPr/>
          <p:nvPr userDrawn="1"/>
        </p:nvSpPr>
        <p:spPr>
          <a:xfrm>
            <a:off x="0" y="1245236"/>
            <a:ext cx="12184139" cy="5612765"/>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94A545">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sp>
        <p:nvSpPr>
          <p:cNvPr id="2" name="Title 1"/>
          <p:cNvSpPr>
            <a:spLocks noGrp="1"/>
          </p:cNvSpPr>
          <p:nvPr>
            <p:ph type="ctrTitle"/>
          </p:nvPr>
        </p:nvSpPr>
        <p:spPr>
          <a:xfrm>
            <a:off x="819888" y="180753"/>
            <a:ext cx="10363200" cy="1278771"/>
          </a:xfrm>
        </p:spPr>
        <p:txBody>
          <a:bodyPr anchor="b">
            <a:normAutofit/>
          </a:bodyPr>
          <a:lstStyle>
            <a:lvl1pPr algn="ctr">
              <a:lnSpc>
                <a:spcPct val="100000"/>
              </a:lnSpc>
              <a:defRPr sz="4400">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1733816"/>
            <a:ext cx="9144000" cy="633046"/>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Rectangle 7">
            <a:extLst>
              <a:ext uri="{FF2B5EF4-FFF2-40B4-BE49-F238E27FC236}">
                <a16:creationId xmlns:a16="http://schemas.microsoft.com/office/drawing/2014/main" id="{41F719E8-F0D6-0140-882E-E096AABE372B}"/>
              </a:ext>
            </a:extLst>
          </p:cNvPr>
          <p:cNvSpPr/>
          <p:nvPr userDrawn="1"/>
        </p:nvSpPr>
        <p:spPr>
          <a:xfrm flipH="1">
            <a:off x="-1" y="4570552"/>
            <a:ext cx="5717628" cy="2287448"/>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94A545">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pic>
        <p:nvPicPr>
          <p:cNvPr id="10" name="Picture 9">
            <a:extLst>
              <a:ext uri="{FF2B5EF4-FFF2-40B4-BE49-F238E27FC236}">
                <a16:creationId xmlns:a16="http://schemas.microsoft.com/office/drawing/2014/main" id="{4A63CBC9-E20A-8245-99BD-DB605651B0B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5906" y="6374013"/>
            <a:ext cx="1542599" cy="389412"/>
          </a:xfrm>
          <a:prstGeom prst="rect">
            <a:avLst/>
          </a:prstGeom>
        </p:spPr>
      </p:pic>
      <p:pic>
        <p:nvPicPr>
          <p:cNvPr id="9" name="Picture 8">
            <a:extLst>
              <a:ext uri="{FF2B5EF4-FFF2-40B4-BE49-F238E27FC236}">
                <a16:creationId xmlns:a16="http://schemas.microsoft.com/office/drawing/2014/main" id="{E44A5ACE-9C0F-2B4A-8CC3-93D68996E4C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6200000" flipV="1">
            <a:off x="-787112" y="5606573"/>
            <a:ext cx="2057355" cy="54984"/>
          </a:xfrm>
          <a:prstGeom prst="rect">
            <a:avLst/>
          </a:prstGeom>
        </p:spPr>
      </p:pic>
    </p:spTree>
    <p:extLst>
      <p:ext uri="{BB962C8B-B14F-4D97-AF65-F5344CB8AC3E}">
        <p14:creationId xmlns:p14="http://schemas.microsoft.com/office/powerpoint/2010/main" val="24298270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34CE2-753F-4875-9A21-9571ACC45D1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75E1497-C994-4D5F-932D-4B5358CC3EB3}"/>
              </a:ext>
            </a:extLst>
          </p:cNvPr>
          <p:cNvSpPr>
            <a:spLocks noGrp="1"/>
          </p:cNvSpPr>
          <p:nvPr>
            <p:ph type="dt" sz="half" idx="10"/>
          </p:nvPr>
        </p:nvSpPr>
        <p:spPr/>
        <p:txBody>
          <a:bodyPr/>
          <a:lstStyle/>
          <a:p>
            <a:fld id="{C764DE79-268F-4C1A-8933-263129D2AF90}" type="datetimeFigureOut">
              <a:rPr lang="en-US" smtClean="0"/>
              <a:t>3/28/2023</a:t>
            </a:fld>
            <a:endParaRPr lang="en-US" dirty="0"/>
          </a:p>
        </p:txBody>
      </p:sp>
      <p:sp>
        <p:nvSpPr>
          <p:cNvPr id="4" name="Footer Placeholder 3">
            <a:extLst>
              <a:ext uri="{FF2B5EF4-FFF2-40B4-BE49-F238E27FC236}">
                <a16:creationId xmlns:a16="http://schemas.microsoft.com/office/drawing/2014/main" id="{75DCD30E-528A-471B-9C00-48D8494CF2A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B35C5F7-AC59-4A81-BC21-65CA305D42F6}"/>
              </a:ext>
            </a:extLst>
          </p:cNvPr>
          <p:cNvSpPr>
            <a:spLocks noGrp="1"/>
          </p:cNvSpPr>
          <p:nvPr>
            <p:ph type="sldNum" sz="quarter" idx="12"/>
          </p:nvPr>
        </p:nvSpPr>
        <p:spPr/>
        <p:txBody>
          <a:bodyPr/>
          <a:lstStyle/>
          <a:p>
            <a:fld id="{48F63A3B-78C7-47BE-AE5E-E10140E04643}" type="slidenum">
              <a:rPr lang="en-US" smtClean="0"/>
              <a:t>‹#›</a:t>
            </a:fld>
            <a:endParaRPr lang="en-US" dirty="0"/>
          </a:p>
        </p:txBody>
      </p:sp>
      <p:pic>
        <p:nvPicPr>
          <p:cNvPr id="8" name="Picture 7">
            <a:extLst>
              <a:ext uri="{FF2B5EF4-FFF2-40B4-BE49-F238E27FC236}">
                <a16:creationId xmlns:a16="http://schemas.microsoft.com/office/drawing/2014/main" id="{C4822626-24EA-46E2-BBC5-D5B1135CD5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28363" y="6294205"/>
            <a:ext cx="2918899" cy="455686"/>
          </a:xfrm>
          <a:prstGeom prst="rect">
            <a:avLst/>
          </a:prstGeom>
        </p:spPr>
      </p:pic>
      <p:pic>
        <p:nvPicPr>
          <p:cNvPr id="9" name="Picture 8">
            <a:extLst>
              <a:ext uri="{FF2B5EF4-FFF2-40B4-BE49-F238E27FC236}">
                <a16:creationId xmlns:a16="http://schemas.microsoft.com/office/drawing/2014/main" id="{75C1560A-D6D0-4DEE-80A3-BA2842E13E1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5907" y="6333031"/>
            <a:ext cx="1704940" cy="430394"/>
          </a:xfrm>
          <a:prstGeom prst="rect">
            <a:avLst/>
          </a:prstGeom>
        </p:spPr>
      </p:pic>
    </p:spTree>
    <p:extLst>
      <p:ext uri="{BB962C8B-B14F-4D97-AF65-F5344CB8AC3E}">
        <p14:creationId xmlns:p14="http://schemas.microsoft.com/office/powerpoint/2010/main" val="302537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00569"/>
            <a:ext cx="10515600" cy="1325563"/>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838200" y="1866276"/>
            <a:ext cx="10515600" cy="409139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id="{F7201674-A195-4645-8BC3-78418DA9B604}"/>
              </a:ext>
            </a:extLst>
          </p:cNvPr>
          <p:cNvSpPr/>
          <p:nvPr userDrawn="1"/>
        </p:nvSpPr>
        <p:spPr>
          <a:xfrm>
            <a:off x="0" y="1245236"/>
            <a:ext cx="12184139" cy="5612765"/>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94A545">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sp>
        <p:nvSpPr>
          <p:cNvPr id="12" name="Rectangle 7">
            <a:extLst>
              <a:ext uri="{FF2B5EF4-FFF2-40B4-BE49-F238E27FC236}">
                <a16:creationId xmlns:a16="http://schemas.microsoft.com/office/drawing/2014/main" id="{9EA24D1F-E10B-5945-96DD-C244DFC0DA42}"/>
              </a:ext>
            </a:extLst>
          </p:cNvPr>
          <p:cNvSpPr/>
          <p:nvPr userDrawn="1"/>
        </p:nvSpPr>
        <p:spPr>
          <a:xfrm flipH="1">
            <a:off x="-1" y="4570552"/>
            <a:ext cx="5717628" cy="2287448"/>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94A545">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pic>
        <p:nvPicPr>
          <p:cNvPr id="14" name="Picture 13">
            <a:extLst>
              <a:ext uri="{FF2B5EF4-FFF2-40B4-BE49-F238E27FC236}">
                <a16:creationId xmlns:a16="http://schemas.microsoft.com/office/drawing/2014/main" id="{60AFBD62-916B-EA4A-9376-3074B9EE0C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flipV="1">
            <a:off x="-787112" y="5606573"/>
            <a:ext cx="2057355" cy="54984"/>
          </a:xfrm>
          <a:prstGeom prst="rect">
            <a:avLst/>
          </a:prstGeom>
        </p:spPr>
      </p:pic>
    </p:spTree>
    <p:extLst>
      <p:ext uri="{BB962C8B-B14F-4D97-AF65-F5344CB8AC3E}">
        <p14:creationId xmlns:p14="http://schemas.microsoft.com/office/powerpoint/2010/main" val="16626325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4269" y="3142320"/>
            <a:ext cx="10515600" cy="1039937"/>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5717627" y="4182257"/>
            <a:ext cx="5632243" cy="2675744"/>
          </a:xfrm>
        </p:spPr>
        <p:txBody>
          <a:bodyPr/>
          <a:lstStyle>
            <a:lvl1pPr>
              <a:defRPr sz="2400">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Rectangle 7">
            <a:extLst>
              <a:ext uri="{FF2B5EF4-FFF2-40B4-BE49-F238E27FC236}">
                <a16:creationId xmlns:a16="http://schemas.microsoft.com/office/drawing/2014/main" id="{88938D85-D565-EF47-A9B4-B2B1986E931A}"/>
              </a:ext>
            </a:extLst>
          </p:cNvPr>
          <p:cNvSpPr/>
          <p:nvPr userDrawn="1"/>
        </p:nvSpPr>
        <p:spPr>
          <a:xfrm>
            <a:off x="0" y="1245236"/>
            <a:ext cx="12184139" cy="5612765"/>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94A545">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pic>
        <p:nvPicPr>
          <p:cNvPr id="5" name="Picture 4">
            <a:extLst>
              <a:ext uri="{FF2B5EF4-FFF2-40B4-BE49-F238E27FC236}">
                <a16:creationId xmlns:a16="http://schemas.microsoft.com/office/drawing/2014/main" id="{80998AA2-C42C-D942-ADFE-A94197A58F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4269" y="410749"/>
            <a:ext cx="10515600" cy="2628901"/>
          </a:xfrm>
          <a:prstGeom prst="rect">
            <a:avLst/>
          </a:prstGeom>
        </p:spPr>
      </p:pic>
      <p:sp>
        <p:nvSpPr>
          <p:cNvPr id="14" name="Rectangle 7">
            <a:extLst>
              <a:ext uri="{FF2B5EF4-FFF2-40B4-BE49-F238E27FC236}">
                <a16:creationId xmlns:a16="http://schemas.microsoft.com/office/drawing/2014/main" id="{6C691A8E-147B-804B-8C97-D91EA75D0959}"/>
              </a:ext>
            </a:extLst>
          </p:cNvPr>
          <p:cNvSpPr/>
          <p:nvPr userDrawn="1"/>
        </p:nvSpPr>
        <p:spPr>
          <a:xfrm flipH="1">
            <a:off x="-1" y="4570552"/>
            <a:ext cx="5717628" cy="2287448"/>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94A545">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pic>
        <p:nvPicPr>
          <p:cNvPr id="16" name="Picture 15">
            <a:extLst>
              <a:ext uri="{FF2B5EF4-FFF2-40B4-BE49-F238E27FC236}">
                <a16:creationId xmlns:a16="http://schemas.microsoft.com/office/drawing/2014/main" id="{838B6408-4545-6046-80C6-0C251E6CC5C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6200000" flipV="1">
            <a:off x="-787112" y="5606573"/>
            <a:ext cx="2057355" cy="54984"/>
          </a:xfrm>
          <a:prstGeom prst="rect">
            <a:avLst/>
          </a:prstGeom>
        </p:spPr>
      </p:pic>
    </p:spTree>
    <p:extLst>
      <p:ext uri="{BB962C8B-B14F-4D97-AF65-F5344CB8AC3E}">
        <p14:creationId xmlns:p14="http://schemas.microsoft.com/office/powerpoint/2010/main" val="10623194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101623"/>
            <a:ext cx="10170929" cy="755951"/>
          </a:xfrm>
        </p:spPr>
        <p:txBody>
          <a:bodyPr anchor="b">
            <a:normAutofit/>
          </a:bodyPr>
          <a:lstStyle>
            <a:lvl1pPr>
              <a:defRPr sz="4400">
                <a:latin typeface="Arial" panose="020B0604020202020204" pitchFamily="34" charset="0"/>
                <a:cs typeface="Arial" panose="020B0604020202020204" pitchFamily="34" charset="0"/>
              </a:defRPr>
            </a:lvl1pPr>
          </a:lstStyle>
          <a:p>
            <a:r>
              <a:rPr lang="en-US" dirty="0"/>
              <a:t>Click to edit Master title style</a:t>
            </a:r>
          </a:p>
        </p:txBody>
      </p:sp>
      <p:sp>
        <p:nvSpPr>
          <p:cNvPr id="13" name="Content Placeholder 2">
            <a:extLst>
              <a:ext uri="{FF2B5EF4-FFF2-40B4-BE49-F238E27FC236}">
                <a16:creationId xmlns:a16="http://schemas.microsoft.com/office/drawing/2014/main" id="{C44A2387-68A8-E344-B87C-FAE7E7A627BD}"/>
              </a:ext>
            </a:extLst>
          </p:cNvPr>
          <p:cNvSpPr>
            <a:spLocks noGrp="1"/>
          </p:cNvSpPr>
          <p:nvPr>
            <p:ph idx="10"/>
          </p:nvPr>
        </p:nvSpPr>
        <p:spPr>
          <a:xfrm>
            <a:off x="831849" y="2001188"/>
            <a:ext cx="10515600" cy="2878111"/>
          </a:xfrm>
        </p:spPr>
        <p:txBody>
          <a:bodyPr/>
          <a:lstStyle>
            <a:lvl1pPr marL="0" indent="0">
              <a:buFontTx/>
              <a:buNone/>
              <a:defRPr>
                <a:latin typeface="Arial" panose="020B0604020202020204" pitchFamily="34" charset="0"/>
                <a:cs typeface="Arial" panose="020B0604020202020204" pitchFamily="34" charset="0"/>
              </a:defRPr>
            </a:lvl1pPr>
            <a:lvl2pPr marL="457200" indent="0">
              <a:buFontTx/>
              <a:buNone/>
              <a:defRPr>
                <a:latin typeface="Arial" panose="020B0604020202020204" pitchFamily="34" charset="0"/>
                <a:cs typeface="Arial" panose="020B0604020202020204" pitchFamily="34" charset="0"/>
              </a:defRPr>
            </a:lvl2pPr>
            <a:lvl3pPr marL="914400" indent="0">
              <a:buFontTx/>
              <a:buNone/>
              <a:defRPr>
                <a:latin typeface="Arial" panose="020B0604020202020204" pitchFamily="34" charset="0"/>
                <a:cs typeface="Arial" panose="020B0604020202020204" pitchFamily="34" charset="0"/>
              </a:defRPr>
            </a:lvl3pPr>
            <a:lvl4pPr marL="1371600" indent="0">
              <a:buFontTx/>
              <a:buNone/>
              <a:defRPr>
                <a:latin typeface="Arial" panose="020B0604020202020204" pitchFamily="34" charset="0"/>
                <a:cs typeface="Arial" panose="020B0604020202020204" pitchFamily="34" charset="0"/>
              </a:defRPr>
            </a:lvl4pPr>
            <a:lvl5pPr marL="1828800" indent="0">
              <a:buFontTx/>
              <a:buNone/>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2">
            <a:extLst>
              <a:ext uri="{FF2B5EF4-FFF2-40B4-BE49-F238E27FC236}">
                <a16:creationId xmlns:a16="http://schemas.microsoft.com/office/drawing/2014/main" id="{0ED928D7-26C9-3A4B-B53A-520001539297}"/>
              </a:ext>
            </a:extLst>
          </p:cNvPr>
          <p:cNvSpPr>
            <a:spLocks noGrp="1"/>
          </p:cNvSpPr>
          <p:nvPr>
            <p:ph type="body" idx="11"/>
          </p:nvPr>
        </p:nvSpPr>
        <p:spPr>
          <a:xfrm>
            <a:off x="6145966" y="6108516"/>
            <a:ext cx="5201484" cy="595801"/>
          </a:xfrm>
        </p:spPr>
        <p:txBody>
          <a:bodyPr>
            <a:normAutofit/>
          </a:bodyPr>
          <a:lstStyle>
            <a:lvl1pPr marL="0" indent="0">
              <a:buNone/>
              <a:defRPr sz="200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12" name="Picture 11">
            <a:extLst>
              <a:ext uri="{FF2B5EF4-FFF2-40B4-BE49-F238E27FC236}">
                <a16:creationId xmlns:a16="http://schemas.microsoft.com/office/drawing/2014/main" id="{6B8C76CC-C123-0D40-81F3-C061A12A9DD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5906" y="6374013"/>
            <a:ext cx="1542599" cy="389412"/>
          </a:xfrm>
          <a:prstGeom prst="rect">
            <a:avLst/>
          </a:prstGeom>
        </p:spPr>
      </p:pic>
      <p:sp>
        <p:nvSpPr>
          <p:cNvPr id="18" name="Rectangle 7">
            <a:extLst>
              <a:ext uri="{FF2B5EF4-FFF2-40B4-BE49-F238E27FC236}">
                <a16:creationId xmlns:a16="http://schemas.microsoft.com/office/drawing/2014/main" id="{05A1F2B1-7A02-614D-BFD5-FF2692E863C2}"/>
              </a:ext>
            </a:extLst>
          </p:cNvPr>
          <p:cNvSpPr/>
          <p:nvPr userDrawn="1"/>
        </p:nvSpPr>
        <p:spPr>
          <a:xfrm>
            <a:off x="0" y="1245236"/>
            <a:ext cx="12184139" cy="5612765"/>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94A545">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sp>
        <p:nvSpPr>
          <p:cNvPr id="19" name="Rectangle 7">
            <a:extLst>
              <a:ext uri="{FF2B5EF4-FFF2-40B4-BE49-F238E27FC236}">
                <a16:creationId xmlns:a16="http://schemas.microsoft.com/office/drawing/2014/main" id="{3EE4E531-E85C-6343-931D-130499DA152E}"/>
              </a:ext>
            </a:extLst>
          </p:cNvPr>
          <p:cNvSpPr/>
          <p:nvPr userDrawn="1"/>
        </p:nvSpPr>
        <p:spPr>
          <a:xfrm flipH="1">
            <a:off x="-1" y="4570552"/>
            <a:ext cx="5717628" cy="2287448"/>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94A545">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pic>
        <p:nvPicPr>
          <p:cNvPr id="22" name="Picture 21">
            <a:extLst>
              <a:ext uri="{FF2B5EF4-FFF2-40B4-BE49-F238E27FC236}">
                <a16:creationId xmlns:a16="http://schemas.microsoft.com/office/drawing/2014/main" id="{E8C6B94B-3A4A-A949-BA46-7600FA2371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6200000" flipV="1">
            <a:off x="-787112" y="5606573"/>
            <a:ext cx="2057355" cy="54984"/>
          </a:xfrm>
          <a:prstGeom prst="rect">
            <a:avLst/>
          </a:prstGeom>
        </p:spPr>
      </p:pic>
      <p:pic>
        <p:nvPicPr>
          <p:cNvPr id="23" name="Picture 22">
            <a:extLst>
              <a:ext uri="{FF2B5EF4-FFF2-40B4-BE49-F238E27FC236}">
                <a16:creationId xmlns:a16="http://schemas.microsoft.com/office/drawing/2014/main" id="{2F7FEA26-B2CA-5A43-896A-021E4FAD8C1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31849" y="243841"/>
            <a:ext cx="4399859" cy="686887"/>
          </a:xfrm>
          <a:prstGeom prst="rect">
            <a:avLst/>
          </a:prstGeom>
        </p:spPr>
      </p:pic>
    </p:spTree>
    <p:extLst>
      <p:ext uri="{BB962C8B-B14F-4D97-AF65-F5344CB8AC3E}">
        <p14:creationId xmlns:p14="http://schemas.microsoft.com/office/powerpoint/2010/main" val="4252280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14795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14795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2">
            <a:extLst>
              <a:ext uri="{FF2B5EF4-FFF2-40B4-BE49-F238E27FC236}">
                <a16:creationId xmlns:a16="http://schemas.microsoft.com/office/drawing/2014/main" id="{4BF9D129-C78A-704E-A374-1C31B6D130AF}"/>
              </a:ext>
            </a:extLst>
          </p:cNvPr>
          <p:cNvSpPr>
            <a:spLocks noGrp="1"/>
          </p:cNvSpPr>
          <p:nvPr>
            <p:ph type="body" idx="10"/>
          </p:nvPr>
        </p:nvSpPr>
        <p:spPr>
          <a:xfrm>
            <a:off x="6145966" y="6108516"/>
            <a:ext cx="5201484" cy="595801"/>
          </a:xfrm>
        </p:spPr>
        <p:txBody>
          <a:bodyPr>
            <a:normAutofit/>
          </a:bodyPr>
          <a:lstStyle>
            <a:lvl1pPr marL="0" indent="0">
              <a:buNone/>
              <a:defRPr sz="200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3" name="Rectangle 7">
            <a:extLst>
              <a:ext uri="{FF2B5EF4-FFF2-40B4-BE49-F238E27FC236}">
                <a16:creationId xmlns:a16="http://schemas.microsoft.com/office/drawing/2014/main" id="{4A0C9817-B271-8840-9419-43C885351A93}"/>
              </a:ext>
            </a:extLst>
          </p:cNvPr>
          <p:cNvSpPr/>
          <p:nvPr userDrawn="1"/>
        </p:nvSpPr>
        <p:spPr>
          <a:xfrm>
            <a:off x="0" y="1245236"/>
            <a:ext cx="12184139" cy="5612765"/>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94A545">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sp>
        <p:nvSpPr>
          <p:cNvPr id="14" name="Rectangle 7">
            <a:extLst>
              <a:ext uri="{FF2B5EF4-FFF2-40B4-BE49-F238E27FC236}">
                <a16:creationId xmlns:a16="http://schemas.microsoft.com/office/drawing/2014/main" id="{CA5335E9-B1A2-084A-A7DB-B1404114CAC8}"/>
              </a:ext>
            </a:extLst>
          </p:cNvPr>
          <p:cNvSpPr/>
          <p:nvPr userDrawn="1"/>
        </p:nvSpPr>
        <p:spPr>
          <a:xfrm flipH="1">
            <a:off x="-1" y="4570552"/>
            <a:ext cx="5717628" cy="2287448"/>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94A545">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pic>
        <p:nvPicPr>
          <p:cNvPr id="17" name="Picture 16">
            <a:extLst>
              <a:ext uri="{FF2B5EF4-FFF2-40B4-BE49-F238E27FC236}">
                <a16:creationId xmlns:a16="http://schemas.microsoft.com/office/drawing/2014/main" id="{180688D2-BAC8-134E-870E-04F4D15740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flipV="1">
            <a:off x="-787112" y="5615282"/>
            <a:ext cx="2057355" cy="54984"/>
          </a:xfrm>
          <a:prstGeom prst="rect">
            <a:avLst/>
          </a:prstGeom>
        </p:spPr>
      </p:pic>
    </p:spTree>
    <p:extLst>
      <p:ext uri="{BB962C8B-B14F-4D97-AF65-F5344CB8AC3E}">
        <p14:creationId xmlns:p14="http://schemas.microsoft.com/office/powerpoint/2010/main" val="35751469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69234" y="524657"/>
            <a:ext cx="10548073" cy="1156507"/>
          </a:xfrm>
        </p:spPr>
        <p:txBody>
          <a:bodyPr/>
          <a:lstStyle/>
          <a:p>
            <a:r>
              <a:rPr lang="en-US" dirty="0"/>
              <a:t>Click to edit Master title style</a:t>
            </a:r>
          </a:p>
        </p:txBody>
      </p:sp>
      <p:sp>
        <p:nvSpPr>
          <p:cNvPr id="12" name="Rectangle 7">
            <a:extLst>
              <a:ext uri="{FF2B5EF4-FFF2-40B4-BE49-F238E27FC236}">
                <a16:creationId xmlns:a16="http://schemas.microsoft.com/office/drawing/2014/main" id="{FAF0C2A5-96A4-5642-B32C-D2B5DC963239}"/>
              </a:ext>
            </a:extLst>
          </p:cNvPr>
          <p:cNvSpPr/>
          <p:nvPr userDrawn="1"/>
        </p:nvSpPr>
        <p:spPr>
          <a:xfrm flipH="1">
            <a:off x="-7863" y="641527"/>
            <a:ext cx="1103057" cy="441299"/>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94A545">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sp>
        <p:nvSpPr>
          <p:cNvPr id="13" name="Rectangle 7">
            <a:extLst>
              <a:ext uri="{FF2B5EF4-FFF2-40B4-BE49-F238E27FC236}">
                <a16:creationId xmlns:a16="http://schemas.microsoft.com/office/drawing/2014/main" id="{D0C9A630-8116-5A4D-9FDA-548F13957760}"/>
              </a:ext>
            </a:extLst>
          </p:cNvPr>
          <p:cNvSpPr/>
          <p:nvPr userDrawn="1"/>
        </p:nvSpPr>
        <p:spPr>
          <a:xfrm>
            <a:off x="1" y="1"/>
            <a:ext cx="2350591" cy="1082827"/>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94A545">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sp>
        <p:nvSpPr>
          <p:cNvPr id="19" name="Text Placeholder 2">
            <a:extLst>
              <a:ext uri="{FF2B5EF4-FFF2-40B4-BE49-F238E27FC236}">
                <a16:creationId xmlns:a16="http://schemas.microsoft.com/office/drawing/2014/main" id="{B13FEFC9-EDE3-6F4B-B2A8-A92AAB896197}"/>
              </a:ext>
            </a:extLst>
          </p:cNvPr>
          <p:cNvSpPr>
            <a:spLocks noGrp="1"/>
          </p:cNvSpPr>
          <p:nvPr>
            <p:ph type="body" idx="1"/>
          </p:nvPr>
        </p:nvSpPr>
        <p:spPr>
          <a:xfrm>
            <a:off x="1095194" y="2055917"/>
            <a:ext cx="481254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0" name="Content Placeholder 3">
            <a:extLst>
              <a:ext uri="{FF2B5EF4-FFF2-40B4-BE49-F238E27FC236}">
                <a16:creationId xmlns:a16="http://schemas.microsoft.com/office/drawing/2014/main" id="{1E25026A-0C93-E040-9C15-B6D59ACBD9F2}"/>
              </a:ext>
            </a:extLst>
          </p:cNvPr>
          <p:cNvSpPr>
            <a:spLocks noGrp="1"/>
          </p:cNvSpPr>
          <p:nvPr>
            <p:ph sz="half" idx="2"/>
          </p:nvPr>
        </p:nvSpPr>
        <p:spPr>
          <a:xfrm>
            <a:off x="1095194" y="2879829"/>
            <a:ext cx="4812548"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4">
            <a:extLst>
              <a:ext uri="{FF2B5EF4-FFF2-40B4-BE49-F238E27FC236}">
                <a16:creationId xmlns:a16="http://schemas.microsoft.com/office/drawing/2014/main" id="{7EE1F238-CEEA-8A44-AE0D-8285F2626B22}"/>
              </a:ext>
            </a:extLst>
          </p:cNvPr>
          <p:cNvSpPr>
            <a:spLocks noGrp="1"/>
          </p:cNvSpPr>
          <p:nvPr>
            <p:ph type="body" sz="quarter" idx="3"/>
          </p:nvPr>
        </p:nvSpPr>
        <p:spPr>
          <a:xfrm>
            <a:off x="6607487" y="2055917"/>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2" name="Content Placeholder 5">
            <a:extLst>
              <a:ext uri="{FF2B5EF4-FFF2-40B4-BE49-F238E27FC236}">
                <a16:creationId xmlns:a16="http://schemas.microsoft.com/office/drawing/2014/main" id="{DBEBA944-93FA-2B4A-8284-DB7191E64B10}"/>
              </a:ext>
            </a:extLst>
          </p:cNvPr>
          <p:cNvSpPr>
            <a:spLocks noGrp="1"/>
          </p:cNvSpPr>
          <p:nvPr>
            <p:ph sz="quarter" idx="4"/>
          </p:nvPr>
        </p:nvSpPr>
        <p:spPr>
          <a:xfrm>
            <a:off x="6607487" y="2879829"/>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Oval 22">
            <a:extLst>
              <a:ext uri="{FF2B5EF4-FFF2-40B4-BE49-F238E27FC236}">
                <a16:creationId xmlns:a16="http://schemas.microsoft.com/office/drawing/2014/main" id="{3CA0726A-FA22-5047-973C-9FA7A3EA3B41}"/>
              </a:ext>
            </a:extLst>
          </p:cNvPr>
          <p:cNvSpPr/>
          <p:nvPr userDrawn="1"/>
        </p:nvSpPr>
        <p:spPr>
          <a:xfrm>
            <a:off x="174988" y="2307945"/>
            <a:ext cx="832893" cy="624670"/>
          </a:xfrm>
          <a:prstGeom prst="ellipse">
            <a:avLst/>
          </a:prstGeom>
          <a:solidFill>
            <a:srgbClr val="94A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Oval 14">
            <a:extLst>
              <a:ext uri="{FF2B5EF4-FFF2-40B4-BE49-F238E27FC236}">
                <a16:creationId xmlns:a16="http://schemas.microsoft.com/office/drawing/2014/main" id="{4B9CC706-88E1-4147-98D1-F6DDFBAEA85E}"/>
              </a:ext>
            </a:extLst>
          </p:cNvPr>
          <p:cNvSpPr/>
          <p:nvPr userDrawn="1"/>
        </p:nvSpPr>
        <p:spPr>
          <a:xfrm>
            <a:off x="5759996" y="2307945"/>
            <a:ext cx="832893" cy="624670"/>
          </a:xfrm>
          <a:prstGeom prst="ellipse">
            <a:avLst/>
          </a:prstGeom>
          <a:solidFill>
            <a:srgbClr val="94A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8" name="Picture 17">
            <a:extLst>
              <a:ext uri="{FF2B5EF4-FFF2-40B4-BE49-F238E27FC236}">
                <a16:creationId xmlns:a16="http://schemas.microsoft.com/office/drawing/2014/main" id="{035A460B-2094-D84C-BE08-A67E6CDAFC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flipV="1">
            <a:off x="10963656" y="1075417"/>
            <a:ext cx="2057355" cy="54984"/>
          </a:xfrm>
          <a:prstGeom prst="rect">
            <a:avLst/>
          </a:prstGeom>
        </p:spPr>
      </p:pic>
    </p:spTree>
    <p:extLst>
      <p:ext uri="{BB962C8B-B14F-4D97-AF65-F5344CB8AC3E}">
        <p14:creationId xmlns:p14="http://schemas.microsoft.com/office/powerpoint/2010/main" val="29993362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bg1">
            <a:alpha val="39000"/>
          </a:schemeClr>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DEEE64A-84E7-3441-9BD8-261D109D3C0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5906" y="6374013"/>
            <a:ext cx="1542599" cy="389412"/>
          </a:xfrm>
          <a:prstGeom prst="rect">
            <a:avLst/>
          </a:prstGeom>
        </p:spPr>
      </p:pic>
      <p:sp>
        <p:nvSpPr>
          <p:cNvPr id="2" name="Title 1"/>
          <p:cNvSpPr>
            <a:spLocks noGrp="1"/>
          </p:cNvSpPr>
          <p:nvPr>
            <p:ph type="title"/>
          </p:nvPr>
        </p:nvSpPr>
        <p:spPr>
          <a:xfrm>
            <a:off x="1070674" y="3618678"/>
            <a:ext cx="9842167" cy="951875"/>
          </a:xfrm>
        </p:spPr>
        <p:txBody>
          <a:bodyPr>
            <a:normAutofit/>
          </a:bodyPr>
          <a:lstStyle>
            <a:lvl1pPr>
              <a:lnSpc>
                <a:spcPct val="100000"/>
              </a:lnSpc>
              <a:defRPr sz="2800"/>
            </a:lvl1pPr>
          </a:lstStyle>
          <a:p>
            <a:r>
              <a:rPr lang="en-US" dirty="0"/>
              <a:t>Click to edit Master title style</a:t>
            </a:r>
          </a:p>
        </p:txBody>
      </p:sp>
      <p:sp>
        <p:nvSpPr>
          <p:cNvPr id="17" name="Rectangle 7">
            <a:extLst>
              <a:ext uri="{FF2B5EF4-FFF2-40B4-BE49-F238E27FC236}">
                <a16:creationId xmlns:a16="http://schemas.microsoft.com/office/drawing/2014/main" id="{23D587AD-BA70-5D4A-8AAA-F15FB588AC1B}"/>
              </a:ext>
            </a:extLst>
          </p:cNvPr>
          <p:cNvSpPr/>
          <p:nvPr userDrawn="1"/>
        </p:nvSpPr>
        <p:spPr>
          <a:xfrm>
            <a:off x="0" y="1245236"/>
            <a:ext cx="12184139" cy="5612765"/>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94A545">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pic>
        <p:nvPicPr>
          <p:cNvPr id="13" name="Picture 12">
            <a:extLst>
              <a:ext uri="{FF2B5EF4-FFF2-40B4-BE49-F238E27FC236}">
                <a16:creationId xmlns:a16="http://schemas.microsoft.com/office/drawing/2014/main" id="{DACFB6DE-AF77-104C-B312-A44115FBD59E}"/>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4" t="14201" r="-64" b="-7561"/>
          <a:stretch/>
        </p:blipFill>
        <p:spPr>
          <a:xfrm>
            <a:off x="0" y="1"/>
            <a:ext cx="12192000" cy="3794177"/>
          </a:xfrm>
          <a:prstGeom prst="rect">
            <a:avLst/>
          </a:prstGeom>
        </p:spPr>
      </p:pic>
      <p:sp>
        <p:nvSpPr>
          <p:cNvPr id="19" name="Rectangle 7">
            <a:extLst>
              <a:ext uri="{FF2B5EF4-FFF2-40B4-BE49-F238E27FC236}">
                <a16:creationId xmlns:a16="http://schemas.microsoft.com/office/drawing/2014/main" id="{6561F16C-7B12-EF4F-BF71-F8BF0942987D}"/>
              </a:ext>
            </a:extLst>
          </p:cNvPr>
          <p:cNvSpPr/>
          <p:nvPr userDrawn="1"/>
        </p:nvSpPr>
        <p:spPr>
          <a:xfrm flipH="1">
            <a:off x="-1" y="4570552"/>
            <a:ext cx="5717628" cy="2287448"/>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94A545">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pic>
        <p:nvPicPr>
          <p:cNvPr id="22" name="Picture 21">
            <a:extLst>
              <a:ext uri="{FF2B5EF4-FFF2-40B4-BE49-F238E27FC236}">
                <a16:creationId xmlns:a16="http://schemas.microsoft.com/office/drawing/2014/main" id="{1E1F580F-C213-EF40-804A-BFC545122F7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6200000" flipV="1">
            <a:off x="-787112" y="5615282"/>
            <a:ext cx="2057355" cy="54984"/>
          </a:xfrm>
          <a:prstGeom prst="rect">
            <a:avLst/>
          </a:prstGeom>
        </p:spPr>
      </p:pic>
      <p:pic>
        <p:nvPicPr>
          <p:cNvPr id="23" name="Picture 22">
            <a:extLst>
              <a:ext uri="{FF2B5EF4-FFF2-40B4-BE49-F238E27FC236}">
                <a16:creationId xmlns:a16="http://schemas.microsoft.com/office/drawing/2014/main" id="{CC0DB1C9-D8A4-4143-BB1F-3D0CCA3DEBE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01488" y="6108282"/>
            <a:ext cx="4029165" cy="629016"/>
          </a:xfrm>
          <a:prstGeom prst="rect">
            <a:avLst/>
          </a:prstGeom>
        </p:spPr>
      </p:pic>
    </p:spTree>
    <p:extLst>
      <p:ext uri="{BB962C8B-B14F-4D97-AF65-F5344CB8AC3E}">
        <p14:creationId xmlns:p14="http://schemas.microsoft.com/office/powerpoint/2010/main" val="42625394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0" name="Rectangle 7">
            <a:extLst>
              <a:ext uri="{FF2B5EF4-FFF2-40B4-BE49-F238E27FC236}">
                <a16:creationId xmlns:a16="http://schemas.microsoft.com/office/drawing/2014/main" id="{2CA79F07-E3D7-7345-AB58-6D7D8ACAA00B}"/>
              </a:ext>
            </a:extLst>
          </p:cNvPr>
          <p:cNvSpPr/>
          <p:nvPr userDrawn="1"/>
        </p:nvSpPr>
        <p:spPr>
          <a:xfrm>
            <a:off x="0" y="1245236"/>
            <a:ext cx="12184139" cy="5612765"/>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94A545">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Rectangle 2">
            <a:extLst>
              <a:ext uri="{FF2B5EF4-FFF2-40B4-BE49-F238E27FC236}">
                <a16:creationId xmlns:a16="http://schemas.microsoft.com/office/drawing/2014/main" id="{9DD8CF64-BF0E-D342-AE7B-773E2375177B}"/>
              </a:ext>
            </a:extLst>
          </p:cNvPr>
          <p:cNvSpPr/>
          <p:nvPr userDrawn="1"/>
        </p:nvSpPr>
        <p:spPr>
          <a:xfrm>
            <a:off x="5717627" y="4287188"/>
            <a:ext cx="6474373" cy="2570813"/>
          </a:xfrm>
          <a:prstGeom prst="rect">
            <a:avLst/>
          </a:prstGeom>
          <a:solidFill>
            <a:srgbClr val="7D7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extBox 1">
            <a:extLst>
              <a:ext uri="{FF2B5EF4-FFF2-40B4-BE49-F238E27FC236}">
                <a16:creationId xmlns:a16="http://schemas.microsoft.com/office/drawing/2014/main" id="{5AD291D6-2409-D44E-B03D-AFECCFD7459E}"/>
              </a:ext>
            </a:extLst>
          </p:cNvPr>
          <p:cNvSpPr txBox="1"/>
          <p:nvPr userDrawn="1"/>
        </p:nvSpPr>
        <p:spPr>
          <a:xfrm>
            <a:off x="838200" y="1210582"/>
            <a:ext cx="10737783" cy="1600438"/>
          </a:xfrm>
          <a:prstGeom prst="rect">
            <a:avLst/>
          </a:prstGeom>
          <a:noFill/>
        </p:spPr>
        <p:txBody>
          <a:bodyPr wrap="square" rtlCol="0">
            <a:spAutoFit/>
          </a:bodyPr>
          <a:lstStyle/>
          <a:p>
            <a:r>
              <a:rPr lang="en-US" sz="1400" b="0" i="0" kern="1200" dirty="0">
                <a:solidFill>
                  <a:schemeClr val="tx1"/>
                </a:solidFill>
                <a:effectLst/>
                <a:latin typeface="Arial" panose="020B0604020202020204" pitchFamily="34" charset="0"/>
                <a:ea typeface="+mn-ea"/>
                <a:cs typeface="Arial" panose="020B0604020202020204" pitchFamily="34" charset="0"/>
              </a:rPr>
              <a:t>The purpose of the Prevention Technology Transfer Center (PTTC) Network is to improve implementation and delivery of effective substance abuse prevention interventions, and provide training and technical assistance services to the substance abuse prevention field.  It does this by developing and disseminating tools and strategies needed to improve the quality of substance abuse prevention efforts; providing intensive technical assistance and learning resources to prevention professionals in order to improve their understanding of prevention science, epidemiological data, and implementation of evidence-based and promising practices; and, developing tools and resources to engage the next generation of prevention professionals.</a:t>
            </a:r>
            <a:br>
              <a:rPr lang="en-US" sz="1400" dirty="0">
                <a:latin typeface="Arial" panose="020B0604020202020204" pitchFamily="34" charset="0"/>
                <a:cs typeface="Arial" panose="020B0604020202020204" pitchFamily="34" charset="0"/>
              </a:rPr>
            </a:br>
            <a:endParaRPr lang="en-US" sz="1400" dirty="0">
              <a:solidFill>
                <a:schemeClr val="tx1"/>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AA0C38B9-B43F-E84C-8019-A94D0F859C1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3129" y="6213130"/>
            <a:ext cx="1542599" cy="389412"/>
          </a:xfrm>
          <a:prstGeom prst="rect">
            <a:avLst/>
          </a:prstGeom>
        </p:spPr>
      </p:pic>
      <p:pic>
        <p:nvPicPr>
          <p:cNvPr id="22" name="Picture 21">
            <a:extLst>
              <a:ext uri="{FF2B5EF4-FFF2-40B4-BE49-F238E27FC236}">
                <a16:creationId xmlns:a16="http://schemas.microsoft.com/office/drawing/2014/main" id="{68E2E997-0DA2-1B44-B389-3065F387FF6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79201" t="24183" b="50155"/>
          <a:stretch/>
        </p:blipFill>
        <p:spPr>
          <a:xfrm>
            <a:off x="6335280" y="6142477"/>
            <a:ext cx="973016" cy="643130"/>
          </a:xfrm>
          <a:prstGeom prst="rect">
            <a:avLst/>
          </a:prstGeom>
        </p:spPr>
      </p:pic>
      <p:pic>
        <p:nvPicPr>
          <p:cNvPr id="23" name="Picture 22">
            <a:extLst>
              <a:ext uri="{FF2B5EF4-FFF2-40B4-BE49-F238E27FC236}">
                <a16:creationId xmlns:a16="http://schemas.microsoft.com/office/drawing/2014/main" id="{243CF106-4F01-9F4A-9623-13597723CB3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9600" t="50472" r="39600" b="23866"/>
          <a:stretch/>
        </p:blipFill>
        <p:spPr>
          <a:xfrm>
            <a:off x="6335280" y="5584424"/>
            <a:ext cx="973016" cy="643130"/>
          </a:xfrm>
          <a:prstGeom prst="rect">
            <a:avLst/>
          </a:prstGeom>
        </p:spPr>
      </p:pic>
      <p:pic>
        <p:nvPicPr>
          <p:cNvPr id="24" name="Picture 23">
            <a:extLst>
              <a:ext uri="{FF2B5EF4-FFF2-40B4-BE49-F238E27FC236}">
                <a16:creationId xmlns:a16="http://schemas.microsoft.com/office/drawing/2014/main" id="{D9064BA6-E420-BB46-A71D-68929390673C}"/>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494" t="25573" r="78707" b="48765"/>
          <a:stretch/>
        </p:blipFill>
        <p:spPr>
          <a:xfrm>
            <a:off x="6335280" y="4992754"/>
            <a:ext cx="973016" cy="643130"/>
          </a:xfrm>
          <a:prstGeom prst="rect">
            <a:avLst/>
          </a:prstGeom>
        </p:spPr>
      </p:pic>
      <p:sp>
        <p:nvSpPr>
          <p:cNvPr id="31" name="Rectangle 7">
            <a:extLst>
              <a:ext uri="{FF2B5EF4-FFF2-40B4-BE49-F238E27FC236}">
                <a16:creationId xmlns:a16="http://schemas.microsoft.com/office/drawing/2014/main" id="{C7310555-3852-C94F-989F-E3FE25524CBB}"/>
              </a:ext>
            </a:extLst>
          </p:cNvPr>
          <p:cNvSpPr/>
          <p:nvPr userDrawn="1"/>
        </p:nvSpPr>
        <p:spPr>
          <a:xfrm flipH="1">
            <a:off x="-1" y="4570552"/>
            <a:ext cx="5717628" cy="2287448"/>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94A545">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sp>
        <p:nvSpPr>
          <p:cNvPr id="33" name="Text Placeholder 2">
            <a:extLst>
              <a:ext uri="{FF2B5EF4-FFF2-40B4-BE49-F238E27FC236}">
                <a16:creationId xmlns:a16="http://schemas.microsoft.com/office/drawing/2014/main" id="{5B5771B3-578C-F24A-8B82-88EAC5672D39}"/>
              </a:ext>
            </a:extLst>
          </p:cNvPr>
          <p:cNvSpPr txBox="1">
            <a:spLocks/>
          </p:cNvSpPr>
          <p:nvPr userDrawn="1"/>
        </p:nvSpPr>
        <p:spPr>
          <a:xfrm>
            <a:off x="6336870" y="4527032"/>
            <a:ext cx="3553551" cy="44220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2000" dirty="0"/>
              <a:t>CONNECT WITH US</a:t>
            </a:r>
          </a:p>
        </p:txBody>
      </p:sp>
      <p:pic>
        <p:nvPicPr>
          <p:cNvPr id="34" name="Picture 33">
            <a:extLst>
              <a:ext uri="{FF2B5EF4-FFF2-40B4-BE49-F238E27FC236}">
                <a16:creationId xmlns:a16="http://schemas.microsoft.com/office/drawing/2014/main" id="{0BB9F041-8E85-A74F-9C47-F45EE5AFAB7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31849" y="243841"/>
            <a:ext cx="4399859" cy="686887"/>
          </a:xfrm>
          <a:prstGeom prst="rect">
            <a:avLst/>
          </a:prstGeom>
        </p:spPr>
      </p:pic>
      <p:pic>
        <p:nvPicPr>
          <p:cNvPr id="35" name="Picture 34">
            <a:extLst>
              <a:ext uri="{FF2B5EF4-FFF2-40B4-BE49-F238E27FC236}">
                <a16:creationId xmlns:a16="http://schemas.microsoft.com/office/drawing/2014/main" id="{CF1E1B7A-E747-BC4D-8236-06F110FEA11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16200000" flipV="1">
            <a:off x="-787112" y="5615282"/>
            <a:ext cx="2057355" cy="54984"/>
          </a:xfrm>
          <a:prstGeom prst="rect">
            <a:avLst/>
          </a:prstGeom>
        </p:spPr>
      </p:pic>
    </p:spTree>
    <p:extLst>
      <p:ext uri="{BB962C8B-B14F-4D97-AF65-F5344CB8AC3E}">
        <p14:creationId xmlns:p14="http://schemas.microsoft.com/office/powerpoint/2010/main" val="4494614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Blank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6DDAB1-500C-45D1-84ED-C8F5B634ADFE}"/>
              </a:ext>
            </a:extLst>
          </p:cNvPr>
          <p:cNvSpPr/>
          <p:nvPr userDrawn="1"/>
        </p:nvSpPr>
        <p:spPr>
          <a:xfrm>
            <a:off x="-13750" y="0"/>
            <a:ext cx="357511" cy="5197642"/>
          </a:xfrm>
          <a:prstGeom prst="rect">
            <a:avLst/>
          </a:prstGeom>
          <a:solidFill>
            <a:srgbClr val="102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a:extLst>
              <a:ext uri="{FF2B5EF4-FFF2-40B4-BE49-F238E27FC236}">
                <a16:creationId xmlns:a16="http://schemas.microsoft.com/office/drawing/2014/main" id="{0F59C55C-3D7C-4612-AB4E-4D542AB5A2E9}"/>
              </a:ext>
            </a:extLst>
          </p:cNvPr>
          <p:cNvSpPr/>
          <p:nvPr userDrawn="1"/>
        </p:nvSpPr>
        <p:spPr>
          <a:xfrm>
            <a:off x="-13750" y="5211398"/>
            <a:ext cx="357511" cy="165004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 name="Picture 9">
            <a:extLst>
              <a:ext uri="{FF2B5EF4-FFF2-40B4-BE49-F238E27FC236}">
                <a16:creationId xmlns:a16="http://schemas.microsoft.com/office/drawing/2014/main" id="{5761DCE7-6E0B-4265-8A2D-C2EA0203A7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1833" y="6363413"/>
            <a:ext cx="818147" cy="341582"/>
          </a:xfrm>
          <a:prstGeom prst="rect">
            <a:avLst/>
          </a:prstGeom>
        </p:spPr>
      </p:pic>
      <p:sp>
        <p:nvSpPr>
          <p:cNvPr id="11" name="TextBox 10">
            <a:extLst>
              <a:ext uri="{FF2B5EF4-FFF2-40B4-BE49-F238E27FC236}">
                <a16:creationId xmlns:a16="http://schemas.microsoft.com/office/drawing/2014/main" id="{94D0B507-F136-4842-AA32-1CC249C7F1AA}"/>
              </a:ext>
            </a:extLst>
          </p:cNvPr>
          <p:cNvSpPr txBox="1"/>
          <p:nvPr userDrawn="1"/>
        </p:nvSpPr>
        <p:spPr>
          <a:xfrm>
            <a:off x="1755751" y="6404663"/>
            <a:ext cx="2872300" cy="53226"/>
          </a:xfrm>
          <a:prstGeom prst="rect">
            <a:avLst/>
          </a:prstGeom>
        </p:spPr>
        <p:txBody>
          <a:bodyPr wrap="square" rtlCol="0">
            <a:noAutofit/>
          </a:bodyPr>
          <a:lstStyle/>
          <a:p>
            <a:r>
              <a:rPr lang="en-US" sz="1200" b="0" kern="1200" spc="38" baseline="0" dirty="0">
                <a:solidFill>
                  <a:schemeClr val="bg1">
                    <a:lumMod val="65000"/>
                  </a:schemeClr>
                </a:solidFill>
                <a:latin typeface="Freestyle Script" panose="030804020302050B0404" pitchFamily="66" charset="0"/>
              </a:rPr>
              <a:t>Inspiring Solutions for a Better World</a:t>
            </a:r>
          </a:p>
        </p:txBody>
      </p:sp>
      <p:sp>
        <p:nvSpPr>
          <p:cNvPr id="14" name="Slide Number Placeholder 13">
            <a:extLst>
              <a:ext uri="{FF2B5EF4-FFF2-40B4-BE49-F238E27FC236}">
                <a16:creationId xmlns:a16="http://schemas.microsoft.com/office/drawing/2014/main" id="{4F2249A9-709B-4BB9-ABC7-0C310D71A0F7}"/>
              </a:ext>
            </a:extLst>
          </p:cNvPr>
          <p:cNvSpPr txBox="1">
            <a:spLocks/>
          </p:cNvSpPr>
          <p:nvPr userDrawn="1"/>
        </p:nvSpPr>
        <p:spPr>
          <a:xfrm>
            <a:off x="11529684" y="6373939"/>
            <a:ext cx="487680" cy="365760"/>
          </a:xfrm>
          <a:prstGeom prst="roundRect">
            <a:avLst/>
          </a:prstGeom>
          <a:solidFill>
            <a:schemeClr val="bg1">
              <a:lumMod val="75000"/>
            </a:schemeClr>
          </a:solidFill>
          <a:ln w="6350" cap="flat" cmpd="sng" algn="ctr">
            <a:noFill/>
            <a:prstDash val="solid"/>
            <a:miter lim="800000"/>
          </a:ln>
          <a:effectLst/>
        </p:spPr>
        <p:txBody>
          <a:bodyPr lIns="0" tIns="13716" rIns="0" bIns="0" rtlCol="0" anchor="ctr"/>
          <a:lstStyle>
            <a:defPPr>
              <a:defRPr lang="en-US"/>
            </a:defPPr>
            <a:lvl1pPr marL="0" algn="ctr" defTabSz="1219170" rtl="0" eaLnBrk="1" latinLnBrk="0" hangingPunct="1">
              <a:defRPr lang="en-US" sz="1600" kern="1200" spc="267" baseline="0">
                <a:solidFill>
                  <a:schemeClr val="bg1"/>
                </a:solidFill>
                <a:latin typeface="Bebas Neue Bold" panose="020B0606020202050201" pitchFamily="34" charset="0"/>
                <a:ea typeface="+mn-ea"/>
                <a:cs typeface="+mn-cs"/>
              </a:defRPr>
            </a:lvl1pPr>
            <a:lvl2pPr marL="609585" algn="l" defTabSz="1219170" rtl="0" eaLnBrk="1" latinLnBrk="0" hangingPunct="1">
              <a:defRPr sz="2400" kern="1200">
                <a:solidFill>
                  <a:schemeClr val="dk1"/>
                </a:solidFill>
                <a:latin typeface="+mn-lt"/>
                <a:ea typeface="+mn-ea"/>
                <a:cs typeface="+mn-cs"/>
              </a:defRPr>
            </a:lvl2pPr>
            <a:lvl3pPr marL="1219170" algn="l" defTabSz="1219170" rtl="0" eaLnBrk="1" latinLnBrk="0" hangingPunct="1">
              <a:defRPr sz="2400" kern="1200">
                <a:solidFill>
                  <a:schemeClr val="dk1"/>
                </a:solidFill>
                <a:latin typeface="+mn-lt"/>
                <a:ea typeface="+mn-ea"/>
                <a:cs typeface="+mn-cs"/>
              </a:defRPr>
            </a:lvl3pPr>
            <a:lvl4pPr marL="1828754" algn="l" defTabSz="1219170" rtl="0" eaLnBrk="1" latinLnBrk="0" hangingPunct="1">
              <a:defRPr sz="2400" kern="1200">
                <a:solidFill>
                  <a:schemeClr val="dk1"/>
                </a:solidFill>
                <a:latin typeface="+mn-lt"/>
                <a:ea typeface="+mn-ea"/>
                <a:cs typeface="+mn-cs"/>
              </a:defRPr>
            </a:lvl4pPr>
            <a:lvl5pPr marL="2438339" algn="l" defTabSz="1219170" rtl="0" eaLnBrk="1" latinLnBrk="0" hangingPunct="1">
              <a:defRPr sz="2400" kern="1200">
                <a:solidFill>
                  <a:schemeClr val="dk1"/>
                </a:solidFill>
                <a:latin typeface="+mn-lt"/>
                <a:ea typeface="+mn-ea"/>
                <a:cs typeface="+mn-cs"/>
              </a:defRPr>
            </a:lvl5pPr>
            <a:lvl6pPr marL="3047924" algn="l" defTabSz="1219170" rtl="0" eaLnBrk="1" latinLnBrk="0" hangingPunct="1">
              <a:defRPr sz="2400" kern="1200">
                <a:solidFill>
                  <a:schemeClr val="dk1"/>
                </a:solidFill>
                <a:latin typeface="+mn-lt"/>
                <a:ea typeface="+mn-ea"/>
                <a:cs typeface="+mn-cs"/>
              </a:defRPr>
            </a:lvl6pPr>
            <a:lvl7pPr marL="3657509" algn="l" defTabSz="1219170" rtl="0" eaLnBrk="1" latinLnBrk="0" hangingPunct="1">
              <a:defRPr sz="2400" kern="1200">
                <a:solidFill>
                  <a:schemeClr val="dk1"/>
                </a:solidFill>
                <a:latin typeface="+mn-lt"/>
                <a:ea typeface="+mn-ea"/>
                <a:cs typeface="+mn-cs"/>
              </a:defRPr>
            </a:lvl7pPr>
            <a:lvl8pPr marL="4267093" algn="l" defTabSz="1219170" rtl="0" eaLnBrk="1" latinLnBrk="0" hangingPunct="1">
              <a:defRPr sz="2400" kern="1200">
                <a:solidFill>
                  <a:schemeClr val="dk1"/>
                </a:solidFill>
                <a:latin typeface="+mn-lt"/>
                <a:ea typeface="+mn-ea"/>
                <a:cs typeface="+mn-cs"/>
              </a:defRPr>
            </a:lvl8pPr>
            <a:lvl9pPr marL="4876678" algn="l" defTabSz="1219170" rtl="0" eaLnBrk="1" latinLnBrk="0" hangingPunct="1">
              <a:defRPr sz="2400" kern="1200">
                <a:solidFill>
                  <a:schemeClr val="dk1"/>
                </a:solidFill>
                <a:latin typeface="+mn-lt"/>
                <a:ea typeface="+mn-ea"/>
                <a:cs typeface="+mn-cs"/>
              </a:defRPr>
            </a:lvl9pPr>
          </a:lstStyle>
          <a:p>
            <a:pPr marL="0" marR="0" lvl="0" indent="0" algn="ctr" defTabSz="914378" rtl="0" eaLnBrk="1" fontAlgn="auto" latinLnBrk="0" hangingPunct="1">
              <a:lnSpc>
                <a:spcPct val="100000"/>
              </a:lnSpc>
              <a:spcBef>
                <a:spcPts val="0"/>
              </a:spcBef>
              <a:spcAft>
                <a:spcPts val="0"/>
              </a:spcAft>
              <a:buClrTx/>
              <a:buSzTx/>
              <a:buFontTx/>
              <a:buNone/>
              <a:tabLst/>
              <a:defRPr/>
            </a:pPr>
            <a:fld id="{9D955F5F-96B5-4123-A0BF-F5126ED54847}" type="slidenum">
              <a:rPr kumimoji="0" lang="en-US" sz="1200" b="0" i="0" u="none" strike="noStrike" kern="1200" cap="none" spc="200" normalizeH="0" baseline="0" noProof="0" smtClean="0">
                <a:ln>
                  <a:noFill/>
                </a:ln>
                <a:solidFill>
                  <a:srgbClr val="FFFFFF"/>
                </a:solidFill>
                <a:effectLst/>
                <a:uLnTx/>
                <a:uFillTx/>
                <a:latin typeface="Bebas Neue Bold" panose="020B0606020202050201" pitchFamily="34" charset="0"/>
                <a:ea typeface="+mn-ea"/>
                <a:cs typeface="+mn-cs"/>
              </a:rPr>
              <a:pPr marL="0" marR="0" lvl="0" indent="0" algn="ctr" defTabSz="914378"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200" normalizeH="0" baseline="0" noProof="0" dirty="0">
              <a:ln>
                <a:noFill/>
              </a:ln>
              <a:solidFill>
                <a:srgbClr val="FFFFFF"/>
              </a:solidFill>
              <a:effectLst/>
              <a:uLnTx/>
              <a:uFillTx/>
              <a:latin typeface="Bebas Neue Bold" panose="020B0606020202050201" pitchFamily="34" charset="0"/>
              <a:ea typeface="+mn-ea"/>
              <a:cs typeface="+mn-cs"/>
            </a:endParaRPr>
          </a:p>
        </p:txBody>
      </p:sp>
    </p:spTree>
    <p:extLst>
      <p:ext uri="{BB962C8B-B14F-4D97-AF65-F5344CB8AC3E}">
        <p14:creationId xmlns:p14="http://schemas.microsoft.com/office/powerpoint/2010/main" val="2435090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Title Slide 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C5DAC8-CCC4-4948-90AC-FF3BD87B815C}"/>
              </a:ext>
            </a:extLst>
          </p:cNvPr>
          <p:cNvSpPr/>
          <p:nvPr userDrawn="1"/>
        </p:nvSpPr>
        <p:spPr>
          <a:xfrm>
            <a:off x="0" y="5218259"/>
            <a:ext cx="12192000" cy="1836880"/>
          </a:xfrm>
          <a:prstGeom prst="rect">
            <a:avLst/>
          </a:prstGeom>
          <a:solidFill>
            <a:srgbClr val="00B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E27014E-6C8C-4EF8-A41A-8340EB9F4646}"/>
              </a:ext>
            </a:extLst>
          </p:cNvPr>
          <p:cNvSpPr/>
          <p:nvPr userDrawn="1"/>
        </p:nvSpPr>
        <p:spPr>
          <a:xfrm>
            <a:off x="0" y="0"/>
            <a:ext cx="12192000" cy="5334000"/>
          </a:xfrm>
          <a:prstGeom prst="rect">
            <a:avLst/>
          </a:prstGeom>
          <a:solidFill>
            <a:srgbClr val="102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914400" y="1627187"/>
            <a:ext cx="10769600" cy="1470025"/>
          </a:xfrm>
        </p:spPr>
        <p:txBody>
          <a:bodyPr vert="horz" lIns="91440" tIns="45720" rIns="91440" bIns="45720" rtlCol="0" anchor="ctr">
            <a:noAutofit/>
          </a:bodyPr>
          <a:lstStyle>
            <a:lvl1pPr algn="l">
              <a:defRPr lang="en-US" sz="8800" kern="1200" dirty="0">
                <a:solidFill>
                  <a:schemeClr val="bg1"/>
                </a:solidFill>
                <a:latin typeface="Calibri" panose="020F0502020204030204" pitchFamily="34" charset="0"/>
                <a:ea typeface="+mj-ea"/>
                <a:cs typeface="+mj-cs"/>
              </a:defRPr>
            </a:lvl1pPr>
          </a:lstStyle>
          <a:p>
            <a:pPr lvl="0" algn="l"/>
            <a:r>
              <a:rPr lang="en-US" dirty="0"/>
              <a:t>Click to edit title style</a:t>
            </a:r>
          </a:p>
        </p:txBody>
      </p:sp>
      <p:sp>
        <p:nvSpPr>
          <p:cNvPr id="9" name="Text Placeholder 12">
            <a:extLst>
              <a:ext uri="{FF2B5EF4-FFF2-40B4-BE49-F238E27FC236}">
                <a16:creationId xmlns:a16="http://schemas.microsoft.com/office/drawing/2014/main" id="{BA8E7F1E-C91F-480A-838A-D56AB7503295}"/>
              </a:ext>
            </a:extLst>
          </p:cNvPr>
          <p:cNvSpPr>
            <a:spLocks noGrp="1"/>
          </p:cNvSpPr>
          <p:nvPr>
            <p:ph type="body" sz="quarter" idx="14"/>
          </p:nvPr>
        </p:nvSpPr>
        <p:spPr>
          <a:xfrm>
            <a:off x="1066800" y="3453615"/>
            <a:ext cx="10261600" cy="457200"/>
          </a:xfrm>
          <a:solidFill>
            <a:schemeClr val="bg1"/>
          </a:solidFill>
        </p:spPr>
        <p:txBody>
          <a:bodyPr vert="horz" lIns="91440" tIns="45720" rIns="91440" bIns="45720" rtlCol="0" anchor="ctr">
            <a:noAutofit/>
          </a:bodyPr>
          <a:lstStyle>
            <a:lvl1pPr marL="0" indent="0">
              <a:buFontTx/>
              <a:buNone/>
              <a:defRPr lang="en-US" sz="3733" dirty="0">
                <a:solidFill>
                  <a:schemeClr val="tx2">
                    <a:lumMod val="75000"/>
                  </a:schemeClr>
                </a:solidFill>
                <a:latin typeface="Calibri" panose="020F0502020204030204" pitchFamily="34" charset="0"/>
                <a:ea typeface="+mj-ea"/>
                <a:cs typeface="+mj-cs"/>
              </a:defRPr>
            </a:lvl1pPr>
          </a:lstStyle>
          <a:p>
            <a:pPr lvl="0">
              <a:spcBef>
                <a:spcPct val="0"/>
              </a:spcBef>
              <a:buNone/>
            </a:pPr>
            <a:r>
              <a:rPr lang="en-US" dirty="0"/>
              <a:t>Click to edit Master text styles</a:t>
            </a:r>
          </a:p>
        </p:txBody>
      </p:sp>
      <p:sp>
        <p:nvSpPr>
          <p:cNvPr id="4" name="Rectangle 3">
            <a:extLst>
              <a:ext uri="{FF2B5EF4-FFF2-40B4-BE49-F238E27FC236}">
                <a16:creationId xmlns:a16="http://schemas.microsoft.com/office/drawing/2014/main" id="{C6FF22AC-A943-44E3-8A89-43D183475458}"/>
              </a:ext>
            </a:extLst>
          </p:cNvPr>
          <p:cNvSpPr/>
          <p:nvPr userDrawn="1"/>
        </p:nvSpPr>
        <p:spPr>
          <a:xfrm>
            <a:off x="0" y="5218259"/>
            <a:ext cx="12192000" cy="1993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412DD0B-4416-4CEA-BD84-D1D6DEBEF5B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595720" y="5851452"/>
            <a:ext cx="1600200" cy="668094"/>
          </a:xfrm>
          <a:prstGeom prst="rect">
            <a:avLst/>
          </a:prstGeom>
        </p:spPr>
      </p:pic>
      <p:sp>
        <p:nvSpPr>
          <p:cNvPr id="8" name="TextBox 7">
            <a:extLst>
              <a:ext uri="{FF2B5EF4-FFF2-40B4-BE49-F238E27FC236}">
                <a16:creationId xmlns:a16="http://schemas.microsoft.com/office/drawing/2014/main" id="{3DB3EC57-8A28-4DAA-887F-5DE12C8C3A94}"/>
              </a:ext>
            </a:extLst>
          </p:cNvPr>
          <p:cNvSpPr txBox="1"/>
          <p:nvPr userDrawn="1"/>
        </p:nvSpPr>
        <p:spPr>
          <a:xfrm>
            <a:off x="5349273" y="5988651"/>
            <a:ext cx="4222109" cy="393695"/>
          </a:xfrm>
          <a:prstGeom prst="rect">
            <a:avLst/>
          </a:prstGeom>
        </p:spPr>
        <p:txBody>
          <a:bodyPr wrap="square" rtlCol="0">
            <a:noAutofit/>
          </a:bodyPr>
          <a:lstStyle/>
          <a:p>
            <a:r>
              <a:rPr lang="en-US" b="1" kern="1200" spc="70" baseline="0" dirty="0">
                <a:solidFill>
                  <a:schemeClr val="bg1"/>
                </a:solidFill>
                <a:latin typeface="Calibri" panose="020F0502020204030204" pitchFamily="34" charset="0"/>
              </a:rPr>
              <a:t>Inspiring Solutions for a Better World</a:t>
            </a:r>
          </a:p>
        </p:txBody>
      </p:sp>
    </p:spTree>
    <p:extLst>
      <p:ext uri="{BB962C8B-B14F-4D97-AF65-F5344CB8AC3E}">
        <p14:creationId xmlns:p14="http://schemas.microsoft.com/office/powerpoint/2010/main" val="35812946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Imag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6DDAB1-500C-45D1-84ED-C8F5B634ADFE}"/>
              </a:ext>
            </a:extLst>
          </p:cNvPr>
          <p:cNvSpPr/>
          <p:nvPr userDrawn="1"/>
        </p:nvSpPr>
        <p:spPr>
          <a:xfrm>
            <a:off x="-13750" y="0"/>
            <a:ext cx="3459580" cy="4386370"/>
          </a:xfrm>
          <a:prstGeom prst="rect">
            <a:avLst/>
          </a:prstGeom>
          <a:solidFill>
            <a:srgbClr val="102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a:extLst>
              <a:ext uri="{FF2B5EF4-FFF2-40B4-BE49-F238E27FC236}">
                <a16:creationId xmlns:a16="http://schemas.microsoft.com/office/drawing/2014/main" id="{0F59C55C-3D7C-4612-AB4E-4D542AB5A2E9}"/>
              </a:ext>
            </a:extLst>
          </p:cNvPr>
          <p:cNvSpPr/>
          <p:nvPr userDrawn="1"/>
        </p:nvSpPr>
        <p:spPr>
          <a:xfrm>
            <a:off x="-13750" y="4455124"/>
            <a:ext cx="3459580" cy="24063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 name="Picture 9">
            <a:extLst>
              <a:ext uri="{FF2B5EF4-FFF2-40B4-BE49-F238E27FC236}">
                <a16:creationId xmlns:a16="http://schemas.microsoft.com/office/drawing/2014/main" id="{5761DCE7-6E0B-4265-8A2D-C2EA0203A7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20681" y="6384038"/>
            <a:ext cx="818147" cy="341582"/>
          </a:xfrm>
          <a:prstGeom prst="rect">
            <a:avLst/>
          </a:prstGeom>
        </p:spPr>
      </p:pic>
      <p:sp>
        <p:nvSpPr>
          <p:cNvPr id="11" name="TextBox 10">
            <a:extLst>
              <a:ext uri="{FF2B5EF4-FFF2-40B4-BE49-F238E27FC236}">
                <a16:creationId xmlns:a16="http://schemas.microsoft.com/office/drawing/2014/main" id="{94D0B507-F136-4842-AA32-1CC249C7F1AA}"/>
              </a:ext>
            </a:extLst>
          </p:cNvPr>
          <p:cNvSpPr txBox="1"/>
          <p:nvPr userDrawn="1"/>
        </p:nvSpPr>
        <p:spPr>
          <a:xfrm>
            <a:off x="5234599" y="6425288"/>
            <a:ext cx="2872300" cy="53226"/>
          </a:xfrm>
          <a:prstGeom prst="rect">
            <a:avLst/>
          </a:prstGeom>
        </p:spPr>
        <p:txBody>
          <a:bodyPr wrap="square" rtlCol="0">
            <a:noAutofit/>
          </a:bodyPr>
          <a:lstStyle/>
          <a:p>
            <a:r>
              <a:rPr lang="en-US" sz="1200" b="0" kern="1200" spc="38" baseline="0" dirty="0">
                <a:solidFill>
                  <a:schemeClr val="bg1">
                    <a:lumMod val="65000"/>
                  </a:schemeClr>
                </a:solidFill>
                <a:latin typeface="Freestyle Script" panose="030804020302050B0404" pitchFamily="66" charset="0"/>
              </a:rPr>
              <a:t>Inspiring Solutions for a Better World</a:t>
            </a:r>
          </a:p>
        </p:txBody>
      </p:sp>
      <p:sp>
        <p:nvSpPr>
          <p:cNvPr id="13" name="TextBox 12">
            <a:extLst>
              <a:ext uri="{FF2B5EF4-FFF2-40B4-BE49-F238E27FC236}">
                <a16:creationId xmlns:a16="http://schemas.microsoft.com/office/drawing/2014/main" id="{2AC06242-A70A-44B5-89A5-EF4FA716B565}"/>
              </a:ext>
            </a:extLst>
          </p:cNvPr>
          <p:cNvSpPr txBox="1"/>
          <p:nvPr userDrawn="1"/>
        </p:nvSpPr>
        <p:spPr>
          <a:xfrm>
            <a:off x="522513" y="749397"/>
            <a:ext cx="2021307" cy="1131079"/>
          </a:xfrm>
          <a:prstGeom prst="rect">
            <a:avLst/>
          </a:prstGeom>
          <a:noFill/>
        </p:spPr>
        <p:txBody>
          <a:bodyPr wrap="square" rtlCol="0">
            <a:spAutoFit/>
          </a:bodyPr>
          <a:lstStyle/>
          <a:p>
            <a:endParaRPr lang="en-US" sz="1350" dirty="0">
              <a:solidFill>
                <a:schemeClr val="bg1"/>
              </a:solidFill>
            </a:endParaRPr>
          </a:p>
          <a:p>
            <a:endParaRPr lang="en-US" sz="1350" dirty="0">
              <a:solidFill>
                <a:schemeClr val="bg1"/>
              </a:solidFill>
            </a:endParaRPr>
          </a:p>
          <a:p>
            <a:endParaRPr lang="en-US" sz="1350" dirty="0">
              <a:solidFill>
                <a:schemeClr val="bg1"/>
              </a:solidFill>
            </a:endParaRPr>
          </a:p>
          <a:p>
            <a:endParaRPr lang="en-US" sz="1350" dirty="0">
              <a:solidFill>
                <a:schemeClr val="bg1"/>
              </a:solidFill>
            </a:endParaRPr>
          </a:p>
          <a:p>
            <a:endParaRPr lang="en-US" sz="1350" dirty="0">
              <a:solidFill>
                <a:schemeClr val="bg1"/>
              </a:solidFill>
            </a:endParaRPr>
          </a:p>
        </p:txBody>
      </p:sp>
      <p:sp>
        <p:nvSpPr>
          <p:cNvPr id="14" name="Slide Number Placeholder 13">
            <a:extLst>
              <a:ext uri="{FF2B5EF4-FFF2-40B4-BE49-F238E27FC236}">
                <a16:creationId xmlns:a16="http://schemas.microsoft.com/office/drawing/2014/main" id="{A42C12F8-DC96-4A2D-BA46-D1CAB2A244CB}"/>
              </a:ext>
            </a:extLst>
          </p:cNvPr>
          <p:cNvSpPr txBox="1">
            <a:spLocks/>
          </p:cNvSpPr>
          <p:nvPr userDrawn="1"/>
        </p:nvSpPr>
        <p:spPr>
          <a:xfrm>
            <a:off x="11502179" y="6360189"/>
            <a:ext cx="487680" cy="365760"/>
          </a:xfrm>
          <a:prstGeom prst="roundRect">
            <a:avLst/>
          </a:prstGeom>
          <a:solidFill>
            <a:schemeClr val="bg1">
              <a:lumMod val="75000"/>
            </a:schemeClr>
          </a:solidFill>
          <a:ln w="6350" cap="flat" cmpd="sng" algn="ctr">
            <a:noFill/>
            <a:prstDash val="solid"/>
            <a:miter lim="800000"/>
          </a:ln>
          <a:effectLst/>
        </p:spPr>
        <p:txBody>
          <a:bodyPr lIns="0" tIns="13716" rIns="0" bIns="0" rtlCol="0" anchor="ctr"/>
          <a:lstStyle>
            <a:defPPr>
              <a:defRPr lang="en-US"/>
            </a:defPPr>
            <a:lvl1pPr marL="0" algn="ctr" defTabSz="1219170" rtl="0" eaLnBrk="1" latinLnBrk="0" hangingPunct="1">
              <a:defRPr lang="en-US" sz="1600" kern="1200" spc="267" baseline="0">
                <a:solidFill>
                  <a:schemeClr val="bg1"/>
                </a:solidFill>
                <a:latin typeface="Bebas Neue Bold" panose="020B0606020202050201" pitchFamily="34" charset="0"/>
                <a:ea typeface="+mn-ea"/>
                <a:cs typeface="+mn-cs"/>
              </a:defRPr>
            </a:lvl1pPr>
            <a:lvl2pPr marL="609585" algn="l" defTabSz="1219170" rtl="0" eaLnBrk="1" latinLnBrk="0" hangingPunct="1">
              <a:defRPr sz="2400" kern="1200">
                <a:solidFill>
                  <a:schemeClr val="dk1"/>
                </a:solidFill>
                <a:latin typeface="+mn-lt"/>
                <a:ea typeface="+mn-ea"/>
                <a:cs typeface="+mn-cs"/>
              </a:defRPr>
            </a:lvl2pPr>
            <a:lvl3pPr marL="1219170" algn="l" defTabSz="1219170" rtl="0" eaLnBrk="1" latinLnBrk="0" hangingPunct="1">
              <a:defRPr sz="2400" kern="1200">
                <a:solidFill>
                  <a:schemeClr val="dk1"/>
                </a:solidFill>
                <a:latin typeface="+mn-lt"/>
                <a:ea typeface="+mn-ea"/>
                <a:cs typeface="+mn-cs"/>
              </a:defRPr>
            </a:lvl3pPr>
            <a:lvl4pPr marL="1828754" algn="l" defTabSz="1219170" rtl="0" eaLnBrk="1" latinLnBrk="0" hangingPunct="1">
              <a:defRPr sz="2400" kern="1200">
                <a:solidFill>
                  <a:schemeClr val="dk1"/>
                </a:solidFill>
                <a:latin typeface="+mn-lt"/>
                <a:ea typeface="+mn-ea"/>
                <a:cs typeface="+mn-cs"/>
              </a:defRPr>
            </a:lvl4pPr>
            <a:lvl5pPr marL="2438339" algn="l" defTabSz="1219170" rtl="0" eaLnBrk="1" latinLnBrk="0" hangingPunct="1">
              <a:defRPr sz="2400" kern="1200">
                <a:solidFill>
                  <a:schemeClr val="dk1"/>
                </a:solidFill>
                <a:latin typeface="+mn-lt"/>
                <a:ea typeface="+mn-ea"/>
                <a:cs typeface="+mn-cs"/>
              </a:defRPr>
            </a:lvl5pPr>
            <a:lvl6pPr marL="3047924" algn="l" defTabSz="1219170" rtl="0" eaLnBrk="1" latinLnBrk="0" hangingPunct="1">
              <a:defRPr sz="2400" kern="1200">
                <a:solidFill>
                  <a:schemeClr val="dk1"/>
                </a:solidFill>
                <a:latin typeface="+mn-lt"/>
                <a:ea typeface="+mn-ea"/>
                <a:cs typeface="+mn-cs"/>
              </a:defRPr>
            </a:lvl6pPr>
            <a:lvl7pPr marL="3657509" algn="l" defTabSz="1219170" rtl="0" eaLnBrk="1" latinLnBrk="0" hangingPunct="1">
              <a:defRPr sz="2400" kern="1200">
                <a:solidFill>
                  <a:schemeClr val="dk1"/>
                </a:solidFill>
                <a:latin typeface="+mn-lt"/>
                <a:ea typeface="+mn-ea"/>
                <a:cs typeface="+mn-cs"/>
              </a:defRPr>
            </a:lvl7pPr>
            <a:lvl8pPr marL="4267093" algn="l" defTabSz="1219170" rtl="0" eaLnBrk="1" latinLnBrk="0" hangingPunct="1">
              <a:defRPr sz="2400" kern="1200">
                <a:solidFill>
                  <a:schemeClr val="dk1"/>
                </a:solidFill>
                <a:latin typeface="+mn-lt"/>
                <a:ea typeface="+mn-ea"/>
                <a:cs typeface="+mn-cs"/>
              </a:defRPr>
            </a:lvl8pPr>
            <a:lvl9pPr marL="4876678" algn="l" defTabSz="1219170" rtl="0" eaLnBrk="1" latinLnBrk="0" hangingPunct="1">
              <a:defRPr sz="2400" kern="1200">
                <a:solidFill>
                  <a:schemeClr val="dk1"/>
                </a:solidFill>
                <a:latin typeface="+mn-lt"/>
                <a:ea typeface="+mn-ea"/>
                <a:cs typeface="+mn-cs"/>
              </a:defRPr>
            </a:lvl9pPr>
          </a:lstStyle>
          <a:p>
            <a:pPr marL="0" marR="0" lvl="0" indent="0" algn="ctr" defTabSz="914378" rtl="0" eaLnBrk="1" fontAlgn="auto" latinLnBrk="0" hangingPunct="1">
              <a:lnSpc>
                <a:spcPct val="100000"/>
              </a:lnSpc>
              <a:spcBef>
                <a:spcPts val="0"/>
              </a:spcBef>
              <a:spcAft>
                <a:spcPts val="0"/>
              </a:spcAft>
              <a:buClrTx/>
              <a:buSzTx/>
              <a:buFontTx/>
              <a:buNone/>
              <a:tabLst/>
              <a:defRPr/>
            </a:pPr>
            <a:fld id="{9D955F5F-96B5-4123-A0BF-F5126ED54847}" type="slidenum">
              <a:rPr kumimoji="0" lang="en-US" sz="1200" b="0" i="0" u="none" strike="noStrike" kern="1200" cap="none" spc="200" normalizeH="0" baseline="0" noProof="0" smtClean="0">
                <a:ln>
                  <a:noFill/>
                </a:ln>
                <a:solidFill>
                  <a:srgbClr val="FFFFFF"/>
                </a:solidFill>
                <a:effectLst/>
                <a:uLnTx/>
                <a:uFillTx/>
                <a:latin typeface="Bebas Neue Bold" panose="020B0606020202050201" pitchFamily="34" charset="0"/>
                <a:ea typeface="+mn-ea"/>
                <a:cs typeface="+mn-cs"/>
              </a:rPr>
              <a:pPr marL="0" marR="0" lvl="0" indent="0" algn="ctr" defTabSz="914378"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200" normalizeH="0" baseline="0" noProof="0" dirty="0">
              <a:ln>
                <a:noFill/>
              </a:ln>
              <a:solidFill>
                <a:srgbClr val="FFFFFF"/>
              </a:solidFill>
              <a:effectLst/>
              <a:uLnTx/>
              <a:uFillTx/>
              <a:latin typeface="Bebas Neue Bold" panose="020B0606020202050201" pitchFamily="34" charset="0"/>
              <a:ea typeface="+mn-ea"/>
              <a:cs typeface="+mn-cs"/>
            </a:endParaRPr>
          </a:p>
        </p:txBody>
      </p:sp>
    </p:spTree>
    <p:extLst>
      <p:ext uri="{BB962C8B-B14F-4D97-AF65-F5344CB8AC3E}">
        <p14:creationId xmlns:p14="http://schemas.microsoft.com/office/powerpoint/2010/main" val="21460588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Single column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6DDAB1-500C-45D1-84ED-C8F5B634ADFE}"/>
              </a:ext>
            </a:extLst>
          </p:cNvPr>
          <p:cNvSpPr/>
          <p:nvPr userDrawn="1"/>
        </p:nvSpPr>
        <p:spPr>
          <a:xfrm>
            <a:off x="-13750" y="0"/>
            <a:ext cx="357511" cy="5197642"/>
          </a:xfrm>
          <a:prstGeom prst="rect">
            <a:avLst/>
          </a:prstGeom>
          <a:solidFill>
            <a:srgbClr val="102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a:extLst>
              <a:ext uri="{FF2B5EF4-FFF2-40B4-BE49-F238E27FC236}">
                <a16:creationId xmlns:a16="http://schemas.microsoft.com/office/drawing/2014/main" id="{0F59C55C-3D7C-4612-AB4E-4D542AB5A2E9}"/>
              </a:ext>
            </a:extLst>
          </p:cNvPr>
          <p:cNvSpPr/>
          <p:nvPr userDrawn="1"/>
        </p:nvSpPr>
        <p:spPr>
          <a:xfrm>
            <a:off x="-13750" y="5211398"/>
            <a:ext cx="357511" cy="165004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itle 6">
            <a:extLst>
              <a:ext uri="{FF2B5EF4-FFF2-40B4-BE49-F238E27FC236}">
                <a16:creationId xmlns:a16="http://schemas.microsoft.com/office/drawing/2014/main" id="{492C049E-EE79-48D7-B2CA-8B48273535AC}"/>
              </a:ext>
            </a:extLst>
          </p:cNvPr>
          <p:cNvSpPr>
            <a:spLocks noGrp="1"/>
          </p:cNvSpPr>
          <p:nvPr>
            <p:ph type="title"/>
          </p:nvPr>
        </p:nvSpPr>
        <p:spPr>
          <a:xfrm>
            <a:off x="910576" y="274637"/>
            <a:ext cx="10871200" cy="1143000"/>
          </a:xfrm>
        </p:spPr>
        <p:txBody>
          <a:bodyPr/>
          <a:lstStyle>
            <a:lvl1pPr algn="l">
              <a:defRPr>
                <a:solidFill>
                  <a:srgbClr val="102144"/>
                </a:solidFill>
              </a:defRPr>
            </a:lvl1pPr>
          </a:lstStyle>
          <a:p>
            <a:r>
              <a:rPr lang="en-US"/>
              <a:t>Click to edit Master title style</a:t>
            </a:r>
            <a:endParaRPr lang="en-US" dirty="0"/>
          </a:p>
        </p:txBody>
      </p:sp>
      <p:grpSp>
        <p:nvGrpSpPr>
          <p:cNvPr id="6" name="Group 5">
            <a:extLst>
              <a:ext uri="{FF2B5EF4-FFF2-40B4-BE49-F238E27FC236}">
                <a16:creationId xmlns:a16="http://schemas.microsoft.com/office/drawing/2014/main" id="{BC6662A6-C0A0-4CC5-A8F1-195912A9980C}"/>
              </a:ext>
            </a:extLst>
          </p:cNvPr>
          <p:cNvGrpSpPr/>
          <p:nvPr userDrawn="1"/>
        </p:nvGrpSpPr>
        <p:grpSpPr>
          <a:xfrm>
            <a:off x="601281" y="533400"/>
            <a:ext cx="158496" cy="533400"/>
            <a:chOff x="333155" y="533400"/>
            <a:chExt cx="158496" cy="533400"/>
          </a:xfrm>
          <a:solidFill>
            <a:srgbClr val="00B050"/>
          </a:solidFill>
        </p:grpSpPr>
        <p:cxnSp>
          <p:nvCxnSpPr>
            <p:cNvPr id="7" name="Straight Connector 6">
              <a:extLst>
                <a:ext uri="{FF2B5EF4-FFF2-40B4-BE49-F238E27FC236}">
                  <a16:creationId xmlns:a16="http://schemas.microsoft.com/office/drawing/2014/main" id="{DF412601-27F2-43AB-A5CA-5721D1A1FBCC}"/>
                </a:ext>
              </a:extLst>
            </p:cNvPr>
            <p:cNvCxnSpPr/>
            <p:nvPr/>
          </p:nvCxnSpPr>
          <p:spPr>
            <a:xfrm>
              <a:off x="412403" y="533400"/>
              <a:ext cx="0" cy="533400"/>
            </a:xfrm>
            <a:prstGeom prst="line">
              <a:avLst/>
            </a:prstGeom>
            <a:grpFill/>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7B818D80-5D5C-4FAA-8052-E352C64304D7}"/>
                </a:ext>
              </a:extLst>
            </p:cNvPr>
            <p:cNvSpPr/>
            <p:nvPr/>
          </p:nvSpPr>
          <p:spPr>
            <a:xfrm>
              <a:off x="333155" y="723900"/>
              <a:ext cx="158496" cy="152400"/>
            </a:xfrm>
            <a:prstGeom prst="ellipse">
              <a:avLst/>
            </a:prstGeom>
            <a:grp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 name="Slide Number Placeholder 13">
            <a:extLst>
              <a:ext uri="{FF2B5EF4-FFF2-40B4-BE49-F238E27FC236}">
                <a16:creationId xmlns:a16="http://schemas.microsoft.com/office/drawing/2014/main" id="{7B69C738-06FF-4665-B0F3-1250FE838F92}"/>
              </a:ext>
            </a:extLst>
          </p:cNvPr>
          <p:cNvSpPr txBox="1">
            <a:spLocks/>
          </p:cNvSpPr>
          <p:nvPr userDrawn="1"/>
        </p:nvSpPr>
        <p:spPr>
          <a:xfrm>
            <a:off x="11529684" y="6373939"/>
            <a:ext cx="487680" cy="365760"/>
          </a:xfrm>
          <a:prstGeom prst="roundRect">
            <a:avLst/>
          </a:prstGeom>
          <a:solidFill>
            <a:schemeClr val="bg1">
              <a:lumMod val="75000"/>
            </a:schemeClr>
          </a:solidFill>
          <a:ln w="6350" cap="flat" cmpd="sng" algn="ctr">
            <a:noFill/>
            <a:prstDash val="solid"/>
            <a:miter lim="800000"/>
          </a:ln>
          <a:effectLst/>
        </p:spPr>
        <p:txBody>
          <a:bodyPr lIns="0" tIns="13716" rIns="0" bIns="0" rtlCol="0" anchor="ctr"/>
          <a:lstStyle>
            <a:defPPr>
              <a:defRPr lang="en-US"/>
            </a:defPPr>
            <a:lvl1pPr marL="0" algn="ctr" defTabSz="1219170" rtl="0" eaLnBrk="1" latinLnBrk="0" hangingPunct="1">
              <a:defRPr lang="en-US" sz="1600" kern="1200" spc="267" baseline="0">
                <a:solidFill>
                  <a:schemeClr val="bg1"/>
                </a:solidFill>
                <a:latin typeface="Bebas Neue Bold" panose="020B0606020202050201" pitchFamily="34" charset="0"/>
                <a:ea typeface="+mn-ea"/>
                <a:cs typeface="+mn-cs"/>
              </a:defRPr>
            </a:lvl1pPr>
            <a:lvl2pPr marL="609585" algn="l" defTabSz="1219170" rtl="0" eaLnBrk="1" latinLnBrk="0" hangingPunct="1">
              <a:defRPr sz="2400" kern="1200">
                <a:solidFill>
                  <a:schemeClr val="dk1"/>
                </a:solidFill>
                <a:latin typeface="+mn-lt"/>
                <a:ea typeface="+mn-ea"/>
                <a:cs typeface="+mn-cs"/>
              </a:defRPr>
            </a:lvl2pPr>
            <a:lvl3pPr marL="1219170" algn="l" defTabSz="1219170" rtl="0" eaLnBrk="1" latinLnBrk="0" hangingPunct="1">
              <a:defRPr sz="2400" kern="1200">
                <a:solidFill>
                  <a:schemeClr val="dk1"/>
                </a:solidFill>
                <a:latin typeface="+mn-lt"/>
                <a:ea typeface="+mn-ea"/>
                <a:cs typeface="+mn-cs"/>
              </a:defRPr>
            </a:lvl3pPr>
            <a:lvl4pPr marL="1828754" algn="l" defTabSz="1219170" rtl="0" eaLnBrk="1" latinLnBrk="0" hangingPunct="1">
              <a:defRPr sz="2400" kern="1200">
                <a:solidFill>
                  <a:schemeClr val="dk1"/>
                </a:solidFill>
                <a:latin typeface="+mn-lt"/>
                <a:ea typeface="+mn-ea"/>
                <a:cs typeface="+mn-cs"/>
              </a:defRPr>
            </a:lvl4pPr>
            <a:lvl5pPr marL="2438339" algn="l" defTabSz="1219170" rtl="0" eaLnBrk="1" latinLnBrk="0" hangingPunct="1">
              <a:defRPr sz="2400" kern="1200">
                <a:solidFill>
                  <a:schemeClr val="dk1"/>
                </a:solidFill>
                <a:latin typeface="+mn-lt"/>
                <a:ea typeface="+mn-ea"/>
                <a:cs typeface="+mn-cs"/>
              </a:defRPr>
            </a:lvl5pPr>
            <a:lvl6pPr marL="3047924" algn="l" defTabSz="1219170" rtl="0" eaLnBrk="1" latinLnBrk="0" hangingPunct="1">
              <a:defRPr sz="2400" kern="1200">
                <a:solidFill>
                  <a:schemeClr val="dk1"/>
                </a:solidFill>
                <a:latin typeface="+mn-lt"/>
                <a:ea typeface="+mn-ea"/>
                <a:cs typeface="+mn-cs"/>
              </a:defRPr>
            </a:lvl6pPr>
            <a:lvl7pPr marL="3657509" algn="l" defTabSz="1219170" rtl="0" eaLnBrk="1" latinLnBrk="0" hangingPunct="1">
              <a:defRPr sz="2400" kern="1200">
                <a:solidFill>
                  <a:schemeClr val="dk1"/>
                </a:solidFill>
                <a:latin typeface="+mn-lt"/>
                <a:ea typeface="+mn-ea"/>
                <a:cs typeface="+mn-cs"/>
              </a:defRPr>
            </a:lvl7pPr>
            <a:lvl8pPr marL="4267093" algn="l" defTabSz="1219170" rtl="0" eaLnBrk="1" latinLnBrk="0" hangingPunct="1">
              <a:defRPr sz="2400" kern="1200">
                <a:solidFill>
                  <a:schemeClr val="dk1"/>
                </a:solidFill>
                <a:latin typeface="+mn-lt"/>
                <a:ea typeface="+mn-ea"/>
                <a:cs typeface="+mn-cs"/>
              </a:defRPr>
            </a:lvl8pPr>
            <a:lvl9pPr marL="4876678" algn="l" defTabSz="1219170" rtl="0" eaLnBrk="1" latinLnBrk="0" hangingPunct="1">
              <a:defRPr sz="2400" kern="1200">
                <a:solidFill>
                  <a:schemeClr val="dk1"/>
                </a:solidFill>
                <a:latin typeface="+mn-lt"/>
                <a:ea typeface="+mn-ea"/>
                <a:cs typeface="+mn-cs"/>
              </a:defRPr>
            </a:lvl9pPr>
          </a:lstStyle>
          <a:p>
            <a:pPr marL="0" marR="0" lvl="0" indent="0" algn="ctr" defTabSz="914378" rtl="0" eaLnBrk="1" fontAlgn="auto" latinLnBrk="0" hangingPunct="1">
              <a:lnSpc>
                <a:spcPct val="100000"/>
              </a:lnSpc>
              <a:spcBef>
                <a:spcPts val="0"/>
              </a:spcBef>
              <a:spcAft>
                <a:spcPts val="0"/>
              </a:spcAft>
              <a:buClrTx/>
              <a:buSzTx/>
              <a:buFontTx/>
              <a:buNone/>
              <a:tabLst/>
              <a:defRPr/>
            </a:pPr>
            <a:fld id="{9D955F5F-96B5-4123-A0BF-F5126ED54847}" type="slidenum">
              <a:rPr kumimoji="0" lang="en-US" sz="1200" b="0" i="0" u="none" strike="noStrike" kern="1200" cap="none" spc="200" normalizeH="0" baseline="0" noProof="0" smtClean="0">
                <a:ln>
                  <a:noFill/>
                </a:ln>
                <a:solidFill>
                  <a:srgbClr val="FFFFFF"/>
                </a:solidFill>
                <a:effectLst/>
                <a:uLnTx/>
                <a:uFillTx/>
                <a:latin typeface="Bebas Neue Bold" panose="020B0606020202050201" pitchFamily="34" charset="0"/>
                <a:ea typeface="+mn-ea"/>
                <a:cs typeface="+mn-cs"/>
              </a:rPr>
              <a:pPr marL="0" marR="0" lvl="0" indent="0" algn="ctr" defTabSz="914378"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200" normalizeH="0" baseline="0" noProof="0" dirty="0">
              <a:ln>
                <a:noFill/>
              </a:ln>
              <a:solidFill>
                <a:srgbClr val="FFFFFF"/>
              </a:solidFill>
              <a:effectLst/>
              <a:uLnTx/>
              <a:uFillTx/>
              <a:latin typeface="Bebas Neue Bold" panose="020B0606020202050201" pitchFamily="34" charset="0"/>
              <a:ea typeface="+mn-ea"/>
              <a:cs typeface="+mn-cs"/>
            </a:endParaRPr>
          </a:p>
        </p:txBody>
      </p:sp>
      <p:pic>
        <p:nvPicPr>
          <p:cNvPr id="10" name="Picture 9">
            <a:extLst>
              <a:ext uri="{FF2B5EF4-FFF2-40B4-BE49-F238E27FC236}">
                <a16:creationId xmlns:a16="http://schemas.microsoft.com/office/drawing/2014/main" id="{5761DCE7-6E0B-4265-8A2D-C2EA0203A7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1521" y="6332689"/>
            <a:ext cx="818147" cy="341582"/>
          </a:xfrm>
          <a:prstGeom prst="rect">
            <a:avLst/>
          </a:prstGeom>
        </p:spPr>
      </p:pic>
      <p:sp>
        <p:nvSpPr>
          <p:cNvPr id="11" name="TextBox 10">
            <a:extLst>
              <a:ext uri="{FF2B5EF4-FFF2-40B4-BE49-F238E27FC236}">
                <a16:creationId xmlns:a16="http://schemas.microsoft.com/office/drawing/2014/main" id="{94D0B507-F136-4842-AA32-1CC249C7F1AA}"/>
              </a:ext>
            </a:extLst>
          </p:cNvPr>
          <p:cNvSpPr txBox="1"/>
          <p:nvPr userDrawn="1"/>
        </p:nvSpPr>
        <p:spPr>
          <a:xfrm>
            <a:off x="1745439" y="6373939"/>
            <a:ext cx="2872300" cy="53226"/>
          </a:xfrm>
          <a:prstGeom prst="rect">
            <a:avLst/>
          </a:prstGeom>
        </p:spPr>
        <p:txBody>
          <a:bodyPr wrap="square" rtlCol="0">
            <a:noAutofit/>
          </a:bodyPr>
          <a:lstStyle/>
          <a:p>
            <a:r>
              <a:rPr lang="en-US" sz="1200" b="0" kern="1200" spc="38" baseline="0" dirty="0">
                <a:solidFill>
                  <a:schemeClr val="bg1">
                    <a:lumMod val="65000"/>
                  </a:schemeClr>
                </a:solidFill>
                <a:latin typeface="Freestyle Script" panose="030804020302050B0404" pitchFamily="66" charset="0"/>
              </a:rPr>
              <a:t>Inspiring Solutions for a Better World</a:t>
            </a:r>
          </a:p>
        </p:txBody>
      </p:sp>
      <p:sp>
        <p:nvSpPr>
          <p:cNvPr id="13" name="Content Placeholder 2">
            <a:extLst>
              <a:ext uri="{FF2B5EF4-FFF2-40B4-BE49-F238E27FC236}">
                <a16:creationId xmlns:a16="http://schemas.microsoft.com/office/drawing/2014/main" id="{3D7DD9C1-FBF0-48BA-81EF-3397508A2F35}"/>
              </a:ext>
            </a:extLst>
          </p:cNvPr>
          <p:cNvSpPr>
            <a:spLocks noGrp="1"/>
          </p:cNvSpPr>
          <p:nvPr>
            <p:ph idx="1"/>
          </p:nvPr>
        </p:nvSpPr>
        <p:spPr>
          <a:xfrm>
            <a:off x="711200" y="1666731"/>
            <a:ext cx="10871200" cy="4351338"/>
          </a:xfrm>
        </p:spPr>
        <p:txBody>
          <a:bodyPr/>
          <a:lstStyle>
            <a:lvl1pPr marL="171450" indent="-171450">
              <a:buFont typeface="Wingdings" panose="05000000000000000000" pitchFamily="2" charset="2"/>
              <a:buChar char="Ø"/>
              <a:defRPr>
                <a:solidFill>
                  <a:schemeClr val="tx1">
                    <a:lumMod val="85000"/>
                    <a:lumOff val="15000"/>
                  </a:schemeClr>
                </a:solidFill>
              </a:defRPr>
            </a:lvl1pPr>
            <a:lvl2pPr marL="514350" indent="-171450">
              <a:buFont typeface="Calibri" panose="020F0502020204030204" pitchFamily="34" charset="0"/>
              <a:buChar char="•"/>
              <a:defRPr>
                <a:solidFill>
                  <a:schemeClr val="tx1">
                    <a:lumMod val="85000"/>
                    <a:lumOff val="15000"/>
                  </a:schemeClr>
                </a:solidFill>
              </a:defRPr>
            </a:lvl2pPr>
            <a:lvl3pPr marL="857250" indent="-171450">
              <a:buFont typeface="Courier New" panose="02070309020205020404" pitchFamily="49" charset="0"/>
              <a:buChar char="o"/>
              <a:defRPr>
                <a:solidFill>
                  <a:schemeClr val="tx1">
                    <a:lumMod val="85000"/>
                    <a:lumOff val="15000"/>
                  </a:schemeClr>
                </a:solidFill>
              </a:defRPr>
            </a:lvl3pPr>
            <a:lvl4pPr marL="1200150" indent="-171450">
              <a:buFont typeface="Wingdings" panose="05000000000000000000" pitchFamily="2" charset="2"/>
              <a:buChar char="ü"/>
              <a:defRPr>
                <a:solidFill>
                  <a:schemeClr val="tx1">
                    <a:lumMod val="85000"/>
                    <a:lumOff val="1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1277115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ontact Us">
    <p:spTree>
      <p:nvGrpSpPr>
        <p:cNvPr id="1" name=""/>
        <p:cNvGrpSpPr/>
        <p:nvPr/>
      </p:nvGrpSpPr>
      <p:grpSpPr>
        <a:xfrm>
          <a:off x="0" y="0"/>
          <a:ext cx="0" cy="0"/>
          <a:chOff x="0" y="0"/>
          <a:chExt cx="0" cy="0"/>
        </a:xfrm>
      </p:grpSpPr>
      <p:pic>
        <p:nvPicPr>
          <p:cNvPr id="1030" name="Picture 6" descr="https://halsall-homes.co.uk/wp-content/uploads/2017/01/contactus-banner-800x249.jpg">
            <a:extLst>
              <a:ext uri="{FF2B5EF4-FFF2-40B4-BE49-F238E27FC236}">
                <a16:creationId xmlns:a16="http://schemas.microsoft.com/office/drawing/2014/main" id="{1CB53F3D-458A-4ABE-86BA-581CF95790C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67117"/>
            <a:ext cx="12192000" cy="2512793"/>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50DC6288-937E-4656-849D-E9A1AAB40F02}"/>
              </a:ext>
            </a:extLst>
          </p:cNvPr>
          <p:cNvSpPr txBox="1">
            <a:spLocks/>
          </p:cNvSpPr>
          <p:nvPr userDrawn="1"/>
        </p:nvSpPr>
        <p:spPr>
          <a:xfrm>
            <a:off x="763182" y="272830"/>
            <a:ext cx="8836837" cy="1151292"/>
          </a:xfrm>
          <a:prstGeom prst="rect">
            <a:avLst/>
          </a:prstGeom>
        </p:spPr>
        <p:txBody>
          <a:bodyPr vert="horz" lIns="68580" tIns="34290" rIns="68580" bIns="34290" rtlCol="0" anchor="ctr">
            <a:normAutofit/>
          </a:bodyPr>
          <a:lstStyle>
            <a:lvl1pPr algn="l" defTabSz="1219170" rtl="0" eaLnBrk="1" latinLnBrk="0" hangingPunct="1">
              <a:spcBef>
                <a:spcPct val="0"/>
              </a:spcBef>
              <a:buNone/>
              <a:defRPr lang="en-US" sz="5867" kern="1200" baseline="0">
                <a:solidFill>
                  <a:schemeClr val="tx1"/>
                </a:solidFill>
                <a:latin typeface="Bebas Neue Bold" panose="020B0606020202050201" pitchFamily="34" charset="0"/>
                <a:ea typeface="+mj-ea"/>
                <a:cs typeface="+mj-cs"/>
              </a:defRPr>
            </a:lvl1pPr>
          </a:lstStyle>
          <a:p>
            <a:pPr marL="0" marR="0" lvl="0" indent="0" algn="l" defTabSz="914378"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accent1">
                    <a:lumMod val="50000"/>
                  </a:schemeClr>
                </a:solidFill>
                <a:effectLst/>
                <a:uLnTx/>
                <a:uFillTx/>
                <a:latin typeface="Bebas Neue Bold" panose="020B0606020202050201" pitchFamily="34" charset="0"/>
                <a:ea typeface="+mj-ea"/>
                <a:cs typeface="+mj-cs"/>
              </a:rPr>
              <a:t>Contact</a:t>
            </a:r>
            <a:r>
              <a:rPr kumimoji="0" lang="en-US" sz="4400" b="0" i="0" u="none" strike="noStrike" kern="1200" cap="none" spc="0" normalizeH="0" baseline="0" noProof="0" dirty="0">
                <a:ln>
                  <a:noFill/>
                </a:ln>
                <a:solidFill>
                  <a:srgbClr val="262626"/>
                </a:solidFill>
                <a:effectLst/>
                <a:uLnTx/>
                <a:uFillTx/>
                <a:latin typeface="Bebas Neue Bold" panose="020B0606020202050201" pitchFamily="34" charset="0"/>
                <a:ea typeface="+mj-ea"/>
                <a:cs typeface="+mj-cs"/>
              </a:rPr>
              <a:t> </a:t>
            </a:r>
            <a:r>
              <a:rPr kumimoji="0" lang="en-US" sz="4400" b="0" i="0" u="none" strike="noStrike" kern="1200" cap="none" spc="0" normalizeH="0" baseline="0" noProof="0" dirty="0">
                <a:ln>
                  <a:noFill/>
                </a:ln>
                <a:solidFill>
                  <a:srgbClr val="00B050"/>
                </a:solidFill>
                <a:effectLst/>
                <a:uLnTx/>
                <a:uFillTx/>
                <a:latin typeface="Bebas Neue Bold" panose="020B0606020202050201" pitchFamily="34" charset="0"/>
                <a:ea typeface="+mj-ea"/>
                <a:cs typeface="+mj-cs"/>
              </a:rPr>
              <a:t>US</a:t>
            </a:r>
            <a:r>
              <a:rPr kumimoji="0" lang="en-US" sz="4400" b="0" i="0" u="none" strike="noStrike" kern="1200" cap="none" spc="0" normalizeH="0" baseline="0" noProof="0" dirty="0">
                <a:ln>
                  <a:noFill/>
                </a:ln>
                <a:solidFill>
                  <a:srgbClr val="3EC1CF"/>
                </a:solidFill>
                <a:effectLst/>
                <a:uLnTx/>
                <a:uFillTx/>
                <a:latin typeface="Bebas Neue Bold" panose="020B0606020202050201" pitchFamily="34" charset="0"/>
                <a:ea typeface="+mj-ea"/>
                <a:cs typeface="+mj-cs"/>
              </a:rPr>
              <a:t> </a:t>
            </a:r>
            <a:endParaRPr kumimoji="0" lang="en-US" sz="4400" b="0" i="0" u="none" strike="noStrike" kern="1200" cap="none" spc="0" normalizeH="0" baseline="0" noProof="0" dirty="0">
              <a:ln>
                <a:noFill/>
              </a:ln>
              <a:solidFill>
                <a:srgbClr val="262626"/>
              </a:solidFill>
              <a:effectLst/>
              <a:uLnTx/>
              <a:uFillTx/>
              <a:latin typeface="Bebas Neue Bold" panose="020B0606020202050201" pitchFamily="34" charset="0"/>
              <a:ea typeface="+mj-ea"/>
              <a:cs typeface="+mj-cs"/>
            </a:endParaRPr>
          </a:p>
        </p:txBody>
      </p:sp>
      <p:grpSp>
        <p:nvGrpSpPr>
          <p:cNvPr id="4" name="Group 3">
            <a:extLst>
              <a:ext uri="{FF2B5EF4-FFF2-40B4-BE49-F238E27FC236}">
                <a16:creationId xmlns:a16="http://schemas.microsoft.com/office/drawing/2014/main" id="{D2E0793A-9252-4541-973A-031F8333B95F}"/>
              </a:ext>
            </a:extLst>
          </p:cNvPr>
          <p:cNvGrpSpPr/>
          <p:nvPr userDrawn="1"/>
        </p:nvGrpSpPr>
        <p:grpSpPr>
          <a:xfrm>
            <a:off x="333155" y="533400"/>
            <a:ext cx="158496" cy="533400"/>
            <a:chOff x="333155" y="533400"/>
            <a:chExt cx="158496" cy="533400"/>
          </a:xfrm>
          <a:solidFill>
            <a:srgbClr val="00B050"/>
          </a:solidFill>
        </p:grpSpPr>
        <p:cxnSp>
          <p:nvCxnSpPr>
            <p:cNvPr id="5" name="Straight Connector 4">
              <a:extLst>
                <a:ext uri="{FF2B5EF4-FFF2-40B4-BE49-F238E27FC236}">
                  <a16:creationId xmlns:a16="http://schemas.microsoft.com/office/drawing/2014/main" id="{1FF3BD25-21F2-4253-AD33-1CF45E01630E}"/>
                </a:ext>
              </a:extLst>
            </p:cNvPr>
            <p:cNvCxnSpPr/>
            <p:nvPr/>
          </p:nvCxnSpPr>
          <p:spPr>
            <a:xfrm>
              <a:off x="412403" y="533400"/>
              <a:ext cx="0" cy="533400"/>
            </a:xfrm>
            <a:prstGeom prst="line">
              <a:avLst/>
            </a:prstGeom>
            <a:grpFill/>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2208CB94-21BB-45D0-83EF-C55ED218D9A0}"/>
                </a:ext>
              </a:extLst>
            </p:cNvPr>
            <p:cNvSpPr/>
            <p:nvPr/>
          </p:nvSpPr>
          <p:spPr>
            <a:xfrm>
              <a:off x="333155" y="723900"/>
              <a:ext cx="158496" cy="152400"/>
            </a:xfrm>
            <a:prstGeom prst="ellipse">
              <a:avLst/>
            </a:prstGeom>
            <a:grp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7" name="Picture 6">
            <a:extLst>
              <a:ext uri="{FF2B5EF4-FFF2-40B4-BE49-F238E27FC236}">
                <a16:creationId xmlns:a16="http://schemas.microsoft.com/office/drawing/2014/main" id="{725AED34-9DC2-4DF7-8095-50121D362B3E}"/>
              </a:ext>
            </a:extLst>
          </p:cNvPr>
          <p:cNvPicPr>
            <a:picLocks noChangeAspect="1"/>
          </p:cNvPicPr>
          <p:nvPr userDrawn="1"/>
        </p:nvPicPr>
        <p:blipFill>
          <a:blip r:embed="rId3"/>
          <a:stretch>
            <a:fillRect/>
          </a:stretch>
        </p:blipFill>
        <p:spPr>
          <a:xfrm>
            <a:off x="2527690" y="3683377"/>
            <a:ext cx="802285" cy="728815"/>
          </a:xfrm>
          <a:prstGeom prst="rect">
            <a:avLst/>
          </a:prstGeom>
        </p:spPr>
      </p:pic>
      <p:sp>
        <p:nvSpPr>
          <p:cNvPr id="11" name="Text Placeholder 13">
            <a:extLst>
              <a:ext uri="{FF2B5EF4-FFF2-40B4-BE49-F238E27FC236}">
                <a16:creationId xmlns:a16="http://schemas.microsoft.com/office/drawing/2014/main" id="{0CD7CD90-E67D-4120-8D1A-7197FD01A37C}"/>
              </a:ext>
            </a:extLst>
          </p:cNvPr>
          <p:cNvSpPr>
            <a:spLocks noGrp="1"/>
          </p:cNvSpPr>
          <p:nvPr>
            <p:ph type="body" sz="quarter" idx="16" hasCustomPrompt="1"/>
          </p:nvPr>
        </p:nvSpPr>
        <p:spPr>
          <a:xfrm>
            <a:off x="3675375" y="3713418"/>
            <a:ext cx="5117991" cy="743220"/>
          </a:xfrm>
        </p:spPr>
        <p:txBody>
          <a:bodyPr anchor="ctr" anchorCtr="0">
            <a:noAutofit/>
          </a:bodyPr>
          <a:lstStyle>
            <a:lvl1pPr marL="0" indent="0" algn="l">
              <a:spcBef>
                <a:spcPts val="0"/>
              </a:spcBef>
              <a:buFontTx/>
              <a:buNone/>
              <a:defRPr lang="en-US" sz="1800" u="sng" kern="1200" dirty="0" smtClean="0">
                <a:solidFill>
                  <a:srgbClr val="0070C0"/>
                </a:solidFill>
                <a:latin typeface="+mn-lt"/>
                <a:ea typeface="+mn-ea"/>
                <a:cs typeface="+mn-cs"/>
              </a:defRPr>
            </a:lvl1pPr>
            <a:lvl2pPr marL="457189" indent="0">
              <a:spcBef>
                <a:spcPts val="0"/>
              </a:spcBef>
              <a:buFontTx/>
              <a:buNone/>
              <a:defRPr lang="en-US" sz="1500" kern="1200" dirty="0" smtClean="0">
                <a:solidFill>
                  <a:schemeClr val="tx1"/>
                </a:solidFill>
                <a:latin typeface="+mn-lt"/>
                <a:ea typeface="+mn-ea"/>
                <a:cs typeface="+mn-cs"/>
              </a:defRPr>
            </a:lvl2pPr>
            <a:lvl3pPr marL="914378" indent="0">
              <a:spcBef>
                <a:spcPts val="0"/>
              </a:spcBef>
              <a:buFontTx/>
              <a:buNone/>
              <a:defRPr lang="en-US" sz="1500" kern="1200" dirty="0" smtClean="0">
                <a:solidFill>
                  <a:schemeClr val="tx1"/>
                </a:solidFill>
                <a:latin typeface="+mn-lt"/>
                <a:ea typeface="+mn-ea"/>
                <a:cs typeface="+mn-cs"/>
              </a:defRPr>
            </a:lvl3pPr>
            <a:lvl4pPr marL="1371566" indent="0">
              <a:spcBef>
                <a:spcPts val="0"/>
              </a:spcBef>
              <a:buFontTx/>
              <a:buNone/>
              <a:defRPr lang="en-US" sz="1500" kern="1200" dirty="0" smtClean="0">
                <a:solidFill>
                  <a:schemeClr val="tx1"/>
                </a:solidFill>
                <a:latin typeface="+mn-lt"/>
                <a:ea typeface="+mn-ea"/>
                <a:cs typeface="+mn-cs"/>
              </a:defRPr>
            </a:lvl4pPr>
            <a:lvl5pPr marL="1828754" indent="0">
              <a:spcBef>
                <a:spcPts val="0"/>
              </a:spcBef>
              <a:buFontTx/>
              <a:buNone/>
              <a:defRPr lang="en-US" sz="1500" kern="1200" dirty="0">
                <a:solidFill>
                  <a:schemeClr val="tx1"/>
                </a:solidFill>
                <a:latin typeface="+mn-lt"/>
                <a:ea typeface="+mn-ea"/>
                <a:cs typeface="+mn-cs"/>
              </a:defRPr>
            </a:lvl5pPr>
          </a:lstStyle>
          <a:p>
            <a:pPr lvl="0"/>
            <a:r>
              <a:rPr lang="en-US" dirty="0"/>
              <a:t>contact@carltonhallconsulting.com </a:t>
            </a:r>
          </a:p>
        </p:txBody>
      </p:sp>
      <p:pic>
        <p:nvPicPr>
          <p:cNvPr id="9" name="Picture 8">
            <a:extLst>
              <a:ext uri="{FF2B5EF4-FFF2-40B4-BE49-F238E27FC236}">
                <a16:creationId xmlns:a16="http://schemas.microsoft.com/office/drawing/2014/main" id="{FD62A76B-4AEB-4B54-B99D-4AB995AD9129}"/>
              </a:ext>
            </a:extLst>
          </p:cNvPr>
          <p:cNvPicPr>
            <a:picLocks noChangeAspect="1"/>
          </p:cNvPicPr>
          <p:nvPr userDrawn="1"/>
        </p:nvPicPr>
        <p:blipFill>
          <a:blip r:embed="rId4"/>
          <a:stretch>
            <a:fillRect/>
          </a:stretch>
        </p:blipFill>
        <p:spPr>
          <a:xfrm>
            <a:off x="2627111" y="5452929"/>
            <a:ext cx="652399" cy="652399"/>
          </a:xfrm>
          <a:prstGeom prst="rect">
            <a:avLst/>
          </a:prstGeom>
        </p:spPr>
      </p:pic>
      <p:sp>
        <p:nvSpPr>
          <p:cNvPr id="14" name="Text Placeholder 13">
            <a:extLst>
              <a:ext uri="{FF2B5EF4-FFF2-40B4-BE49-F238E27FC236}">
                <a16:creationId xmlns:a16="http://schemas.microsoft.com/office/drawing/2014/main" id="{943DC2D7-2CFB-47FA-8F68-15229285B191}"/>
              </a:ext>
            </a:extLst>
          </p:cNvPr>
          <p:cNvSpPr>
            <a:spLocks noGrp="1"/>
          </p:cNvSpPr>
          <p:nvPr>
            <p:ph type="body" sz="quarter" idx="17" hasCustomPrompt="1"/>
          </p:nvPr>
        </p:nvSpPr>
        <p:spPr>
          <a:xfrm>
            <a:off x="3675375" y="5376510"/>
            <a:ext cx="5117991" cy="769908"/>
          </a:xfrm>
        </p:spPr>
        <p:txBody>
          <a:bodyPr anchor="ctr" anchorCtr="0">
            <a:noAutofit/>
          </a:bodyPr>
          <a:lstStyle>
            <a:lvl1pPr marL="0" indent="0" algn="l">
              <a:spcBef>
                <a:spcPts val="0"/>
              </a:spcBef>
              <a:buFontTx/>
              <a:buNone/>
              <a:defRPr lang="en-US" sz="1800" u="none" kern="1200" dirty="0" smtClean="0">
                <a:solidFill>
                  <a:schemeClr val="tx1">
                    <a:lumMod val="85000"/>
                    <a:lumOff val="15000"/>
                  </a:schemeClr>
                </a:solidFill>
                <a:latin typeface="+mn-lt"/>
                <a:ea typeface="+mn-ea"/>
                <a:cs typeface="+mn-cs"/>
              </a:defRPr>
            </a:lvl1pPr>
            <a:lvl2pPr marL="457189" indent="0">
              <a:spcBef>
                <a:spcPts val="0"/>
              </a:spcBef>
              <a:buFontTx/>
              <a:buNone/>
              <a:defRPr lang="en-US" sz="1500" kern="1200" dirty="0" smtClean="0">
                <a:solidFill>
                  <a:schemeClr val="tx1"/>
                </a:solidFill>
                <a:latin typeface="+mn-lt"/>
                <a:ea typeface="+mn-ea"/>
                <a:cs typeface="+mn-cs"/>
              </a:defRPr>
            </a:lvl2pPr>
            <a:lvl3pPr marL="914378" indent="0">
              <a:spcBef>
                <a:spcPts val="0"/>
              </a:spcBef>
              <a:buFontTx/>
              <a:buNone/>
              <a:defRPr lang="en-US" sz="1500" kern="1200" dirty="0" smtClean="0">
                <a:solidFill>
                  <a:schemeClr val="tx1"/>
                </a:solidFill>
                <a:latin typeface="+mn-lt"/>
                <a:ea typeface="+mn-ea"/>
                <a:cs typeface="+mn-cs"/>
              </a:defRPr>
            </a:lvl3pPr>
            <a:lvl4pPr marL="1371566" indent="0">
              <a:spcBef>
                <a:spcPts val="0"/>
              </a:spcBef>
              <a:buFontTx/>
              <a:buNone/>
              <a:defRPr lang="en-US" sz="1500" kern="1200" dirty="0" smtClean="0">
                <a:solidFill>
                  <a:schemeClr val="tx1"/>
                </a:solidFill>
                <a:latin typeface="+mn-lt"/>
                <a:ea typeface="+mn-ea"/>
                <a:cs typeface="+mn-cs"/>
              </a:defRPr>
            </a:lvl4pPr>
            <a:lvl5pPr marL="1828754" indent="0">
              <a:spcBef>
                <a:spcPts val="0"/>
              </a:spcBef>
              <a:buFontTx/>
              <a:buNone/>
              <a:defRPr lang="en-US" sz="1500" kern="1200" dirty="0">
                <a:solidFill>
                  <a:schemeClr val="tx1"/>
                </a:solidFill>
                <a:latin typeface="+mn-lt"/>
                <a:ea typeface="+mn-ea"/>
                <a:cs typeface="+mn-cs"/>
              </a:defRPr>
            </a:lvl5pPr>
          </a:lstStyle>
          <a:p>
            <a:pPr lvl="0"/>
            <a:r>
              <a:rPr lang="en-US" dirty="0"/>
              <a:t>P.O. Box 25250, Philadelphia, PA 19119</a:t>
            </a:r>
          </a:p>
        </p:txBody>
      </p:sp>
      <p:sp>
        <p:nvSpPr>
          <p:cNvPr id="15" name="Rectangle 14">
            <a:extLst>
              <a:ext uri="{FF2B5EF4-FFF2-40B4-BE49-F238E27FC236}">
                <a16:creationId xmlns:a16="http://schemas.microsoft.com/office/drawing/2014/main" id="{A9817A80-F26D-471D-8DF3-940AA3DB237B}"/>
              </a:ext>
            </a:extLst>
          </p:cNvPr>
          <p:cNvSpPr/>
          <p:nvPr userDrawn="1"/>
        </p:nvSpPr>
        <p:spPr>
          <a:xfrm>
            <a:off x="0" y="1813708"/>
            <a:ext cx="12192000" cy="533400"/>
          </a:xfrm>
          <a:prstGeom prst="rect">
            <a:avLst/>
          </a:prstGeom>
          <a:solidFill>
            <a:srgbClr val="102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 name="Picture 9">
            <a:extLst>
              <a:ext uri="{FF2B5EF4-FFF2-40B4-BE49-F238E27FC236}">
                <a16:creationId xmlns:a16="http://schemas.microsoft.com/office/drawing/2014/main" id="{695AA0E3-7A5E-4E1C-B02B-8E2B87A071F6}"/>
              </a:ext>
            </a:extLst>
          </p:cNvPr>
          <p:cNvPicPr>
            <a:picLocks noChangeAspect="1"/>
          </p:cNvPicPr>
          <p:nvPr userDrawn="1"/>
        </p:nvPicPr>
        <p:blipFill>
          <a:blip r:embed="rId5"/>
          <a:stretch>
            <a:fillRect/>
          </a:stretch>
        </p:blipFill>
        <p:spPr>
          <a:xfrm>
            <a:off x="2523192" y="4568152"/>
            <a:ext cx="823133" cy="728816"/>
          </a:xfrm>
          <a:prstGeom prst="rect">
            <a:avLst/>
          </a:prstGeom>
        </p:spPr>
      </p:pic>
      <p:sp>
        <p:nvSpPr>
          <p:cNvPr id="17" name="Text Placeholder 13">
            <a:extLst>
              <a:ext uri="{FF2B5EF4-FFF2-40B4-BE49-F238E27FC236}">
                <a16:creationId xmlns:a16="http://schemas.microsoft.com/office/drawing/2014/main" id="{845B71C7-ACCE-486B-B1B4-A6ACFC7E8E29}"/>
              </a:ext>
            </a:extLst>
          </p:cNvPr>
          <p:cNvSpPr>
            <a:spLocks noGrp="1"/>
          </p:cNvSpPr>
          <p:nvPr>
            <p:ph type="body" sz="quarter" idx="18" hasCustomPrompt="1"/>
          </p:nvPr>
        </p:nvSpPr>
        <p:spPr>
          <a:xfrm>
            <a:off x="3675375" y="4544964"/>
            <a:ext cx="5117991" cy="743220"/>
          </a:xfrm>
        </p:spPr>
        <p:txBody>
          <a:bodyPr anchor="ctr" anchorCtr="0">
            <a:noAutofit/>
          </a:bodyPr>
          <a:lstStyle>
            <a:lvl1pPr marL="0" indent="0" algn="l">
              <a:spcBef>
                <a:spcPts val="0"/>
              </a:spcBef>
              <a:buFontTx/>
              <a:buNone/>
              <a:defRPr lang="en-US" sz="1800" u="none" kern="1200" dirty="0" smtClean="0">
                <a:solidFill>
                  <a:schemeClr val="tx1">
                    <a:lumMod val="85000"/>
                    <a:lumOff val="15000"/>
                  </a:schemeClr>
                </a:solidFill>
                <a:latin typeface="+mn-lt"/>
                <a:ea typeface="+mn-ea"/>
                <a:cs typeface="+mn-cs"/>
              </a:defRPr>
            </a:lvl1pPr>
            <a:lvl2pPr marL="457189" indent="0">
              <a:spcBef>
                <a:spcPts val="0"/>
              </a:spcBef>
              <a:buFontTx/>
              <a:buNone/>
              <a:defRPr lang="en-US" sz="1500" kern="1200" dirty="0" smtClean="0">
                <a:solidFill>
                  <a:schemeClr val="tx1"/>
                </a:solidFill>
                <a:latin typeface="+mn-lt"/>
                <a:ea typeface="+mn-ea"/>
                <a:cs typeface="+mn-cs"/>
              </a:defRPr>
            </a:lvl2pPr>
            <a:lvl3pPr marL="914378" indent="0">
              <a:spcBef>
                <a:spcPts val="0"/>
              </a:spcBef>
              <a:buFontTx/>
              <a:buNone/>
              <a:defRPr lang="en-US" sz="1500" kern="1200" dirty="0" smtClean="0">
                <a:solidFill>
                  <a:schemeClr val="tx1"/>
                </a:solidFill>
                <a:latin typeface="+mn-lt"/>
                <a:ea typeface="+mn-ea"/>
                <a:cs typeface="+mn-cs"/>
              </a:defRPr>
            </a:lvl3pPr>
            <a:lvl4pPr marL="1371566" indent="0">
              <a:spcBef>
                <a:spcPts val="0"/>
              </a:spcBef>
              <a:buFontTx/>
              <a:buNone/>
              <a:defRPr lang="en-US" sz="1500" kern="1200" dirty="0" smtClean="0">
                <a:solidFill>
                  <a:schemeClr val="tx1"/>
                </a:solidFill>
                <a:latin typeface="+mn-lt"/>
                <a:ea typeface="+mn-ea"/>
                <a:cs typeface="+mn-cs"/>
              </a:defRPr>
            </a:lvl4pPr>
            <a:lvl5pPr marL="1828754" indent="0">
              <a:spcBef>
                <a:spcPts val="0"/>
              </a:spcBef>
              <a:buFontTx/>
              <a:buNone/>
              <a:defRPr lang="en-US" sz="1500" kern="1200" dirty="0">
                <a:solidFill>
                  <a:schemeClr val="tx1"/>
                </a:solidFill>
                <a:latin typeface="+mn-lt"/>
                <a:ea typeface="+mn-ea"/>
                <a:cs typeface="+mn-cs"/>
              </a:defRPr>
            </a:lvl5pPr>
          </a:lstStyle>
          <a:p>
            <a:pPr lvl="0"/>
            <a:r>
              <a:rPr lang="en-US" dirty="0"/>
              <a:t>(267) 773 - 6444</a:t>
            </a:r>
          </a:p>
        </p:txBody>
      </p:sp>
      <p:pic>
        <p:nvPicPr>
          <p:cNvPr id="12" name="Picture 11">
            <a:extLst>
              <a:ext uri="{FF2B5EF4-FFF2-40B4-BE49-F238E27FC236}">
                <a16:creationId xmlns:a16="http://schemas.microsoft.com/office/drawing/2014/main" id="{C314C88A-0199-4511-8560-D65B7B4A6487}"/>
              </a:ext>
            </a:extLst>
          </p:cNvPr>
          <p:cNvPicPr>
            <a:picLocks noChangeAspect="1"/>
          </p:cNvPicPr>
          <p:nvPr userDrawn="1"/>
        </p:nvPicPr>
        <p:blipFill>
          <a:blip r:embed="rId6"/>
          <a:stretch>
            <a:fillRect/>
          </a:stretch>
        </p:blipFill>
        <p:spPr>
          <a:xfrm>
            <a:off x="2468784" y="2783475"/>
            <a:ext cx="925667" cy="833757"/>
          </a:xfrm>
          <a:prstGeom prst="rect">
            <a:avLst/>
          </a:prstGeom>
        </p:spPr>
      </p:pic>
      <p:sp>
        <p:nvSpPr>
          <p:cNvPr id="19" name="Text Placeholder 13">
            <a:extLst>
              <a:ext uri="{FF2B5EF4-FFF2-40B4-BE49-F238E27FC236}">
                <a16:creationId xmlns:a16="http://schemas.microsoft.com/office/drawing/2014/main" id="{127E851B-29BF-4024-B8A4-355FDA6D0EB4}"/>
              </a:ext>
            </a:extLst>
          </p:cNvPr>
          <p:cNvSpPr>
            <a:spLocks noGrp="1"/>
          </p:cNvSpPr>
          <p:nvPr>
            <p:ph type="body" sz="quarter" idx="19" hasCustomPrompt="1"/>
          </p:nvPr>
        </p:nvSpPr>
        <p:spPr>
          <a:xfrm>
            <a:off x="3675374" y="2828741"/>
            <a:ext cx="5117991" cy="743220"/>
          </a:xfrm>
        </p:spPr>
        <p:txBody>
          <a:bodyPr anchor="ctr" anchorCtr="0">
            <a:noAutofit/>
          </a:bodyPr>
          <a:lstStyle>
            <a:lvl1pPr marL="0" indent="0" algn="l">
              <a:spcBef>
                <a:spcPts val="0"/>
              </a:spcBef>
              <a:buFontTx/>
              <a:buNone/>
              <a:defRPr lang="en-US" sz="1800" u="none" kern="1200" dirty="0" smtClean="0">
                <a:solidFill>
                  <a:srgbClr val="0070C0"/>
                </a:solidFill>
                <a:latin typeface="+mn-lt"/>
                <a:ea typeface="+mn-ea"/>
                <a:cs typeface="+mn-cs"/>
              </a:defRPr>
            </a:lvl1pPr>
            <a:lvl2pPr marL="457189" indent="0">
              <a:spcBef>
                <a:spcPts val="0"/>
              </a:spcBef>
              <a:buFontTx/>
              <a:buNone/>
              <a:defRPr lang="en-US" sz="1500" kern="1200" dirty="0" smtClean="0">
                <a:solidFill>
                  <a:schemeClr val="tx1"/>
                </a:solidFill>
                <a:latin typeface="+mn-lt"/>
                <a:ea typeface="+mn-ea"/>
                <a:cs typeface="+mn-cs"/>
              </a:defRPr>
            </a:lvl2pPr>
            <a:lvl3pPr marL="914378" indent="0">
              <a:spcBef>
                <a:spcPts val="0"/>
              </a:spcBef>
              <a:buFontTx/>
              <a:buNone/>
              <a:defRPr lang="en-US" sz="1500" kern="1200" dirty="0" smtClean="0">
                <a:solidFill>
                  <a:schemeClr val="tx1"/>
                </a:solidFill>
                <a:latin typeface="+mn-lt"/>
                <a:ea typeface="+mn-ea"/>
                <a:cs typeface="+mn-cs"/>
              </a:defRPr>
            </a:lvl3pPr>
            <a:lvl4pPr marL="1371566" indent="0">
              <a:spcBef>
                <a:spcPts val="0"/>
              </a:spcBef>
              <a:buFontTx/>
              <a:buNone/>
              <a:defRPr lang="en-US" sz="1500" kern="1200" dirty="0" smtClean="0">
                <a:solidFill>
                  <a:schemeClr val="tx1"/>
                </a:solidFill>
                <a:latin typeface="+mn-lt"/>
                <a:ea typeface="+mn-ea"/>
                <a:cs typeface="+mn-cs"/>
              </a:defRPr>
            </a:lvl4pPr>
            <a:lvl5pPr marL="1828754" indent="0">
              <a:spcBef>
                <a:spcPts val="0"/>
              </a:spcBef>
              <a:buFontTx/>
              <a:buNone/>
              <a:defRPr lang="en-US" sz="1500" kern="1200" dirty="0">
                <a:solidFill>
                  <a:schemeClr val="tx1"/>
                </a:solidFill>
                <a:latin typeface="+mn-lt"/>
                <a:ea typeface="+mn-ea"/>
                <a:cs typeface="+mn-cs"/>
              </a:defRPr>
            </a:lvl5pPr>
          </a:lstStyle>
          <a:p>
            <a:pPr lvl="0"/>
            <a:r>
              <a:rPr lang="en-US" dirty="0">
                <a:hlinkClick r:id="rId7">
                  <a:extLst>
                    <a:ext uri="{A12FA001-AC4F-418D-AE19-62706E023703}">
                      <ahyp:hlinkClr xmlns:ahyp="http://schemas.microsoft.com/office/drawing/2018/hyperlinkcolor" val="tx"/>
                    </a:ext>
                  </a:extLst>
                </a:hlinkClick>
              </a:rPr>
              <a:t>http://carltonhallconsulting.com/</a:t>
            </a:r>
            <a:endParaRPr lang="en-US" dirty="0"/>
          </a:p>
        </p:txBody>
      </p:sp>
    </p:spTree>
    <p:extLst>
      <p:ext uri="{BB962C8B-B14F-4D97-AF65-F5344CB8AC3E}">
        <p14:creationId xmlns:p14="http://schemas.microsoft.com/office/powerpoint/2010/main" val="28281994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pic>
        <p:nvPicPr>
          <p:cNvPr id="7" name="Picture 6">
            <a:extLst>
              <a:ext uri="{FF2B5EF4-FFF2-40B4-BE49-F238E27FC236}">
                <a16:creationId xmlns:a16="http://schemas.microsoft.com/office/drawing/2014/main" id="{A4E850DE-6B19-124B-9190-DB08B63EE1AF}"/>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001488" y="6116991"/>
            <a:ext cx="4029165" cy="629016"/>
          </a:xfrm>
          <a:prstGeom prst="rect">
            <a:avLst/>
          </a:prstGeom>
        </p:spPr>
      </p:pic>
      <p:sp>
        <p:nvSpPr>
          <p:cNvPr id="8" name="Rectangle 7">
            <a:extLst>
              <a:ext uri="{FF2B5EF4-FFF2-40B4-BE49-F238E27FC236}">
                <a16:creationId xmlns:a16="http://schemas.microsoft.com/office/drawing/2014/main" id="{5A0DE246-6A00-2043-9186-C320D5508B1A}"/>
              </a:ext>
            </a:extLst>
          </p:cNvPr>
          <p:cNvSpPr/>
          <p:nvPr userDrawn="1"/>
        </p:nvSpPr>
        <p:spPr>
          <a:xfrm>
            <a:off x="0" y="1245236"/>
            <a:ext cx="12184139" cy="5612765"/>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94A545">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  </a:t>
            </a:r>
          </a:p>
        </p:txBody>
      </p:sp>
      <p:sp>
        <p:nvSpPr>
          <p:cNvPr id="9" name="Rectangle 7">
            <a:extLst>
              <a:ext uri="{FF2B5EF4-FFF2-40B4-BE49-F238E27FC236}">
                <a16:creationId xmlns:a16="http://schemas.microsoft.com/office/drawing/2014/main" id="{050968B1-81D5-764C-A187-DBB20F22D9D6}"/>
              </a:ext>
            </a:extLst>
          </p:cNvPr>
          <p:cNvSpPr/>
          <p:nvPr userDrawn="1"/>
        </p:nvSpPr>
        <p:spPr>
          <a:xfrm flipH="1">
            <a:off x="-1" y="4570552"/>
            <a:ext cx="5717628" cy="2287448"/>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94A545">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  </a:t>
            </a:r>
          </a:p>
        </p:txBody>
      </p:sp>
      <p:pic>
        <p:nvPicPr>
          <p:cNvPr id="10" name="Picture 9">
            <a:extLst>
              <a:ext uri="{FF2B5EF4-FFF2-40B4-BE49-F238E27FC236}">
                <a16:creationId xmlns:a16="http://schemas.microsoft.com/office/drawing/2014/main" id="{2D21CC64-9EE6-694C-BEC0-03804472A191}"/>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55906" y="6374013"/>
            <a:ext cx="1542599" cy="389412"/>
          </a:xfrm>
          <a:prstGeom prst="rect">
            <a:avLst/>
          </a:prstGeom>
        </p:spPr>
      </p:pic>
      <p:pic>
        <p:nvPicPr>
          <p:cNvPr id="11" name="Picture 10">
            <a:extLst>
              <a:ext uri="{FF2B5EF4-FFF2-40B4-BE49-F238E27FC236}">
                <a16:creationId xmlns:a16="http://schemas.microsoft.com/office/drawing/2014/main" id="{F8904E0C-1599-4548-9E0D-51083874554E}"/>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rot="16200000" flipV="1">
            <a:off x="-787112" y="5606573"/>
            <a:ext cx="2057355" cy="54984"/>
          </a:xfrm>
          <a:prstGeom prst="rect">
            <a:avLst/>
          </a:prstGeom>
        </p:spPr>
      </p:pic>
    </p:spTree>
    <p:extLst>
      <p:ext uri="{BB962C8B-B14F-4D97-AF65-F5344CB8AC3E}">
        <p14:creationId xmlns:p14="http://schemas.microsoft.com/office/powerpoint/2010/main" val="42873341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7" name="Rectangle 7">
            <a:extLst>
              <a:ext uri="{FF2B5EF4-FFF2-40B4-BE49-F238E27FC236}">
                <a16:creationId xmlns:a16="http://schemas.microsoft.com/office/drawing/2014/main" id="{2891AAD3-D958-8B46-B3D8-ED156A7D7135}"/>
              </a:ext>
            </a:extLst>
          </p:cNvPr>
          <p:cNvSpPr/>
          <p:nvPr userDrawn="1"/>
        </p:nvSpPr>
        <p:spPr>
          <a:xfrm>
            <a:off x="0" y="1245236"/>
            <a:ext cx="12184139" cy="5612765"/>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94A545">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  </a:t>
            </a:r>
          </a:p>
        </p:txBody>
      </p:sp>
      <p:sp>
        <p:nvSpPr>
          <p:cNvPr id="8" name="Rectangle 7">
            <a:extLst>
              <a:ext uri="{FF2B5EF4-FFF2-40B4-BE49-F238E27FC236}">
                <a16:creationId xmlns:a16="http://schemas.microsoft.com/office/drawing/2014/main" id="{E59C2FE9-69E2-9F41-A13D-A1D465C426F0}"/>
              </a:ext>
            </a:extLst>
          </p:cNvPr>
          <p:cNvSpPr/>
          <p:nvPr userDrawn="1"/>
        </p:nvSpPr>
        <p:spPr>
          <a:xfrm flipH="1">
            <a:off x="-1" y="4570552"/>
            <a:ext cx="5717628" cy="2287448"/>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94A545">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  </a:t>
            </a:r>
          </a:p>
        </p:txBody>
      </p:sp>
      <p:pic>
        <p:nvPicPr>
          <p:cNvPr id="9" name="Picture 8">
            <a:extLst>
              <a:ext uri="{FF2B5EF4-FFF2-40B4-BE49-F238E27FC236}">
                <a16:creationId xmlns:a16="http://schemas.microsoft.com/office/drawing/2014/main" id="{84DF5F90-7EDC-DB4D-ACCF-B2FE392F2DC3}"/>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rot="16200000" flipV="1">
            <a:off x="-787112" y="5606573"/>
            <a:ext cx="2057355" cy="54984"/>
          </a:xfrm>
          <a:prstGeom prst="rect">
            <a:avLst/>
          </a:prstGeom>
        </p:spPr>
      </p:pic>
    </p:spTree>
    <p:extLst>
      <p:ext uri="{BB962C8B-B14F-4D97-AF65-F5344CB8AC3E}">
        <p14:creationId xmlns:p14="http://schemas.microsoft.com/office/powerpoint/2010/main" val="42384014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3/28/2023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4764308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3/28/2023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3282989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3/28/2023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911376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3/28/2023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2322976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3/28/2023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651084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Title Slide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8F7BE3-120A-4E7D-92EE-4A3E6AE461DE}"/>
              </a:ext>
            </a:extLst>
          </p:cNvPr>
          <p:cNvSpPr/>
          <p:nvPr userDrawn="1"/>
        </p:nvSpPr>
        <p:spPr>
          <a:xfrm>
            <a:off x="0" y="5218259"/>
            <a:ext cx="12192000" cy="1836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E27014E-6C8C-4EF8-A41A-8340EB9F4646}"/>
              </a:ext>
            </a:extLst>
          </p:cNvPr>
          <p:cNvSpPr/>
          <p:nvPr userDrawn="1"/>
        </p:nvSpPr>
        <p:spPr>
          <a:xfrm>
            <a:off x="0" y="0"/>
            <a:ext cx="12192000" cy="5334000"/>
          </a:xfrm>
          <a:prstGeom prst="rect">
            <a:avLst/>
          </a:prstGeom>
          <a:solidFill>
            <a:srgbClr val="102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914400" y="1627187"/>
            <a:ext cx="10769600" cy="1470025"/>
          </a:xfrm>
        </p:spPr>
        <p:txBody>
          <a:bodyPr vert="horz" lIns="91440" tIns="45720" rIns="91440" bIns="45720" rtlCol="0" anchor="ctr">
            <a:noAutofit/>
          </a:bodyPr>
          <a:lstStyle>
            <a:lvl1pPr algn="l">
              <a:defRPr lang="en-US" sz="8800" kern="1200" dirty="0">
                <a:solidFill>
                  <a:schemeClr val="bg1"/>
                </a:solidFill>
                <a:latin typeface="Calibri" panose="020F0502020204030204" pitchFamily="34" charset="0"/>
                <a:ea typeface="+mj-ea"/>
                <a:cs typeface="+mj-cs"/>
              </a:defRPr>
            </a:lvl1pPr>
          </a:lstStyle>
          <a:p>
            <a:pPr lvl="0" algn="l"/>
            <a:r>
              <a:rPr lang="en-US" dirty="0"/>
              <a:t>Click to edit title style</a:t>
            </a:r>
          </a:p>
        </p:txBody>
      </p:sp>
      <p:sp>
        <p:nvSpPr>
          <p:cNvPr id="9" name="Text Placeholder 12">
            <a:extLst>
              <a:ext uri="{FF2B5EF4-FFF2-40B4-BE49-F238E27FC236}">
                <a16:creationId xmlns:a16="http://schemas.microsoft.com/office/drawing/2014/main" id="{BA8E7F1E-C91F-480A-838A-D56AB7503295}"/>
              </a:ext>
            </a:extLst>
          </p:cNvPr>
          <p:cNvSpPr>
            <a:spLocks noGrp="1"/>
          </p:cNvSpPr>
          <p:nvPr>
            <p:ph type="body" sz="quarter" idx="14"/>
          </p:nvPr>
        </p:nvSpPr>
        <p:spPr>
          <a:xfrm>
            <a:off x="1066800" y="3453615"/>
            <a:ext cx="10261600" cy="457200"/>
          </a:xfrm>
          <a:solidFill>
            <a:schemeClr val="bg1"/>
          </a:solidFill>
        </p:spPr>
        <p:txBody>
          <a:bodyPr vert="horz" lIns="91440" tIns="45720" rIns="91440" bIns="45720" rtlCol="0" anchor="ctr">
            <a:noAutofit/>
          </a:bodyPr>
          <a:lstStyle>
            <a:lvl1pPr marL="0" indent="0">
              <a:buFontTx/>
              <a:buNone/>
              <a:defRPr lang="en-US" sz="3733" dirty="0">
                <a:solidFill>
                  <a:schemeClr val="tx2">
                    <a:lumMod val="75000"/>
                  </a:schemeClr>
                </a:solidFill>
                <a:latin typeface="Calibri" panose="020F0502020204030204" pitchFamily="34" charset="0"/>
                <a:ea typeface="+mj-ea"/>
                <a:cs typeface="+mj-cs"/>
              </a:defRPr>
            </a:lvl1pPr>
          </a:lstStyle>
          <a:p>
            <a:pPr lvl="0">
              <a:spcBef>
                <a:spcPct val="0"/>
              </a:spcBef>
              <a:buNone/>
            </a:pPr>
            <a:r>
              <a:rPr lang="en-US" dirty="0"/>
              <a:t>Click to edit Master text styles</a:t>
            </a:r>
          </a:p>
        </p:txBody>
      </p:sp>
      <p:sp>
        <p:nvSpPr>
          <p:cNvPr id="4" name="Rectangle 3">
            <a:extLst>
              <a:ext uri="{FF2B5EF4-FFF2-40B4-BE49-F238E27FC236}">
                <a16:creationId xmlns:a16="http://schemas.microsoft.com/office/drawing/2014/main" id="{C6FF22AC-A943-44E3-8A89-43D183475458}"/>
              </a:ext>
            </a:extLst>
          </p:cNvPr>
          <p:cNvSpPr/>
          <p:nvPr userDrawn="1"/>
        </p:nvSpPr>
        <p:spPr>
          <a:xfrm>
            <a:off x="0" y="5259509"/>
            <a:ext cx="12192000" cy="25439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412DD0B-4416-4CEA-BD84-D1D6DEBEF5B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595720" y="5851452"/>
            <a:ext cx="1600200" cy="668094"/>
          </a:xfrm>
          <a:prstGeom prst="rect">
            <a:avLst/>
          </a:prstGeom>
        </p:spPr>
      </p:pic>
      <p:sp>
        <p:nvSpPr>
          <p:cNvPr id="8" name="TextBox 7">
            <a:extLst>
              <a:ext uri="{FF2B5EF4-FFF2-40B4-BE49-F238E27FC236}">
                <a16:creationId xmlns:a16="http://schemas.microsoft.com/office/drawing/2014/main" id="{3DB3EC57-8A28-4DAA-887F-5DE12C8C3A94}"/>
              </a:ext>
            </a:extLst>
          </p:cNvPr>
          <p:cNvSpPr txBox="1"/>
          <p:nvPr userDrawn="1"/>
        </p:nvSpPr>
        <p:spPr>
          <a:xfrm>
            <a:off x="5349273" y="5988651"/>
            <a:ext cx="4510343" cy="393695"/>
          </a:xfrm>
          <a:prstGeom prst="rect">
            <a:avLst/>
          </a:prstGeom>
        </p:spPr>
        <p:txBody>
          <a:bodyPr wrap="square" rtlCol="0">
            <a:noAutofit/>
          </a:bodyPr>
          <a:lstStyle/>
          <a:p>
            <a:r>
              <a:rPr lang="en-US" sz="2000" b="1" kern="1200" spc="70" baseline="0" dirty="0">
                <a:solidFill>
                  <a:srgbClr val="00B050"/>
                </a:solidFill>
                <a:latin typeface="Calibri" panose="020F0502020204030204" pitchFamily="34" charset="0"/>
              </a:rPr>
              <a:t>Inspiring Solutions for a Better World</a:t>
            </a:r>
          </a:p>
        </p:txBody>
      </p:sp>
    </p:spTree>
    <p:extLst>
      <p:ext uri="{BB962C8B-B14F-4D97-AF65-F5344CB8AC3E}">
        <p14:creationId xmlns:p14="http://schemas.microsoft.com/office/powerpoint/2010/main" val="24606938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3/28/2023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1043553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3/28/2023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9670544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3/28/2023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8096125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3/28/2023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5679478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101623"/>
            <a:ext cx="10170929" cy="755951"/>
          </a:xfrm>
        </p:spPr>
        <p:txBody>
          <a:bodyPr anchor="b">
            <a:normAutofit/>
          </a:bodyPr>
          <a:lstStyle>
            <a:lvl1pPr>
              <a:defRPr sz="4400">
                <a:latin typeface="Arial" panose="020B0604020202020204" pitchFamily="34" charset="0"/>
                <a:cs typeface="Arial" panose="020B0604020202020204" pitchFamily="34" charset="0"/>
              </a:defRPr>
            </a:lvl1pPr>
          </a:lstStyle>
          <a:p>
            <a:r>
              <a:rPr lang="en-US" dirty="0"/>
              <a:t>Click to edit Master title style</a:t>
            </a:r>
          </a:p>
        </p:txBody>
      </p:sp>
      <p:sp>
        <p:nvSpPr>
          <p:cNvPr id="13" name="Content Placeholder 2">
            <a:extLst>
              <a:ext uri="{FF2B5EF4-FFF2-40B4-BE49-F238E27FC236}">
                <a16:creationId xmlns:a16="http://schemas.microsoft.com/office/drawing/2014/main" id="{C44A2387-68A8-E344-B87C-FAE7E7A627BD}"/>
              </a:ext>
            </a:extLst>
          </p:cNvPr>
          <p:cNvSpPr>
            <a:spLocks noGrp="1"/>
          </p:cNvSpPr>
          <p:nvPr>
            <p:ph idx="10"/>
          </p:nvPr>
        </p:nvSpPr>
        <p:spPr>
          <a:xfrm>
            <a:off x="831849" y="2001188"/>
            <a:ext cx="10515600" cy="2878111"/>
          </a:xfrm>
        </p:spPr>
        <p:txBody>
          <a:bodyPr/>
          <a:lstStyle>
            <a:lvl1pPr marL="0" indent="0">
              <a:buFontTx/>
              <a:buNone/>
              <a:defRPr>
                <a:latin typeface="Arial" panose="020B0604020202020204" pitchFamily="34" charset="0"/>
                <a:cs typeface="Arial" panose="020B0604020202020204" pitchFamily="34" charset="0"/>
              </a:defRPr>
            </a:lvl1pPr>
            <a:lvl2pPr marL="457200" indent="0">
              <a:buFontTx/>
              <a:buNone/>
              <a:defRPr>
                <a:latin typeface="Arial" panose="020B0604020202020204" pitchFamily="34" charset="0"/>
                <a:cs typeface="Arial" panose="020B0604020202020204" pitchFamily="34" charset="0"/>
              </a:defRPr>
            </a:lvl2pPr>
            <a:lvl3pPr marL="914400" indent="0">
              <a:buFontTx/>
              <a:buNone/>
              <a:defRPr>
                <a:latin typeface="Arial" panose="020B0604020202020204" pitchFamily="34" charset="0"/>
                <a:cs typeface="Arial" panose="020B0604020202020204" pitchFamily="34" charset="0"/>
              </a:defRPr>
            </a:lvl3pPr>
            <a:lvl4pPr marL="1371600" indent="0">
              <a:buFontTx/>
              <a:buNone/>
              <a:defRPr>
                <a:latin typeface="Arial" panose="020B0604020202020204" pitchFamily="34" charset="0"/>
                <a:cs typeface="Arial" panose="020B0604020202020204" pitchFamily="34" charset="0"/>
              </a:defRPr>
            </a:lvl4pPr>
            <a:lvl5pPr marL="1828800" indent="0">
              <a:buFontTx/>
              <a:buNone/>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2">
            <a:extLst>
              <a:ext uri="{FF2B5EF4-FFF2-40B4-BE49-F238E27FC236}">
                <a16:creationId xmlns:a16="http://schemas.microsoft.com/office/drawing/2014/main" id="{0ED928D7-26C9-3A4B-B53A-520001539297}"/>
              </a:ext>
            </a:extLst>
          </p:cNvPr>
          <p:cNvSpPr>
            <a:spLocks noGrp="1"/>
          </p:cNvSpPr>
          <p:nvPr>
            <p:ph type="body" idx="11"/>
          </p:nvPr>
        </p:nvSpPr>
        <p:spPr>
          <a:xfrm>
            <a:off x="6145966" y="6108516"/>
            <a:ext cx="5201484" cy="595801"/>
          </a:xfrm>
        </p:spPr>
        <p:txBody>
          <a:bodyPr>
            <a:normAutofit/>
          </a:bodyPr>
          <a:lstStyle>
            <a:lvl1pPr marL="0" indent="0">
              <a:buNone/>
              <a:defRPr sz="200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12" name="Picture 11">
            <a:extLst>
              <a:ext uri="{FF2B5EF4-FFF2-40B4-BE49-F238E27FC236}">
                <a16:creationId xmlns:a16="http://schemas.microsoft.com/office/drawing/2014/main" id="{6B8C76CC-C123-0D40-81F3-C061A12A9DD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55906" y="6374013"/>
            <a:ext cx="1542599" cy="389412"/>
          </a:xfrm>
          <a:prstGeom prst="rect">
            <a:avLst/>
          </a:prstGeom>
        </p:spPr>
      </p:pic>
      <p:sp>
        <p:nvSpPr>
          <p:cNvPr id="18" name="Rectangle 7">
            <a:extLst>
              <a:ext uri="{FF2B5EF4-FFF2-40B4-BE49-F238E27FC236}">
                <a16:creationId xmlns:a16="http://schemas.microsoft.com/office/drawing/2014/main" id="{05A1F2B1-7A02-614D-BFD5-FF2692E863C2}"/>
              </a:ext>
            </a:extLst>
          </p:cNvPr>
          <p:cNvSpPr/>
          <p:nvPr userDrawn="1"/>
        </p:nvSpPr>
        <p:spPr>
          <a:xfrm>
            <a:off x="0" y="1245236"/>
            <a:ext cx="12184139" cy="5612765"/>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94A545">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  </a:t>
            </a:r>
          </a:p>
        </p:txBody>
      </p:sp>
      <p:sp>
        <p:nvSpPr>
          <p:cNvPr id="19" name="Rectangle 7">
            <a:extLst>
              <a:ext uri="{FF2B5EF4-FFF2-40B4-BE49-F238E27FC236}">
                <a16:creationId xmlns:a16="http://schemas.microsoft.com/office/drawing/2014/main" id="{3EE4E531-E85C-6343-931D-130499DA152E}"/>
              </a:ext>
            </a:extLst>
          </p:cNvPr>
          <p:cNvSpPr/>
          <p:nvPr userDrawn="1"/>
        </p:nvSpPr>
        <p:spPr>
          <a:xfrm flipH="1">
            <a:off x="-1" y="4570552"/>
            <a:ext cx="5717628" cy="2287448"/>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94A545">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  </a:t>
            </a:r>
          </a:p>
        </p:txBody>
      </p:sp>
      <p:pic>
        <p:nvPicPr>
          <p:cNvPr id="22" name="Picture 21">
            <a:extLst>
              <a:ext uri="{FF2B5EF4-FFF2-40B4-BE49-F238E27FC236}">
                <a16:creationId xmlns:a16="http://schemas.microsoft.com/office/drawing/2014/main" id="{E8C6B94B-3A4A-A949-BA46-7600FA23718C}"/>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rot="16200000" flipV="1">
            <a:off x="-787112" y="5606573"/>
            <a:ext cx="2057355" cy="54984"/>
          </a:xfrm>
          <a:prstGeom prst="rect">
            <a:avLst/>
          </a:prstGeom>
        </p:spPr>
      </p:pic>
      <p:pic>
        <p:nvPicPr>
          <p:cNvPr id="23" name="Picture 22">
            <a:extLst>
              <a:ext uri="{FF2B5EF4-FFF2-40B4-BE49-F238E27FC236}">
                <a16:creationId xmlns:a16="http://schemas.microsoft.com/office/drawing/2014/main" id="{2F7FEA26-B2CA-5A43-896A-021E4FAD8C1B}"/>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831849" y="243841"/>
            <a:ext cx="4399859" cy="686887"/>
          </a:xfrm>
          <a:prstGeom prst="rect">
            <a:avLst/>
          </a:prstGeom>
        </p:spPr>
      </p:pic>
    </p:spTree>
    <p:extLst>
      <p:ext uri="{BB962C8B-B14F-4D97-AF65-F5344CB8AC3E}">
        <p14:creationId xmlns:p14="http://schemas.microsoft.com/office/powerpoint/2010/main" val="32872832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14795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14795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2">
            <a:extLst>
              <a:ext uri="{FF2B5EF4-FFF2-40B4-BE49-F238E27FC236}">
                <a16:creationId xmlns:a16="http://schemas.microsoft.com/office/drawing/2014/main" id="{4BF9D129-C78A-704E-A374-1C31B6D130AF}"/>
              </a:ext>
            </a:extLst>
          </p:cNvPr>
          <p:cNvSpPr>
            <a:spLocks noGrp="1"/>
          </p:cNvSpPr>
          <p:nvPr>
            <p:ph type="body" idx="10"/>
          </p:nvPr>
        </p:nvSpPr>
        <p:spPr>
          <a:xfrm>
            <a:off x="6145966" y="6108516"/>
            <a:ext cx="5201484" cy="595801"/>
          </a:xfrm>
        </p:spPr>
        <p:txBody>
          <a:bodyPr>
            <a:normAutofit/>
          </a:bodyPr>
          <a:lstStyle>
            <a:lvl1pPr marL="0" indent="0">
              <a:buNone/>
              <a:defRPr sz="200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3" name="Rectangle 7">
            <a:extLst>
              <a:ext uri="{FF2B5EF4-FFF2-40B4-BE49-F238E27FC236}">
                <a16:creationId xmlns:a16="http://schemas.microsoft.com/office/drawing/2014/main" id="{4A0C9817-B271-8840-9419-43C885351A93}"/>
              </a:ext>
            </a:extLst>
          </p:cNvPr>
          <p:cNvSpPr/>
          <p:nvPr userDrawn="1"/>
        </p:nvSpPr>
        <p:spPr>
          <a:xfrm>
            <a:off x="0" y="1245236"/>
            <a:ext cx="12184139" cy="5612765"/>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94A545">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  </a:t>
            </a:r>
          </a:p>
        </p:txBody>
      </p:sp>
      <p:sp>
        <p:nvSpPr>
          <p:cNvPr id="14" name="Rectangle 7">
            <a:extLst>
              <a:ext uri="{FF2B5EF4-FFF2-40B4-BE49-F238E27FC236}">
                <a16:creationId xmlns:a16="http://schemas.microsoft.com/office/drawing/2014/main" id="{CA5335E9-B1A2-084A-A7DB-B1404114CAC8}"/>
              </a:ext>
            </a:extLst>
          </p:cNvPr>
          <p:cNvSpPr/>
          <p:nvPr userDrawn="1"/>
        </p:nvSpPr>
        <p:spPr>
          <a:xfrm flipH="1">
            <a:off x="-1" y="4570552"/>
            <a:ext cx="5717628" cy="2287448"/>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94A545">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  </a:t>
            </a:r>
          </a:p>
        </p:txBody>
      </p:sp>
      <p:pic>
        <p:nvPicPr>
          <p:cNvPr id="17" name="Picture 16">
            <a:extLst>
              <a:ext uri="{FF2B5EF4-FFF2-40B4-BE49-F238E27FC236}">
                <a16:creationId xmlns:a16="http://schemas.microsoft.com/office/drawing/2014/main" id="{180688D2-BAC8-134E-870E-04F4D157404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rot="16200000" flipV="1">
            <a:off x="-787112" y="5615282"/>
            <a:ext cx="2057355" cy="54984"/>
          </a:xfrm>
          <a:prstGeom prst="rect">
            <a:avLst/>
          </a:prstGeom>
        </p:spPr>
      </p:pic>
    </p:spTree>
    <p:extLst>
      <p:ext uri="{BB962C8B-B14F-4D97-AF65-F5344CB8AC3E}">
        <p14:creationId xmlns:p14="http://schemas.microsoft.com/office/powerpoint/2010/main" val="23134826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30" name="Rectangle 7">
            <a:extLst>
              <a:ext uri="{FF2B5EF4-FFF2-40B4-BE49-F238E27FC236}">
                <a16:creationId xmlns:a16="http://schemas.microsoft.com/office/drawing/2014/main" id="{2CA79F07-E3D7-7345-AB58-6D7D8ACAA00B}"/>
              </a:ext>
            </a:extLst>
          </p:cNvPr>
          <p:cNvSpPr/>
          <p:nvPr userDrawn="1"/>
        </p:nvSpPr>
        <p:spPr>
          <a:xfrm>
            <a:off x="0" y="1245236"/>
            <a:ext cx="12184139" cy="5612765"/>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94A545">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 name="Rectangle 2">
            <a:extLst>
              <a:ext uri="{FF2B5EF4-FFF2-40B4-BE49-F238E27FC236}">
                <a16:creationId xmlns:a16="http://schemas.microsoft.com/office/drawing/2014/main" id="{9DD8CF64-BF0E-D342-AE7B-773E2375177B}"/>
              </a:ext>
            </a:extLst>
          </p:cNvPr>
          <p:cNvSpPr/>
          <p:nvPr userDrawn="1"/>
        </p:nvSpPr>
        <p:spPr>
          <a:xfrm>
            <a:off x="5717627" y="4287188"/>
            <a:ext cx="6474373" cy="2570813"/>
          </a:xfrm>
          <a:prstGeom prst="rect">
            <a:avLst/>
          </a:prstGeom>
          <a:solidFill>
            <a:srgbClr val="7D7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extBox 1">
            <a:extLst>
              <a:ext uri="{FF2B5EF4-FFF2-40B4-BE49-F238E27FC236}">
                <a16:creationId xmlns:a16="http://schemas.microsoft.com/office/drawing/2014/main" id="{5AD291D6-2409-D44E-B03D-AFECCFD7459E}"/>
              </a:ext>
            </a:extLst>
          </p:cNvPr>
          <p:cNvSpPr txBox="1"/>
          <p:nvPr userDrawn="1"/>
        </p:nvSpPr>
        <p:spPr>
          <a:xfrm>
            <a:off x="838200" y="1210582"/>
            <a:ext cx="10737783" cy="1600438"/>
          </a:xfrm>
          <a:prstGeom prst="rect">
            <a:avLst/>
          </a:prstGeom>
          <a:noFill/>
        </p:spPr>
        <p:txBody>
          <a:bodyPr wrap="square" rtlCol="0">
            <a:spAutoFit/>
          </a:bodyPr>
          <a:lstStyle/>
          <a:p>
            <a:r>
              <a:rPr lang="en-US" sz="1400" b="0" i="0" kern="1200" dirty="0">
                <a:solidFill>
                  <a:schemeClr val="tx1"/>
                </a:solidFill>
                <a:effectLst/>
                <a:latin typeface="Arial" panose="020B0604020202020204" pitchFamily="34" charset="0"/>
                <a:ea typeface="+mn-ea"/>
                <a:cs typeface="Arial" panose="020B0604020202020204" pitchFamily="34" charset="0"/>
              </a:rPr>
              <a:t>The purpose of the Prevention Technology Transfer Center (PTTC) Network is to improve implementation and delivery of effective substance abuse prevention interventions, and provide training and technical assistance services to the substance abuse prevention field.  It does this by developing and disseminating tools and strategies needed to improve the quality of substance abuse prevention efforts; providing intensive technical assistance and learning resources to prevention professionals in order to improve their understanding of prevention science, epidemiological data, and implementation of evidence-based and promising practices; and, developing tools and resources to engage the next generation of prevention professionals.</a:t>
            </a:r>
            <a:br>
              <a:rPr lang="en-US" sz="1400" dirty="0">
                <a:latin typeface="Arial" panose="020B0604020202020204" pitchFamily="34" charset="0"/>
                <a:cs typeface="Arial" panose="020B0604020202020204" pitchFamily="34" charset="0"/>
              </a:rPr>
            </a:br>
            <a:endParaRPr lang="en-US" sz="1400" dirty="0">
              <a:solidFill>
                <a:schemeClr val="tx1"/>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AA0C38B9-B43F-E84C-8019-A94D0F859C1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83129" y="6213130"/>
            <a:ext cx="1542599" cy="389412"/>
          </a:xfrm>
          <a:prstGeom prst="rect">
            <a:avLst/>
          </a:prstGeom>
        </p:spPr>
      </p:pic>
      <p:pic>
        <p:nvPicPr>
          <p:cNvPr id="22" name="Picture 21">
            <a:extLst>
              <a:ext uri="{FF2B5EF4-FFF2-40B4-BE49-F238E27FC236}">
                <a16:creationId xmlns:a16="http://schemas.microsoft.com/office/drawing/2014/main" id="{68E2E997-0DA2-1B44-B389-3065F387FF61}"/>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l="79201" t="24183" b="50155"/>
          <a:stretch/>
        </p:blipFill>
        <p:spPr>
          <a:xfrm>
            <a:off x="6335280" y="6142477"/>
            <a:ext cx="973016" cy="643130"/>
          </a:xfrm>
          <a:prstGeom prst="rect">
            <a:avLst/>
          </a:prstGeom>
        </p:spPr>
      </p:pic>
      <p:pic>
        <p:nvPicPr>
          <p:cNvPr id="23" name="Picture 22">
            <a:extLst>
              <a:ext uri="{FF2B5EF4-FFF2-40B4-BE49-F238E27FC236}">
                <a16:creationId xmlns:a16="http://schemas.microsoft.com/office/drawing/2014/main" id="{243CF106-4F01-9F4A-9623-13597723CB34}"/>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l="39600" t="50472" r="39600" b="23866"/>
          <a:stretch/>
        </p:blipFill>
        <p:spPr>
          <a:xfrm>
            <a:off x="6335280" y="5584424"/>
            <a:ext cx="973016" cy="643130"/>
          </a:xfrm>
          <a:prstGeom prst="rect">
            <a:avLst/>
          </a:prstGeom>
        </p:spPr>
      </p:pic>
      <p:pic>
        <p:nvPicPr>
          <p:cNvPr id="24" name="Picture 23">
            <a:extLst>
              <a:ext uri="{FF2B5EF4-FFF2-40B4-BE49-F238E27FC236}">
                <a16:creationId xmlns:a16="http://schemas.microsoft.com/office/drawing/2014/main" id="{D9064BA6-E420-BB46-A71D-68929390673C}"/>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l="494" t="25573" r="78707" b="48765"/>
          <a:stretch/>
        </p:blipFill>
        <p:spPr>
          <a:xfrm>
            <a:off x="6335280" y="4992754"/>
            <a:ext cx="973016" cy="643130"/>
          </a:xfrm>
          <a:prstGeom prst="rect">
            <a:avLst/>
          </a:prstGeom>
        </p:spPr>
      </p:pic>
      <p:sp>
        <p:nvSpPr>
          <p:cNvPr id="31" name="Rectangle 7">
            <a:extLst>
              <a:ext uri="{FF2B5EF4-FFF2-40B4-BE49-F238E27FC236}">
                <a16:creationId xmlns:a16="http://schemas.microsoft.com/office/drawing/2014/main" id="{C7310555-3852-C94F-989F-E3FE25524CBB}"/>
              </a:ext>
            </a:extLst>
          </p:cNvPr>
          <p:cNvSpPr/>
          <p:nvPr userDrawn="1"/>
        </p:nvSpPr>
        <p:spPr>
          <a:xfrm flipH="1">
            <a:off x="-1" y="4570552"/>
            <a:ext cx="5717628" cy="2287448"/>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94A545">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  </a:t>
            </a:r>
          </a:p>
        </p:txBody>
      </p:sp>
      <p:sp>
        <p:nvSpPr>
          <p:cNvPr id="33" name="Text Placeholder 2">
            <a:extLst>
              <a:ext uri="{FF2B5EF4-FFF2-40B4-BE49-F238E27FC236}">
                <a16:creationId xmlns:a16="http://schemas.microsoft.com/office/drawing/2014/main" id="{5B5771B3-578C-F24A-8B82-88EAC5672D39}"/>
              </a:ext>
            </a:extLst>
          </p:cNvPr>
          <p:cNvSpPr txBox="1">
            <a:spLocks/>
          </p:cNvSpPr>
          <p:nvPr userDrawn="1"/>
        </p:nvSpPr>
        <p:spPr>
          <a:xfrm>
            <a:off x="6336870" y="4527032"/>
            <a:ext cx="3553551" cy="44220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2000" dirty="0"/>
              <a:t>CONNECT WITH US</a:t>
            </a:r>
          </a:p>
        </p:txBody>
      </p:sp>
      <p:pic>
        <p:nvPicPr>
          <p:cNvPr id="34" name="Picture 33">
            <a:extLst>
              <a:ext uri="{FF2B5EF4-FFF2-40B4-BE49-F238E27FC236}">
                <a16:creationId xmlns:a16="http://schemas.microsoft.com/office/drawing/2014/main" id="{0BB9F041-8E85-A74F-9C47-F45EE5AFAB72}"/>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831849" y="243841"/>
            <a:ext cx="4399859" cy="686887"/>
          </a:xfrm>
          <a:prstGeom prst="rect">
            <a:avLst/>
          </a:prstGeom>
        </p:spPr>
      </p:pic>
      <p:pic>
        <p:nvPicPr>
          <p:cNvPr id="35" name="Picture 34">
            <a:extLst>
              <a:ext uri="{FF2B5EF4-FFF2-40B4-BE49-F238E27FC236}">
                <a16:creationId xmlns:a16="http://schemas.microsoft.com/office/drawing/2014/main" id="{CF1E1B7A-E747-BC4D-8236-06F110FEA112}"/>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rot="16200000" flipV="1">
            <a:off x="-787112" y="5615282"/>
            <a:ext cx="2057355" cy="54984"/>
          </a:xfrm>
          <a:prstGeom prst="rect">
            <a:avLst/>
          </a:prstGeom>
        </p:spPr>
      </p:pic>
    </p:spTree>
    <p:extLst>
      <p:ext uri="{BB962C8B-B14F-4D97-AF65-F5344CB8AC3E}">
        <p14:creationId xmlns:p14="http://schemas.microsoft.com/office/powerpoint/2010/main" val="7153254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5CA7D5E-8745-1846-81FD-26AD914C4D83}"/>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001488" y="6116991"/>
            <a:ext cx="4029165" cy="629016"/>
          </a:xfrm>
          <a:prstGeom prst="rect">
            <a:avLst/>
          </a:prstGeom>
        </p:spPr>
      </p:pic>
      <p:sp>
        <p:nvSpPr>
          <p:cNvPr id="8" name="Rectangle 7">
            <a:extLst>
              <a:ext uri="{FF2B5EF4-FFF2-40B4-BE49-F238E27FC236}">
                <a16:creationId xmlns:a16="http://schemas.microsoft.com/office/drawing/2014/main" id="{0FF5406E-B8C1-4040-993A-BC0B09586385}"/>
              </a:ext>
            </a:extLst>
          </p:cNvPr>
          <p:cNvSpPr/>
          <p:nvPr userDrawn="1"/>
        </p:nvSpPr>
        <p:spPr>
          <a:xfrm>
            <a:off x="0" y="1245236"/>
            <a:ext cx="12184139" cy="5612765"/>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94A545">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  </a:t>
            </a:r>
          </a:p>
        </p:txBody>
      </p:sp>
      <p:sp>
        <p:nvSpPr>
          <p:cNvPr id="2" name="Title 1"/>
          <p:cNvSpPr>
            <a:spLocks noGrp="1"/>
          </p:cNvSpPr>
          <p:nvPr>
            <p:ph type="ctrTitle"/>
          </p:nvPr>
        </p:nvSpPr>
        <p:spPr>
          <a:xfrm>
            <a:off x="819888" y="180753"/>
            <a:ext cx="10363200" cy="1278771"/>
          </a:xfrm>
        </p:spPr>
        <p:txBody>
          <a:bodyPr anchor="b">
            <a:normAutofit/>
          </a:bodyPr>
          <a:lstStyle>
            <a:lvl1pPr algn="ctr">
              <a:lnSpc>
                <a:spcPct val="100000"/>
              </a:lnSpc>
              <a:defRPr sz="4400">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1733816"/>
            <a:ext cx="9144000" cy="633046"/>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Rectangle 7">
            <a:extLst>
              <a:ext uri="{FF2B5EF4-FFF2-40B4-BE49-F238E27FC236}">
                <a16:creationId xmlns:a16="http://schemas.microsoft.com/office/drawing/2014/main" id="{41F719E8-F0D6-0140-882E-E096AABE372B}"/>
              </a:ext>
            </a:extLst>
          </p:cNvPr>
          <p:cNvSpPr/>
          <p:nvPr userDrawn="1"/>
        </p:nvSpPr>
        <p:spPr>
          <a:xfrm flipH="1">
            <a:off x="-1" y="4570552"/>
            <a:ext cx="5717628" cy="2287448"/>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94A545">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  </a:t>
            </a:r>
          </a:p>
        </p:txBody>
      </p:sp>
      <p:pic>
        <p:nvPicPr>
          <p:cNvPr id="10" name="Picture 9">
            <a:extLst>
              <a:ext uri="{FF2B5EF4-FFF2-40B4-BE49-F238E27FC236}">
                <a16:creationId xmlns:a16="http://schemas.microsoft.com/office/drawing/2014/main" id="{4A63CBC9-E20A-8245-99BD-DB605651B0B8}"/>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55906" y="6374013"/>
            <a:ext cx="1542599" cy="389412"/>
          </a:xfrm>
          <a:prstGeom prst="rect">
            <a:avLst/>
          </a:prstGeom>
        </p:spPr>
      </p:pic>
      <p:pic>
        <p:nvPicPr>
          <p:cNvPr id="9" name="Picture 8">
            <a:extLst>
              <a:ext uri="{FF2B5EF4-FFF2-40B4-BE49-F238E27FC236}">
                <a16:creationId xmlns:a16="http://schemas.microsoft.com/office/drawing/2014/main" id="{E44A5ACE-9C0F-2B4A-8CC3-93D68996E4C3}"/>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rot="16200000" flipV="1">
            <a:off x="-787112" y="5606573"/>
            <a:ext cx="2057355" cy="54984"/>
          </a:xfrm>
          <a:prstGeom prst="rect">
            <a:avLst/>
          </a:prstGeom>
        </p:spPr>
      </p:pic>
    </p:spTree>
    <p:extLst>
      <p:ext uri="{BB962C8B-B14F-4D97-AF65-F5344CB8AC3E}">
        <p14:creationId xmlns:p14="http://schemas.microsoft.com/office/powerpoint/2010/main" val="5908570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69234" y="524657"/>
            <a:ext cx="10548073" cy="1156507"/>
          </a:xfrm>
        </p:spPr>
        <p:txBody>
          <a:bodyPr/>
          <a:lstStyle/>
          <a:p>
            <a:r>
              <a:rPr lang="en-US" dirty="0"/>
              <a:t>Click to edit Master title style</a:t>
            </a:r>
          </a:p>
        </p:txBody>
      </p:sp>
      <p:sp>
        <p:nvSpPr>
          <p:cNvPr id="12" name="Rectangle 7">
            <a:extLst>
              <a:ext uri="{FF2B5EF4-FFF2-40B4-BE49-F238E27FC236}">
                <a16:creationId xmlns:a16="http://schemas.microsoft.com/office/drawing/2014/main" id="{FAF0C2A5-96A4-5642-B32C-D2B5DC963239}"/>
              </a:ext>
            </a:extLst>
          </p:cNvPr>
          <p:cNvSpPr/>
          <p:nvPr userDrawn="1"/>
        </p:nvSpPr>
        <p:spPr>
          <a:xfrm flipH="1">
            <a:off x="-7863" y="641527"/>
            <a:ext cx="1103057" cy="441299"/>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94A545">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  </a:t>
            </a:r>
          </a:p>
        </p:txBody>
      </p:sp>
      <p:sp>
        <p:nvSpPr>
          <p:cNvPr id="13" name="Rectangle 7">
            <a:extLst>
              <a:ext uri="{FF2B5EF4-FFF2-40B4-BE49-F238E27FC236}">
                <a16:creationId xmlns:a16="http://schemas.microsoft.com/office/drawing/2014/main" id="{D0C9A630-8116-5A4D-9FDA-548F13957760}"/>
              </a:ext>
            </a:extLst>
          </p:cNvPr>
          <p:cNvSpPr/>
          <p:nvPr userDrawn="1"/>
        </p:nvSpPr>
        <p:spPr>
          <a:xfrm>
            <a:off x="1" y="1"/>
            <a:ext cx="2350591" cy="1082827"/>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94A545">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  </a:t>
            </a:r>
          </a:p>
        </p:txBody>
      </p:sp>
      <p:sp>
        <p:nvSpPr>
          <p:cNvPr id="19" name="Text Placeholder 2">
            <a:extLst>
              <a:ext uri="{FF2B5EF4-FFF2-40B4-BE49-F238E27FC236}">
                <a16:creationId xmlns:a16="http://schemas.microsoft.com/office/drawing/2014/main" id="{B13FEFC9-EDE3-6F4B-B2A8-A92AAB896197}"/>
              </a:ext>
            </a:extLst>
          </p:cNvPr>
          <p:cNvSpPr>
            <a:spLocks noGrp="1"/>
          </p:cNvSpPr>
          <p:nvPr>
            <p:ph type="body" idx="1"/>
          </p:nvPr>
        </p:nvSpPr>
        <p:spPr>
          <a:xfrm>
            <a:off x="1095194" y="2055917"/>
            <a:ext cx="481254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0" name="Content Placeholder 3">
            <a:extLst>
              <a:ext uri="{FF2B5EF4-FFF2-40B4-BE49-F238E27FC236}">
                <a16:creationId xmlns:a16="http://schemas.microsoft.com/office/drawing/2014/main" id="{1E25026A-0C93-E040-9C15-B6D59ACBD9F2}"/>
              </a:ext>
            </a:extLst>
          </p:cNvPr>
          <p:cNvSpPr>
            <a:spLocks noGrp="1"/>
          </p:cNvSpPr>
          <p:nvPr>
            <p:ph sz="half" idx="2"/>
          </p:nvPr>
        </p:nvSpPr>
        <p:spPr>
          <a:xfrm>
            <a:off x="1095194" y="2879829"/>
            <a:ext cx="4812548"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4">
            <a:extLst>
              <a:ext uri="{FF2B5EF4-FFF2-40B4-BE49-F238E27FC236}">
                <a16:creationId xmlns:a16="http://schemas.microsoft.com/office/drawing/2014/main" id="{7EE1F238-CEEA-8A44-AE0D-8285F2626B22}"/>
              </a:ext>
            </a:extLst>
          </p:cNvPr>
          <p:cNvSpPr>
            <a:spLocks noGrp="1"/>
          </p:cNvSpPr>
          <p:nvPr>
            <p:ph type="body" sz="quarter" idx="3"/>
          </p:nvPr>
        </p:nvSpPr>
        <p:spPr>
          <a:xfrm>
            <a:off x="6607487" y="2055917"/>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2" name="Content Placeholder 5">
            <a:extLst>
              <a:ext uri="{FF2B5EF4-FFF2-40B4-BE49-F238E27FC236}">
                <a16:creationId xmlns:a16="http://schemas.microsoft.com/office/drawing/2014/main" id="{DBEBA944-93FA-2B4A-8284-DB7191E64B10}"/>
              </a:ext>
            </a:extLst>
          </p:cNvPr>
          <p:cNvSpPr>
            <a:spLocks noGrp="1"/>
          </p:cNvSpPr>
          <p:nvPr>
            <p:ph sz="quarter" idx="4"/>
          </p:nvPr>
        </p:nvSpPr>
        <p:spPr>
          <a:xfrm>
            <a:off x="6607487" y="2879829"/>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Oval 22">
            <a:extLst>
              <a:ext uri="{FF2B5EF4-FFF2-40B4-BE49-F238E27FC236}">
                <a16:creationId xmlns:a16="http://schemas.microsoft.com/office/drawing/2014/main" id="{3CA0726A-FA22-5047-973C-9FA7A3EA3B41}"/>
              </a:ext>
            </a:extLst>
          </p:cNvPr>
          <p:cNvSpPr/>
          <p:nvPr userDrawn="1"/>
        </p:nvSpPr>
        <p:spPr>
          <a:xfrm>
            <a:off x="174988" y="2307945"/>
            <a:ext cx="832893" cy="624670"/>
          </a:xfrm>
          <a:prstGeom prst="ellipse">
            <a:avLst/>
          </a:prstGeom>
          <a:solidFill>
            <a:srgbClr val="94A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a:extLst>
              <a:ext uri="{FF2B5EF4-FFF2-40B4-BE49-F238E27FC236}">
                <a16:creationId xmlns:a16="http://schemas.microsoft.com/office/drawing/2014/main" id="{4B9CC706-88E1-4147-98D1-F6DDFBAEA85E}"/>
              </a:ext>
            </a:extLst>
          </p:cNvPr>
          <p:cNvSpPr/>
          <p:nvPr userDrawn="1"/>
        </p:nvSpPr>
        <p:spPr>
          <a:xfrm>
            <a:off x="5759996" y="2307945"/>
            <a:ext cx="832893" cy="624670"/>
          </a:xfrm>
          <a:prstGeom prst="ellipse">
            <a:avLst/>
          </a:prstGeom>
          <a:solidFill>
            <a:srgbClr val="94A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8" name="Picture 17">
            <a:extLst>
              <a:ext uri="{FF2B5EF4-FFF2-40B4-BE49-F238E27FC236}">
                <a16:creationId xmlns:a16="http://schemas.microsoft.com/office/drawing/2014/main" id="{035A460B-2094-D84C-BE08-A67E6CDAFC9E}"/>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rot="16200000" flipV="1">
            <a:off x="10963656" y="1075417"/>
            <a:ext cx="2057355" cy="54984"/>
          </a:xfrm>
          <a:prstGeom prst="rect">
            <a:avLst/>
          </a:prstGeom>
        </p:spPr>
      </p:pic>
    </p:spTree>
    <p:extLst>
      <p:ext uri="{BB962C8B-B14F-4D97-AF65-F5344CB8AC3E}">
        <p14:creationId xmlns:p14="http://schemas.microsoft.com/office/powerpoint/2010/main" val="710096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ngle column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6DDAB1-500C-45D1-84ED-C8F5B634ADFE}"/>
              </a:ext>
            </a:extLst>
          </p:cNvPr>
          <p:cNvSpPr/>
          <p:nvPr userDrawn="1"/>
        </p:nvSpPr>
        <p:spPr>
          <a:xfrm>
            <a:off x="-13750" y="0"/>
            <a:ext cx="357510" cy="5197642"/>
          </a:xfrm>
          <a:prstGeom prst="rect">
            <a:avLst/>
          </a:prstGeom>
          <a:solidFill>
            <a:srgbClr val="102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F59C55C-3D7C-4612-AB4E-4D542AB5A2E9}"/>
              </a:ext>
            </a:extLst>
          </p:cNvPr>
          <p:cNvSpPr/>
          <p:nvPr userDrawn="1"/>
        </p:nvSpPr>
        <p:spPr>
          <a:xfrm>
            <a:off x="-13750" y="5211396"/>
            <a:ext cx="357510" cy="165004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6">
            <a:extLst>
              <a:ext uri="{FF2B5EF4-FFF2-40B4-BE49-F238E27FC236}">
                <a16:creationId xmlns:a16="http://schemas.microsoft.com/office/drawing/2014/main" id="{492C049E-EE79-48D7-B2CA-8B48273535AC}"/>
              </a:ext>
            </a:extLst>
          </p:cNvPr>
          <p:cNvSpPr>
            <a:spLocks noGrp="1"/>
          </p:cNvSpPr>
          <p:nvPr>
            <p:ph type="title"/>
          </p:nvPr>
        </p:nvSpPr>
        <p:spPr>
          <a:xfrm>
            <a:off x="910576" y="274637"/>
            <a:ext cx="10871200" cy="1143000"/>
          </a:xfrm>
        </p:spPr>
        <p:txBody>
          <a:bodyPr/>
          <a:lstStyle>
            <a:lvl1pPr algn="l">
              <a:defRPr>
                <a:solidFill>
                  <a:srgbClr val="102144"/>
                </a:solidFill>
              </a:defRPr>
            </a:lvl1pPr>
          </a:lstStyle>
          <a:p>
            <a:r>
              <a:rPr lang="en-US"/>
              <a:t>Click to edit Master title style</a:t>
            </a:r>
            <a:endParaRPr lang="en-US" dirty="0"/>
          </a:p>
        </p:txBody>
      </p:sp>
      <p:grpSp>
        <p:nvGrpSpPr>
          <p:cNvPr id="6" name="Group 5">
            <a:extLst>
              <a:ext uri="{FF2B5EF4-FFF2-40B4-BE49-F238E27FC236}">
                <a16:creationId xmlns:a16="http://schemas.microsoft.com/office/drawing/2014/main" id="{BC6662A6-C0A0-4CC5-A8F1-195912A9980C}"/>
              </a:ext>
            </a:extLst>
          </p:cNvPr>
          <p:cNvGrpSpPr/>
          <p:nvPr userDrawn="1"/>
        </p:nvGrpSpPr>
        <p:grpSpPr>
          <a:xfrm>
            <a:off x="601281" y="533400"/>
            <a:ext cx="158496" cy="533400"/>
            <a:chOff x="333155" y="533400"/>
            <a:chExt cx="158496" cy="533400"/>
          </a:xfrm>
          <a:solidFill>
            <a:srgbClr val="00B050"/>
          </a:solidFill>
        </p:grpSpPr>
        <p:cxnSp>
          <p:nvCxnSpPr>
            <p:cNvPr id="7" name="Straight Connector 6">
              <a:extLst>
                <a:ext uri="{FF2B5EF4-FFF2-40B4-BE49-F238E27FC236}">
                  <a16:creationId xmlns:a16="http://schemas.microsoft.com/office/drawing/2014/main" id="{DF412601-27F2-43AB-A5CA-5721D1A1FBCC}"/>
                </a:ext>
              </a:extLst>
            </p:cNvPr>
            <p:cNvCxnSpPr/>
            <p:nvPr/>
          </p:nvCxnSpPr>
          <p:spPr>
            <a:xfrm>
              <a:off x="412403" y="533400"/>
              <a:ext cx="0" cy="533400"/>
            </a:xfrm>
            <a:prstGeom prst="line">
              <a:avLst/>
            </a:prstGeom>
            <a:grpFill/>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7B818D80-5D5C-4FAA-8052-E352C64304D7}"/>
                </a:ext>
              </a:extLst>
            </p:cNvPr>
            <p:cNvSpPr/>
            <p:nvPr/>
          </p:nvSpPr>
          <p:spPr>
            <a:xfrm>
              <a:off x="333155" y="723900"/>
              <a:ext cx="158496" cy="152400"/>
            </a:xfrm>
            <a:prstGeom prst="ellipse">
              <a:avLst/>
            </a:prstGeom>
            <a:grp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sp>
        <p:nvSpPr>
          <p:cNvPr id="9" name="Slide Number Placeholder 13">
            <a:extLst>
              <a:ext uri="{FF2B5EF4-FFF2-40B4-BE49-F238E27FC236}">
                <a16:creationId xmlns:a16="http://schemas.microsoft.com/office/drawing/2014/main" id="{7B69C738-06FF-4665-B0F3-1250FE838F92}"/>
              </a:ext>
            </a:extLst>
          </p:cNvPr>
          <p:cNvSpPr txBox="1">
            <a:spLocks/>
          </p:cNvSpPr>
          <p:nvPr userDrawn="1"/>
        </p:nvSpPr>
        <p:spPr>
          <a:xfrm>
            <a:off x="11529684" y="6373939"/>
            <a:ext cx="487680" cy="365760"/>
          </a:xfrm>
          <a:prstGeom prst="roundRect">
            <a:avLst/>
          </a:prstGeom>
          <a:solidFill>
            <a:schemeClr val="bg1">
              <a:lumMod val="75000"/>
            </a:schemeClr>
          </a:solidFill>
          <a:ln w="6350" cap="flat" cmpd="sng" algn="ctr">
            <a:noFill/>
            <a:prstDash val="solid"/>
            <a:miter lim="800000"/>
          </a:ln>
          <a:effectLst/>
        </p:spPr>
        <p:txBody>
          <a:bodyPr lIns="0" tIns="18288" rIns="0" bIns="0" rtlCol="0" anchor="ctr"/>
          <a:lstStyle>
            <a:defPPr>
              <a:defRPr lang="en-US"/>
            </a:defPPr>
            <a:lvl1pPr marL="0" algn="ctr" defTabSz="1219170" rtl="0" eaLnBrk="1" latinLnBrk="0" hangingPunct="1">
              <a:defRPr lang="en-US" sz="1600" kern="1200" spc="267" baseline="0">
                <a:solidFill>
                  <a:schemeClr val="bg1"/>
                </a:solidFill>
                <a:latin typeface="Bebas Neue Bold" panose="020B0606020202050201" pitchFamily="34" charset="0"/>
                <a:ea typeface="+mn-ea"/>
                <a:cs typeface="+mn-cs"/>
              </a:defRPr>
            </a:lvl1pPr>
            <a:lvl2pPr marL="609585" algn="l" defTabSz="1219170" rtl="0" eaLnBrk="1" latinLnBrk="0" hangingPunct="1">
              <a:defRPr sz="2400" kern="1200">
                <a:solidFill>
                  <a:schemeClr val="dk1"/>
                </a:solidFill>
                <a:latin typeface="+mn-lt"/>
                <a:ea typeface="+mn-ea"/>
                <a:cs typeface="+mn-cs"/>
              </a:defRPr>
            </a:lvl2pPr>
            <a:lvl3pPr marL="1219170" algn="l" defTabSz="1219170" rtl="0" eaLnBrk="1" latinLnBrk="0" hangingPunct="1">
              <a:defRPr sz="2400" kern="1200">
                <a:solidFill>
                  <a:schemeClr val="dk1"/>
                </a:solidFill>
                <a:latin typeface="+mn-lt"/>
                <a:ea typeface="+mn-ea"/>
                <a:cs typeface="+mn-cs"/>
              </a:defRPr>
            </a:lvl3pPr>
            <a:lvl4pPr marL="1828754" algn="l" defTabSz="1219170" rtl="0" eaLnBrk="1" latinLnBrk="0" hangingPunct="1">
              <a:defRPr sz="2400" kern="1200">
                <a:solidFill>
                  <a:schemeClr val="dk1"/>
                </a:solidFill>
                <a:latin typeface="+mn-lt"/>
                <a:ea typeface="+mn-ea"/>
                <a:cs typeface="+mn-cs"/>
              </a:defRPr>
            </a:lvl4pPr>
            <a:lvl5pPr marL="2438339" algn="l" defTabSz="1219170" rtl="0" eaLnBrk="1" latinLnBrk="0" hangingPunct="1">
              <a:defRPr sz="2400" kern="1200">
                <a:solidFill>
                  <a:schemeClr val="dk1"/>
                </a:solidFill>
                <a:latin typeface="+mn-lt"/>
                <a:ea typeface="+mn-ea"/>
                <a:cs typeface="+mn-cs"/>
              </a:defRPr>
            </a:lvl5pPr>
            <a:lvl6pPr marL="3047924" algn="l" defTabSz="1219170" rtl="0" eaLnBrk="1" latinLnBrk="0" hangingPunct="1">
              <a:defRPr sz="2400" kern="1200">
                <a:solidFill>
                  <a:schemeClr val="dk1"/>
                </a:solidFill>
                <a:latin typeface="+mn-lt"/>
                <a:ea typeface="+mn-ea"/>
                <a:cs typeface="+mn-cs"/>
              </a:defRPr>
            </a:lvl6pPr>
            <a:lvl7pPr marL="3657509" algn="l" defTabSz="1219170" rtl="0" eaLnBrk="1" latinLnBrk="0" hangingPunct="1">
              <a:defRPr sz="2400" kern="1200">
                <a:solidFill>
                  <a:schemeClr val="dk1"/>
                </a:solidFill>
                <a:latin typeface="+mn-lt"/>
                <a:ea typeface="+mn-ea"/>
                <a:cs typeface="+mn-cs"/>
              </a:defRPr>
            </a:lvl7pPr>
            <a:lvl8pPr marL="4267093" algn="l" defTabSz="1219170" rtl="0" eaLnBrk="1" latinLnBrk="0" hangingPunct="1">
              <a:defRPr sz="2400" kern="1200">
                <a:solidFill>
                  <a:schemeClr val="dk1"/>
                </a:solidFill>
                <a:latin typeface="+mn-lt"/>
                <a:ea typeface="+mn-ea"/>
                <a:cs typeface="+mn-cs"/>
              </a:defRPr>
            </a:lvl8pPr>
            <a:lvl9pPr marL="4876678" algn="l" defTabSz="1219170" rtl="0" eaLnBrk="1" latinLnBrk="0" hangingPunct="1">
              <a:defRPr sz="2400" kern="1200">
                <a:solidFill>
                  <a:schemeClr val="dk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fld id="{9D955F5F-96B5-4123-A0BF-F5126ED54847}" type="slidenum">
              <a:rPr kumimoji="0" lang="en-US" sz="1600" b="0" i="0" u="none" strike="noStrike" kern="1200" cap="none" spc="267" normalizeH="0" baseline="0" noProof="0" smtClean="0">
                <a:ln>
                  <a:noFill/>
                </a:ln>
                <a:solidFill>
                  <a:srgbClr val="FFFFFF"/>
                </a:solidFill>
                <a:effectLst/>
                <a:uLnTx/>
                <a:uFillTx/>
                <a:latin typeface="Calibri" panose="020F0502020204030204" pitchFamily="34" charset="0"/>
                <a:ea typeface="+mn-ea"/>
                <a:cs typeface="+mn-cs"/>
              </a:rPr>
              <a:pPr marL="0" marR="0" lvl="0" indent="0" algn="ctr" defTabSz="121917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267" normalizeH="0" baseline="0" noProof="0" dirty="0">
              <a:ln>
                <a:noFill/>
              </a:ln>
              <a:solidFill>
                <a:srgbClr val="FFFFFF"/>
              </a:solidFill>
              <a:effectLst/>
              <a:uLnTx/>
              <a:uFillTx/>
              <a:latin typeface="Calibri" panose="020F0502020204030204" pitchFamily="34" charset="0"/>
              <a:ea typeface="+mn-ea"/>
              <a:cs typeface="+mn-cs"/>
            </a:endParaRPr>
          </a:p>
        </p:txBody>
      </p:sp>
      <p:pic>
        <p:nvPicPr>
          <p:cNvPr id="10" name="Picture 9">
            <a:extLst>
              <a:ext uri="{FF2B5EF4-FFF2-40B4-BE49-F238E27FC236}">
                <a16:creationId xmlns:a16="http://schemas.microsoft.com/office/drawing/2014/main" id="{5761DCE7-6E0B-4265-8A2D-C2EA0203A7A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31520" y="6332689"/>
            <a:ext cx="818147" cy="341582"/>
          </a:xfrm>
          <a:prstGeom prst="rect">
            <a:avLst/>
          </a:prstGeom>
        </p:spPr>
      </p:pic>
      <p:sp>
        <p:nvSpPr>
          <p:cNvPr id="13" name="Content Placeholder 2">
            <a:extLst>
              <a:ext uri="{FF2B5EF4-FFF2-40B4-BE49-F238E27FC236}">
                <a16:creationId xmlns:a16="http://schemas.microsoft.com/office/drawing/2014/main" id="{3D7DD9C1-FBF0-48BA-81EF-3397508A2F35}"/>
              </a:ext>
            </a:extLst>
          </p:cNvPr>
          <p:cNvSpPr>
            <a:spLocks noGrp="1"/>
          </p:cNvSpPr>
          <p:nvPr>
            <p:ph idx="1"/>
          </p:nvPr>
        </p:nvSpPr>
        <p:spPr>
          <a:xfrm>
            <a:off x="711200" y="1666731"/>
            <a:ext cx="10871200" cy="4351338"/>
          </a:xfrm>
        </p:spPr>
        <p:txBody>
          <a:bodyPr/>
          <a:lstStyle>
            <a:lvl1pPr marL="228600" indent="-228600">
              <a:buFont typeface="Wingdings" panose="05000000000000000000" pitchFamily="2" charset="2"/>
              <a:buChar char="Ø"/>
              <a:defRPr>
                <a:solidFill>
                  <a:schemeClr val="tx1">
                    <a:lumMod val="85000"/>
                    <a:lumOff val="15000"/>
                  </a:schemeClr>
                </a:solidFill>
              </a:defRPr>
            </a:lvl1pPr>
            <a:lvl2pPr marL="685800" indent="-228600">
              <a:buFont typeface="Calibri" panose="020F0502020204030204" pitchFamily="34" charset="0"/>
              <a:buChar char="•"/>
              <a:defRPr>
                <a:solidFill>
                  <a:schemeClr val="tx1">
                    <a:lumMod val="85000"/>
                    <a:lumOff val="15000"/>
                  </a:schemeClr>
                </a:solidFill>
              </a:defRPr>
            </a:lvl2pPr>
            <a:lvl3pPr marL="1143000" indent="-228600">
              <a:buFont typeface="Courier New" panose="02070309020205020404" pitchFamily="49" charset="0"/>
              <a:buChar char="o"/>
              <a:defRPr>
                <a:solidFill>
                  <a:schemeClr val="tx1">
                    <a:lumMod val="85000"/>
                    <a:lumOff val="15000"/>
                  </a:schemeClr>
                </a:solidFill>
              </a:defRPr>
            </a:lvl3pPr>
            <a:lvl4pPr marL="1600200" indent="-228600">
              <a:buFont typeface="Wingdings" panose="05000000000000000000" pitchFamily="2" charset="2"/>
              <a:buChar char="ü"/>
              <a:defRPr>
                <a:solidFill>
                  <a:schemeClr val="tx1">
                    <a:lumMod val="85000"/>
                    <a:lumOff val="1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547448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6DDAB1-500C-45D1-84ED-C8F5B634ADFE}"/>
              </a:ext>
            </a:extLst>
          </p:cNvPr>
          <p:cNvSpPr/>
          <p:nvPr userDrawn="1"/>
        </p:nvSpPr>
        <p:spPr>
          <a:xfrm>
            <a:off x="-13750" y="0"/>
            <a:ext cx="3459580" cy="4386370"/>
          </a:xfrm>
          <a:prstGeom prst="rect">
            <a:avLst/>
          </a:prstGeom>
          <a:solidFill>
            <a:srgbClr val="102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F59C55C-3D7C-4612-AB4E-4D542AB5A2E9}"/>
              </a:ext>
            </a:extLst>
          </p:cNvPr>
          <p:cNvSpPr/>
          <p:nvPr userDrawn="1"/>
        </p:nvSpPr>
        <p:spPr>
          <a:xfrm>
            <a:off x="-13750" y="4455122"/>
            <a:ext cx="3459580" cy="24063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5761DCE7-6E0B-4265-8A2D-C2EA0203A7A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220680" y="6384038"/>
            <a:ext cx="818147" cy="341582"/>
          </a:xfrm>
          <a:prstGeom prst="rect">
            <a:avLst/>
          </a:prstGeom>
        </p:spPr>
      </p:pic>
      <p:sp>
        <p:nvSpPr>
          <p:cNvPr id="13" name="TextBox 12">
            <a:extLst>
              <a:ext uri="{FF2B5EF4-FFF2-40B4-BE49-F238E27FC236}">
                <a16:creationId xmlns:a16="http://schemas.microsoft.com/office/drawing/2014/main" id="{2AC06242-A70A-44B5-89A5-EF4FA716B565}"/>
              </a:ext>
            </a:extLst>
          </p:cNvPr>
          <p:cNvSpPr txBox="1"/>
          <p:nvPr userDrawn="1"/>
        </p:nvSpPr>
        <p:spPr>
          <a:xfrm>
            <a:off x="522514" y="749395"/>
            <a:ext cx="2021306" cy="1477328"/>
          </a:xfrm>
          <a:prstGeom prst="rect">
            <a:avLst/>
          </a:prstGeom>
          <a:noFill/>
        </p:spPr>
        <p:txBody>
          <a:bodyPr wrap="square" rtlCol="0">
            <a:spAutoFit/>
          </a:bodyPr>
          <a:lstStyle/>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p:txBody>
      </p:sp>
      <p:sp>
        <p:nvSpPr>
          <p:cNvPr id="14" name="Slide Number Placeholder 13">
            <a:extLst>
              <a:ext uri="{FF2B5EF4-FFF2-40B4-BE49-F238E27FC236}">
                <a16:creationId xmlns:a16="http://schemas.microsoft.com/office/drawing/2014/main" id="{A42C12F8-DC96-4A2D-BA46-D1CAB2A244CB}"/>
              </a:ext>
            </a:extLst>
          </p:cNvPr>
          <p:cNvSpPr txBox="1">
            <a:spLocks/>
          </p:cNvSpPr>
          <p:nvPr userDrawn="1"/>
        </p:nvSpPr>
        <p:spPr>
          <a:xfrm>
            <a:off x="11502178" y="6360189"/>
            <a:ext cx="487680" cy="365760"/>
          </a:xfrm>
          <a:prstGeom prst="roundRect">
            <a:avLst/>
          </a:prstGeom>
          <a:solidFill>
            <a:schemeClr val="bg1">
              <a:lumMod val="75000"/>
            </a:schemeClr>
          </a:solidFill>
          <a:ln w="6350" cap="flat" cmpd="sng" algn="ctr">
            <a:noFill/>
            <a:prstDash val="solid"/>
            <a:miter lim="800000"/>
          </a:ln>
          <a:effectLst/>
        </p:spPr>
        <p:txBody>
          <a:bodyPr lIns="0" tIns="18288" rIns="0" bIns="0" rtlCol="0" anchor="ctr"/>
          <a:lstStyle>
            <a:defPPr>
              <a:defRPr lang="en-US"/>
            </a:defPPr>
            <a:lvl1pPr marL="0" algn="ctr" defTabSz="1219170" rtl="0" eaLnBrk="1" latinLnBrk="0" hangingPunct="1">
              <a:defRPr lang="en-US" sz="1600" kern="1200" spc="267" baseline="0">
                <a:solidFill>
                  <a:schemeClr val="bg1"/>
                </a:solidFill>
                <a:latin typeface="Bebas Neue Bold" panose="020B0606020202050201" pitchFamily="34" charset="0"/>
                <a:ea typeface="+mn-ea"/>
                <a:cs typeface="+mn-cs"/>
              </a:defRPr>
            </a:lvl1pPr>
            <a:lvl2pPr marL="609585" algn="l" defTabSz="1219170" rtl="0" eaLnBrk="1" latinLnBrk="0" hangingPunct="1">
              <a:defRPr sz="2400" kern="1200">
                <a:solidFill>
                  <a:schemeClr val="dk1"/>
                </a:solidFill>
                <a:latin typeface="+mn-lt"/>
                <a:ea typeface="+mn-ea"/>
                <a:cs typeface="+mn-cs"/>
              </a:defRPr>
            </a:lvl2pPr>
            <a:lvl3pPr marL="1219170" algn="l" defTabSz="1219170" rtl="0" eaLnBrk="1" latinLnBrk="0" hangingPunct="1">
              <a:defRPr sz="2400" kern="1200">
                <a:solidFill>
                  <a:schemeClr val="dk1"/>
                </a:solidFill>
                <a:latin typeface="+mn-lt"/>
                <a:ea typeface="+mn-ea"/>
                <a:cs typeface="+mn-cs"/>
              </a:defRPr>
            </a:lvl3pPr>
            <a:lvl4pPr marL="1828754" algn="l" defTabSz="1219170" rtl="0" eaLnBrk="1" latinLnBrk="0" hangingPunct="1">
              <a:defRPr sz="2400" kern="1200">
                <a:solidFill>
                  <a:schemeClr val="dk1"/>
                </a:solidFill>
                <a:latin typeface="+mn-lt"/>
                <a:ea typeface="+mn-ea"/>
                <a:cs typeface="+mn-cs"/>
              </a:defRPr>
            </a:lvl4pPr>
            <a:lvl5pPr marL="2438339" algn="l" defTabSz="1219170" rtl="0" eaLnBrk="1" latinLnBrk="0" hangingPunct="1">
              <a:defRPr sz="2400" kern="1200">
                <a:solidFill>
                  <a:schemeClr val="dk1"/>
                </a:solidFill>
                <a:latin typeface="+mn-lt"/>
                <a:ea typeface="+mn-ea"/>
                <a:cs typeface="+mn-cs"/>
              </a:defRPr>
            </a:lvl5pPr>
            <a:lvl6pPr marL="3047924" algn="l" defTabSz="1219170" rtl="0" eaLnBrk="1" latinLnBrk="0" hangingPunct="1">
              <a:defRPr sz="2400" kern="1200">
                <a:solidFill>
                  <a:schemeClr val="dk1"/>
                </a:solidFill>
                <a:latin typeface="+mn-lt"/>
                <a:ea typeface="+mn-ea"/>
                <a:cs typeface="+mn-cs"/>
              </a:defRPr>
            </a:lvl6pPr>
            <a:lvl7pPr marL="3657509" algn="l" defTabSz="1219170" rtl="0" eaLnBrk="1" latinLnBrk="0" hangingPunct="1">
              <a:defRPr sz="2400" kern="1200">
                <a:solidFill>
                  <a:schemeClr val="dk1"/>
                </a:solidFill>
                <a:latin typeface="+mn-lt"/>
                <a:ea typeface="+mn-ea"/>
                <a:cs typeface="+mn-cs"/>
              </a:defRPr>
            </a:lvl7pPr>
            <a:lvl8pPr marL="4267093" algn="l" defTabSz="1219170" rtl="0" eaLnBrk="1" latinLnBrk="0" hangingPunct="1">
              <a:defRPr sz="2400" kern="1200">
                <a:solidFill>
                  <a:schemeClr val="dk1"/>
                </a:solidFill>
                <a:latin typeface="+mn-lt"/>
                <a:ea typeface="+mn-ea"/>
                <a:cs typeface="+mn-cs"/>
              </a:defRPr>
            </a:lvl8pPr>
            <a:lvl9pPr marL="4876678" algn="l" defTabSz="1219170" rtl="0" eaLnBrk="1" latinLnBrk="0" hangingPunct="1">
              <a:defRPr sz="2400" kern="1200">
                <a:solidFill>
                  <a:schemeClr val="dk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fld id="{9D955F5F-96B5-4123-A0BF-F5126ED54847}" type="slidenum">
              <a:rPr kumimoji="0" lang="en-US" sz="1600" b="0" i="0" u="none" strike="noStrike" kern="1200" cap="none" spc="267" normalizeH="0" baseline="0" noProof="0" smtClean="0">
                <a:ln>
                  <a:noFill/>
                </a:ln>
                <a:solidFill>
                  <a:srgbClr val="FFFFFF"/>
                </a:solidFill>
                <a:effectLst/>
                <a:uLnTx/>
                <a:uFillTx/>
                <a:latin typeface="Calibri" panose="020F0502020204030204" pitchFamily="34" charset="0"/>
                <a:ea typeface="+mn-ea"/>
                <a:cs typeface="+mn-cs"/>
              </a:rPr>
              <a:pPr marL="0" marR="0" lvl="0" indent="0" algn="ctr" defTabSz="121917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267" normalizeH="0" baseline="0" noProof="0" dirty="0">
              <a:ln>
                <a:noFill/>
              </a:ln>
              <a:solidFill>
                <a:srgbClr val="FFFFFF"/>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423809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6DDAB1-500C-45D1-84ED-C8F5B634ADFE}"/>
              </a:ext>
            </a:extLst>
          </p:cNvPr>
          <p:cNvSpPr/>
          <p:nvPr userDrawn="1"/>
        </p:nvSpPr>
        <p:spPr>
          <a:xfrm>
            <a:off x="-13750" y="0"/>
            <a:ext cx="357510" cy="5197642"/>
          </a:xfrm>
          <a:prstGeom prst="rect">
            <a:avLst/>
          </a:prstGeom>
          <a:solidFill>
            <a:srgbClr val="102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F59C55C-3D7C-4612-AB4E-4D542AB5A2E9}"/>
              </a:ext>
            </a:extLst>
          </p:cNvPr>
          <p:cNvSpPr/>
          <p:nvPr userDrawn="1"/>
        </p:nvSpPr>
        <p:spPr>
          <a:xfrm>
            <a:off x="-13750" y="5211396"/>
            <a:ext cx="357510" cy="165004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5761DCE7-6E0B-4265-8A2D-C2EA0203A7A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41832" y="6363413"/>
            <a:ext cx="818147" cy="341582"/>
          </a:xfrm>
          <a:prstGeom prst="rect">
            <a:avLst/>
          </a:prstGeom>
        </p:spPr>
      </p:pic>
      <p:sp>
        <p:nvSpPr>
          <p:cNvPr id="14" name="Slide Number Placeholder 13">
            <a:extLst>
              <a:ext uri="{FF2B5EF4-FFF2-40B4-BE49-F238E27FC236}">
                <a16:creationId xmlns:a16="http://schemas.microsoft.com/office/drawing/2014/main" id="{4F2249A9-709B-4BB9-ABC7-0C310D71A0F7}"/>
              </a:ext>
            </a:extLst>
          </p:cNvPr>
          <p:cNvSpPr txBox="1">
            <a:spLocks/>
          </p:cNvSpPr>
          <p:nvPr userDrawn="1"/>
        </p:nvSpPr>
        <p:spPr>
          <a:xfrm>
            <a:off x="11529684" y="6373939"/>
            <a:ext cx="487680" cy="365760"/>
          </a:xfrm>
          <a:prstGeom prst="roundRect">
            <a:avLst/>
          </a:prstGeom>
          <a:solidFill>
            <a:schemeClr val="bg1">
              <a:lumMod val="75000"/>
            </a:schemeClr>
          </a:solidFill>
          <a:ln w="6350" cap="flat" cmpd="sng" algn="ctr">
            <a:noFill/>
            <a:prstDash val="solid"/>
            <a:miter lim="800000"/>
          </a:ln>
          <a:effectLst/>
        </p:spPr>
        <p:txBody>
          <a:bodyPr lIns="0" tIns="18288" rIns="0" bIns="0" rtlCol="0" anchor="ctr"/>
          <a:lstStyle>
            <a:defPPr>
              <a:defRPr lang="en-US"/>
            </a:defPPr>
            <a:lvl1pPr marL="0" algn="ctr" defTabSz="1219170" rtl="0" eaLnBrk="1" latinLnBrk="0" hangingPunct="1">
              <a:defRPr lang="en-US" sz="1600" kern="1200" spc="267" baseline="0">
                <a:solidFill>
                  <a:schemeClr val="bg1"/>
                </a:solidFill>
                <a:latin typeface="Bebas Neue Bold" panose="020B0606020202050201" pitchFamily="34" charset="0"/>
                <a:ea typeface="+mn-ea"/>
                <a:cs typeface="+mn-cs"/>
              </a:defRPr>
            </a:lvl1pPr>
            <a:lvl2pPr marL="609585" algn="l" defTabSz="1219170" rtl="0" eaLnBrk="1" latinLnBrk="0" hangingPunct="1">
              <a:defRPr sz="2400" kern="1200">
                <a:solidFill>
                  <a:schemeClr val="dk1"/>
                </a:solidFill>
                <a:latin typeface="+mn-lt"/>
                <a:ea typeface="+mn-ea"/>
                <a:cs typeface="+mn-cs"/>
              </a:defRPr>
            </a:lvl2pPr>
            <a:lvl3pPr marL="1219170" algn="l" defTabSz="1219170" rtl="0" eaLnBrk="1" latinLnBrk="0" hangingPunct="1">
              <a:defRPr sz="2400" kern="1200">
                <a:solidFill>
                  <a:schemeClr val="dk1"/>
                </a:solidFill>
                <a:latin typeface="+mn-lt"/>
                <a:ea typeface="+mn-ea"/>
                <a:cs typeface="+mn-cs"/>
              </a:defRPr>
            </a:lvl3pPr>
            <a:lvl4pPr marL="1828754" algn="l" defTabSz="1219170" rtl="0" eaLnBrk="1" latinLnBrk="0" hangingPunct="1">
              <a:defRPr sz="2400" kern="1200">
                <a:solidFill>
                  <a:schemeClr val="dk1"/>
                </a:solidFill>
                <a:latin typeface="+mn-lt"/>
                <a:ea typeface="+mn-ea"/>
                <a:cs typeface="+mn-cs"/>
              </a:defRPr>
            </a:lvl4pPr>
            <a:lvl5pPr marL="2438339" algn="l" defTabSz="1219170" rtl="0" eaLnBrk="1" latinLnBrk="0" hangingPunct="1">
              <a:defRPr sz="2400" kern="1200">
                <a:solidFill>
                  <a:schemeClr val="dk1"/>
                </a:solidFill>
                <a:latin typeface="+mn-lt"/>
                <a:ea typeface="+mn-ea"/>
                <a:cs typeface="+mn-cs"/>
              </a:defRPr>
            </a:lvl5pPr>
            <a:lvl6pPr marL="3047924" algn="l" defTabSz="1219170" rtl="0" eaLnBrk="1" latinLnBrk="0" hangingPunct="1">
              <a:defRPr sz="2400" kern="1200">
                <a:solidFill>
                  <a:schemeClr val="dk1"/>
                </a:solidFill>
                <a:latin typeface="+mn-lt"/>
                <a:ea typeface="+mn-ea"/>
                <a:cs typeface="+mn-cs"/>
              </a:defRPr>
            </a:lvl6pPr>
            <a:lvl7pPr marL="3657509" algn="l" defTabSz="1219170" rtl="0" eaLnBrk="1" latinLnBrk="0" hangingPunct="1">
              <a:defRPr sz="2400" kern="1200">
                <a:solidFill>
                  <a:schemeClr val="dk1"/>
                </a:solidFill>
                <a:latin typeface="+mn-lt"/>
                <a:ea typeface="+mn-ea"/>
                <a:cs typeface="+mn-cs"/>
              </a:defRPr>
            </a:lvl7pPr>
            <a:lvl8pPr marL="4267093" algn="l" defTabSz="1219170" rtl="0" eaLnBrk="1" latinLnBrk="0" hangingPunct="1">
              <a:defRPr sz="2400" kern="1200">
                <a:solidFill>
                  <a:schemeClr val="dk1"/>
                </a:solidFill>
                <a:latin typeface="+mn-lt"/>
                <a:ea typeface="+mn-ea"/>
                <a:cs typeface="+mn-cs"/>
              </a:defRPr>
            </a:lvl8pPr>
            <a:lvl9pPr marL="4876678" algn="l" defTabSz="1219170" rtl="0" eaLnBrk="1" latinLnBrk="0" hangingPunct="1">
              <a:defRPr sz="2400" kern="1200">
                <a:solidFill>
                  <a:schemeClr val="dk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fld id="{9D955F5F-96B5-4123-A0BF-F5126ED54847}" type="slidenum">
              <a:rPr kumimoji="0" lang="en-US" sz="1600" b="0" i="0" u="none" strike="noStrike" kern="1200" cap="none" spc="267" normalizeH="0" baseline="0" noProof="0" smtClean="0">
                <a:ln>
                  <a:noFill/>
                </a:ln>
                <a:solidFill>
                  <a:srgbClr val="FFFFFF"/>
                </a:solidFill>
                <a:effectLst/>
                <a:uLnTx/>
                <a:uFillTx/>
                <a:latin typeface="Calibri" panose="020F0502020204030204" pitchFamily="34" charset="0"/>
                <a:ea typeface="+mn-ea"/>
                <a:cs typeface="+mn-cs"/>
              </a:rPr>
              <a:pPr marL="0" marR="0" lvl="0" indent="0" algn="ctr" defTabSz="121917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267" normalizeH="0" baseline="0" noProof="0" dirty="0">
              <a:ln>
                <a:noFill/>
              </a:ln>
              <a:solidFill>
                <a:srgbClr val="FFFFFF"/>
              </a:solidFill>
              <a:effectLst/>
              <a:uLnTx/>
              <a:uFillTx/>
              <a:latin typeface="Calibri" panose="020F0502020204030204" pitchFamily="34" charset="0"/>
              <a:ea typeface="+mn-ea"/>
              <a:cs typeface="+mn-cs"/>
            </a:endParaRPr>
          </a:p>
        </p:txBody>
      </p:sp>
      <p:grpSp>
        <p:nvGrpSpPr>
          <p:cNvPr id="7" name="Group 6">
            <a:extLst>
              <a:ext uri="{FF2B5EF4-FFF2-40B4-BE49-F238E27FC236}">
                <a16:creationId xmlns:a16="http://schemas.microsoft.com/office/drawing/2014/main" id="{07BE17EB-9748-4173-B943-E93311784398}"/>
              </a:ext>
            </a:extLst>
          </p:cNvPr>
          <p:cNvGrpSpPr/>
          <p:nvPr userDrawn="1"/>
        </p:nvGrpSpPr>
        <p:grpSpPr>
          <a:xfrm>
            <a:off x="601281" y="533400"/>
            <a:ext cx="158496" cy="533400"/>
            <a:chOff x="333155" y="533400"/>
            <a:chExt cx="158496" cy="533400"/>
          </a:xfrm>
          <a:solidFill>
            <a:srgbClr val="00B050"/>
          </a:solidFill>
        </p:grpSpPr>
        <p:cxnSp>
          <p:nvCxnSpPr>
            <p:cNvPr id="8" name="Straight Connector 7">
              <a:extLst>
                <a:ext uri="{FF2B5EF4-FFF2-40B4-BE49-F238E27FC236}">
                  <a16:creationId xmlns:a16="http://schemas.microsoft.com/office/drawing/2014/main" id="{B041D96A-8853-4ABD-B672-4FC9B1EFCFAE}"/>
                </a:ext>
              </a:extLst>
            </p:cNvPr>
            <p:cNvCxnSpPr/>
            <p:nvPr/>
          </p:nvCxnSpPr>
          <p:spPr>
            <a:xfrm>
              <a:off x="412403" y="533400"/>
              <a:ext cx="0" cy="533400"/>
            </a:xfrm>
            <a:prstGeom prst="line">
              <a:avLst/>
            </a:prstGeom>
            <a:grpFill/>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2EBA6F15-F4AA-4687-8C4A-22BE0B30A800}"/>
                </a:ext>
              </a:extLst>
            </p:cNvPr>
            <p:cNvSpPr/>
            <p:nvPr/>
          </p:nvSpPr>
          <p:spPr>
            <a:xfrm>
              <a:off x="333155" y="723900"/>
              <a:ext cx="158496" cy="152400"/>
            </a:xfrm>
            <a:prstGeom prst="ellipse">
              <a:avLst/>
            </a:prstGeom>
            <a:grp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spTree>
    <p:extLst>
      <p:ext uri="{BB962C8B-B14F-4D97-AF65-F5344CB8AC3E}">
        <p14:creationId xmlns:p14="http://schemas.microsoft.com/office/powerpoint/2010/main" val="2686407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cons, Differences">
    <p:spTree>
      <p:nvGrpSpPr>
        <p:cNvPr id="1" name=""/>
        <p:cNvGrpSpPr/>
        <p:nvPr/>
      </p:nvGrpSpPr>
      <p:grpSpPr>
        <a:xfrm>
          <a:off x="0" y="0"/>
          <a:ext cx="0" cy="0"/>
          <a:chOff x="0" y="0"/>
          <a:chExt cx="0" cy="0"/>
        </a:xfrm>
      </p:grpSpPr>
      <p:sp>
        <p:nvSpPr>
          <p:cNvPr id="7" name="Title 6"/>
          <p:cNvSpPr>
            <a:spLocks noGrp="1"/>
          </p:cNvSpPr>
          <p:nvPr>
            <p:ph type="title"/>
          </p:nvPr>
        </p:nvSpPr>
        <p:spPr>
          <a:xfrm>
            <a:off x="711200" y="274637"/>
            <a:ext cx="10871200" cy="1143000"/>
          </a:xfrm>
        </p:spPr>
        <p:txBody>
          <a:bodyPr/>
          <a:lstStyle>
            <a:lvl1pPr algn="l">
              <a:defRPr>
                <a:solidFill>
                  <a:srgbClr val="102144"/>
                </a:solidFill>
              </a:defRPr>
            </a:lvl1pPr>
          </a:lstStyle>
          <a:p>
            <a:r>
              <a:rPr lang="en-US"/>
              <a:t>Click to edit Master title style</a:t>
            </a:r>
            <a:endParaRPr lang="en-US" dirty="0"/>
          </a:p>
        </p:txBody>
      </p:sp>
      <p:sp>
        <p:nvSpPr>
          <p:cNvPr id="16" name="Oval Callout 7"/>
          <p:cNvSpPr/>
          <p:nvPr userDrawn="1"/>
        </p:nvSpPr>
        <p:spPr>
          <a:xfrm>
            <a:off x="1199457" y="1905000"/>
            <a:ext cx="2569399" cy="2261181"/>
          </a:xfrm>
          <a:custGeom>
            <a:avLst/>
            <a:gdLst>
              <a:gd name="connsiteX0" fmla="*/ 2190109 w 2340260"/>
              <a:gd name="connsiteY0" fmla="*/ 2060239 h 1908212"/>
              <a:gd name="connsiteX1" fmla="*/ 1681954 w 2340260"/>
              <a:gd name="connsiteY1" fmla="*/ 1812098 h 1908212"/>
              <a:gd name="connsiteX2" fmla="*/ 304006 w 2340260"/>
              <a:gd name="connsiteY2" fmla="*/ 1595640 h 1908212"/>
              <a:gd name="connsiteX3" fmla="*/ 473903 w 2340260"/>
              <a:gd name="connsiteY3" fmla="*/ 187265 h 1908212"/>
              <a:gd name="connsiteX4" fmla="*/ 1863465 w 2340260"/>
              <a:gd name="connsiteY4" fmla="*/ 185526 h 1908212"/>
              <a:gd name="connsiteX5" fmla="*/ 2038866 w 2340260"/>
              <a:gd name="connsiteY5" fmla="*/ 1593286 h 1908212"/>
              <a:gd name="connsiteX6" fmla="*/ 2190109 w 2340260"/>
              <a:gd name="connsiteY6" fmla="*/ 2060239 h 1908212"/>
              <a:gd name="connsiteX0" fmla="*/ 2190153 w 2340349"/>
              <a:gd name="connsiteY0" fmla="*/ 2060239 h 2060239"/>
              <a:gd name="connsiteX1" fmla="*/ 1681998 w 2340349"/>
              <a:gd name="connsiteY1" fmla="*/ 1812098 h 2060239"/>
              <a:gd name="connsiteX2" fmla="*/ 304050 w 2340349"/>
              <a:gd name="connsiteY2" fmla="*/ 1595640 h 2060239"/>
              <a:gd name="connsiteX3" fmla="*/ 473947 w 2340349"/>
              <a:gd name="connsiteY3" fmla="*/ 187265 h 2060239"/>
              <a:gd name="connsiteX4" fmla="*/ 1863509 w 2340349"/>
              <a:gd name="connsiteY4" fmla="*/ 185526 h 2060239"/>
              <a:gd name="connsiteX5" fmla="*/ 2038910 w 2340349"/>
              <a:gd name="connsiteY5" fmla="*/ 1593286 h 2060239"/>
              <a:gd name="connsiteX6" fmla="*/ 2190153 w 2340349"/>
              <a:gd name="connsiteY6" fmla="*/ 2060239 h 2060239"/>
              <a:gd name="connsiteX0" fmla="*/ 2190153 w 2340349"/>
              <a:gd name="connsiteY0" fmla="*/ 2060239 h 2060239"/>
              <a:gd name="connsiteX1" fmla="*/ 1681998 w 2340349"/>
              <a:gd name="connsiteY1" fmla="*/ 1812098 h 2060239"/>
              <a:gd name="connsiteX2" fmla="*/ 304050 w 2340349"/>
              <a:gd name="connsiteY2" fmla="*/ 1595640 h 2060239"/>
              <a:gd name="connsiteX3" fmla="*/ 473947 w 2340349"/>
              <a:gd name="connsiteY3" fmla="*/ 187265 h 2060239"/>
              <a:gd name="connsiteX4" fmla="*/ 1863509 w 2340349"/>
              <a:gd name="connsiteY4" fmla="*/ 185526 h 2060239"/>
              <a:gd name="connsiteX5" fmla="*/ 2038910 w 2340349"/>
              <a:gd name="connsiteY5" fmla="*/ 1593286 h 2060239"/>
              <a:gd name="connsiteX6" fmla="*/ 2190153 w 2340349"/>
              <a:gd name="connsiteY6" fmla="*/ 2060239 h 2060239"/>
              <a:gd name="connsiteX0" fmla="*/ 2214941 w 2340349"/>
              <a:gd name="connsiteY0" fmla="*/ 2054730 h 2054730"/>
              <a:gd name="connsiteX1" fmla="*/ 1681998 w 2340349"/>
              <a:gd name="connsiteY1" fmla="*/ 1812098 h 2054730"/>
              <a:gd name="connsiteX2" fmla="*/ 304050 w 2340349"/>
              <a:gd name="connsiteY2" fmla="*/ 1595640 h 2054730"/>
              <a:gd name="connsiteX3" fmla="*/ 473947 w 2340349"/>
              <a:gd name="connsiteY3" fmla="*/ 187265 h 2054730"/>
              <a:gd name="connsiteX4" fmla="*/ 1863509 w 2340349"/>
              <a:gd name="connsiteY4" fmla="*/ 185526 h 2054730"/>
              <a:gd name="connsiteX5" fmla="*/ 2038910 w 2340349"/>
              <a:gd name="connsiteY5" fmla="*/ 1593286 h 2054730"/>
              <a:gd name="connsiteX6" fmla="*/ 2214941 w 2340349"/>
              <a:gd name="connsiteY6" fmla="*/ 2054730 h 2054730"/>
              <a:gd name="connsiteX0" fmla="*/ 2214941 w 2340349"/>
              <a:gd name="connsiteY0" fmla="*/ 2054730 h 2054730"/>
              <a:gd name="connsiteX1" fmla="*/ 1681998 w 2340349"/>
              <a:gd name="connsiteY1" fmla="*/ 1812098 h 2054730"/>
              <a:gd name="connsiteX2" fmla="*/ 304050 w 2340349"/>
              <a:gd name="connsiteY2" fmla="*/ 1595640 h 2054730"/>
              <a:gd name="connsiteX3" fmla="*/ 473947 w 2340349"/>
              <a:gd name="connsiteY3" fmla="*/ 187265 h 2054730"/>
              <a:gd name="connsiteX4" fmla="*/ 1863509 w 2340349"/>
              <a:gd name="connsiteY4" fmla="*/ 185526 h 2054730"/>
              <a:gd name="connsiteX5" fmla="*/ 2038910 w 2340349"/>
              <a:gd name="connsiteY5" fmla="*/ 1593286 h 2054730"/>
              <a:gd name="connsiteX6" fmla="*/ 2214941 w 2340349"/>
              <a:gd name="connsiteY6" fmla="*/ 2054730 h 2054730"/>
              <a:gd name="connsiteX0" fmla="*/ 2214941 w 2334806"/>
              <a:gd name="connsiteY0" fmla="*/ 2054730 h 2054730"/>
              <a:gd name="connsiteX1" fmla="*/ 1681998 w 2334806"/>
              <a:gd name="connsiteY1" fmla="*/ 1812098 h 2054730"/>
              <a:gd name="connsiteX2" fmla="*/ 304050 w 2334806"/>
              <a:gd name="connsiteY2" fmla="*/ 1595640 h 2054730"/>
              <a:gd name="connsiteX3" fmla="*/ 473947 w 2334806"/>
              <a:gd name="connsiteY3" fmla="*/ 187265 h 2054730"/>
              <a:gd name="connsiteX4" fmla="*/ 1863509 w 2334806"/>
              <a:gd name="connsiteY4" fmla="*/ 185526 h 2054730"/>
              <a:gd name="connsiteX5" fmla="*/ 2029516 w 2334806"/>
              <a:gd name="connsiteY5" fmla="*/ 1618339 h 2054730"/>
              <a:gd name="connsiteX6" fmla="*/ 2214941 w 2334806"/>
              <a:gd name="connsiteY6" fmla="*/ 2054730 h 2054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4806" h="2054730">
                <a:moveTo>
                  <a:pt x="2214941" y="2054730"/>
                </a:moveTo>
                <a:cubicBezTo>
                  <a:pt x="2035590" y="1994440"/>
                  <a:pt x="1851383" y="1894812"/>
                  <a:pt x="1681998" y="1812098"/>
                </a:cubicBezTo>
                <a:cubicBezTo>
                  <a:pt x="1214691" y="1997436"/>
                  <a:pt x="653463" y="1909274"/>
                  <a:pt x="304050" y="1595640"/>
                </a:cubicBezTo>
                <a:cubicBezTo>
                  <a:pt x="-161589" y="1177680"/>
                  <a:pt x="-82641" y="523238"/>
                  <a:pt x="473947" y="187265"/>
                </a:cubicBezTo>
                <a:cubicBezTo>
                  <a:pt x="886524" y="-61779"/>
                  <a:pt x="1449996" y="-62484"/>
                  <a:pt x="1863509" y="185526"/>
                </a:cubicBezTo>
                <a:cubicBezTo>
                  <a:pt x="2421262" y="520046"/>
                  <a:pt x="2493365" y="1199191"/>
                  <a:pt x="2029516" y="1618339"/>
                </a:cubicBezTo>
                <a:cubicBezTo>
                  <a:pt x="2038617" y="1801532"/>
                  <a:pt x="2136985" y="1912850"/>
                  <a:pt x="2214941" y="2054730"/>
                </a:cubicBezTo>
                <a:close/>
              </a:path>
            </a:pathLst>
          </a:custGeom>
          <a:solidFill>
            <a:srgbClr val="00B451">
              <a:alpha val="8588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7" name="Oval Callout 7"/>
          <p:cNvSpPr/>
          <p:nvPr userDrawn="1"/>
        </p:nvSpPr>
        <p:spPr>
          <a:xfrm>
            <a:off x="4646422" y="1905000"/>
            <a:ext cx="2569399" cy="2261181"/>
          </a:xfrm>
          <a:custGeom>
            <a:avLst/>
            <a:gdLst>
              <a:gd name="connsiteX0" fmla="*/ 2190109 w 2340260"/>
              <a:gd name="connsiteY0" fmla="*/ 2060239 h 1908212"/>
              <a:gd name="connsiteX1" fmla="*/ 1681954 w 2340260"/>
              <a:gd name="connsiteY1" fmla="*/ 1812098 h 1908212"/>
              <a:gd name="connsiteX2" fmla="*/ 304006 w 2340260"/>
              <a:gd name="connsiteY2" fmla="*/ 1595640 h 1908212"/>
              <a:gd name="connsiteX3" fmla="*/ 473903 w 2340260"/>
              <a:gd name="connsiteY3" fmla="*/ 187265 h 1908212"/>
              <a:gd name="connsiteX4" fmla="*/ 1863465 w 2340260"/>
              <a:gd name="connsiteY4" fmla="*/ 185526 h 1908212"/>
              <a:gd name="connsiteX5" fmla="*/ 2038866 w 2340260"/>
              <a:gd name="connsiteY5" fmla="*/ 1593286 h 1908212"/>
              <a:gd name="connsiteX6" fmla="*/ 2190109 w 2340260"/>
              <a:gd name="connsiteY6" fmla="*/ 2060239 h 1908212"/>
              <a:gd name="connsiteX0" fmla="*/ 2190153 w 2340349"/>
              <a:gd name="connsiteY0" fmla="*/ 2060239 h 2060239"/>
              <a:gd name="connsiteX1" fmla="*/ 1681998 w 2340349"/>
              <a:gd name="connsiteY1" fmla="*/ 1812098 h 2060239"/>
              <a:gd name="connsiteX2" fmla="*/ 304050 w 2340349"/>
              <a:gd name="connsiteY2" fmla="*/ 1595640 h 2060239"/>
              <a:gd name="connsiteX3" fmla="*/ 473947 w 2340349"/>
              <a:gd name="connsiteY3" fmla="*/ 187265 h 2060239"/>
              <a:gd name="connsiteX4" fmla="*/ 1863509 w 2340349"/>
              <a:gd name="connsiteY4" fmla="*/ 185526 h 2060239"/>
              <a:gd name="connsiteX5" fmla="*/ 2038910 w 2340349"/>
              <a:gd name="connsiteY5" fmla="*/ 1593286 h 2060239"/>
              <a:gd name="connsiteX6" fmla="*/ 2190153 w 2340349"/>
              <a:gd name="connsiteY6" fmla="*/ 2060239 h 2060239"/>
              <a:gd name="connsiteX0" fmla="*/ 2190153 w 2340349"/>
              <a:gd name="connsiteY0" fmla="*/ 2060239 h 2060239"/>
              <a:gd name="connsiteX1" fmla="*/ 1681998 w 2340349"/>
              <a:gd name="connsiteY1" fmla="*/ 1812098 h 2060239"/>
              <a:gd name="connsiteX2" fmla="*/ 304050 w 2340349"/>
              <a:gd name="connsiteY2" fmla="*/ 1595640 h 2060239"/>
              <a:gd name="connsiteX3" fmla="*/ 473947 w 2340349"/>
              <a:gd name="connsiteY3" fmla="*/ 187265 h 2060239"/>
              <a:gd name="connsiteX4" fmla="*/ 1863509 w 2340349"/>
              <a:gd name="connsiteY4" fmla="*/ 185526 h 2060239"/>
              <a:gd name="connsiteX5" fmla="*/ 2038910 w 2340349"/>
              <a:gd name="connsiteY5" fmla="*/ 1593286 h 2060239"/>
              <a:gd name="connsiteX6" fmla="*/ 2190153 w 2340349"/>
              <a:gd name="connsiteY6" fmla="*/ 2060239 h 2060239"/>
              <a:gd name="connsiteX0" fmla="*/ 2214941 w 2340349"/>
              <a:gd name="connsiteY0" fmla="*/ 2054730 h 2054730"/>
              <a:gd name="connsiteX1" fmla="*/ 1681998 w 2340349"/>
              <a:gd name="connsiteY1" fmla="*/ 1812098 h 2054730"/>
              <a:gd name="connsiteX2" fmla="*/ 304050 w 2340349"/>
              <a:gd name="connsiteY2" fmla="*/ 1595640 h 2054730"/>
              <a:gd name="connsiteX3" fmla="*/ 473947 w 2340349"/>
              <a:gd name="connsiteY3" fmla="*/ 187265 h 2054730"/>
              <a:gd name="connsiteX4" fmla="*/ 1863509 w 2340349"/>
              <a:gd name="connsiteY4" fmla="*/ 185526 h 2054730"/>
              <a:gd name="connsiteX5" fmla="*/ 2038910 w 2340349"/>
              <a:gd name="connsiteY5" fmla="*/ 1593286 h 2054730"/>
              <a:gd name="connsiteX6" fmla="*/ 2214941 w 2340349"/>
              <a:gd name="connsiteY6" fmla="*/ 2054730 h 2054730"/>
              <a:gd name="connsiteX0" fmla="*/ 2214941 w 2340349"/>
              <a:gd name="connsiteY0" fmla="*/ 2054730 h 2054730"/>
              <a:gd name="connsiteX1" fmla="*/ 1681998 w 2340349"/>
              <a:gd name="connsiteY1" fmla="*/ 1812098 h 2054730"/>
              <a:gd name="connsiteX2" fmla="*/ 304050 w 2340349"/>
              <a:gd name="connsiteY2" fmla="*/ 1595640 h 2054730"/>
              <a:gd name="connsiteX3" fmla="*/ 473947 w 2340349"/>
              <a:gd name="connsiteY3" fmla="*/ 187265 h 2054730"/>
              <a:gd name="connsiteX4" fmla="*/ 1863509 w 2340349"/>
              <a:gd name="connsiteY4" fmla="*/ 185526 h 2054730"/>
              <a:gd name="connsiteX5" fmla="*/ 2038910 w 2340349"/>
              <a:gd name="connsiteY5" fmla="*/ 1593286 h 2054730"/>
              <a:gd name="connsiteX6" fmla="*/ 2214941 w 2340349"/>
              <a:gd name="connsiteY6" fmla="*/ 2054730 h 2054730"/>
              <a:gd name="connsiteX0" fmla="*/ 2214941 w 2334806"/>
              <a:gd name="connsiteY0" fmla="*/ 2054730 h 2054730"/>
              <a:gd name="connsiteX1" fmla="*/ 1681998 w 2334806"/>
              <a:gd name="connsiteY1" fmla="*/ 1812098 h 2054730"/>
              <a:gd name="connsiteX2" fmla="*/ 304050 w 2334806"/>
              <a:gd name="connsiteY2" fmla="*/ 1595640 h 2054730"/>
              <a:gd name="connsiteX3" fmla="*/ 473947 w 2334806"/>
              <a:gd name="connsiteY3" fmla="*/ 187265 h 2054730"/>
              <a:gd name="connsiteX4" fmla="*/ 1863509 w 2334806"/>
              <a:gd name="connsiteY4" fmla="*/ 185526 h 2054730"/>
              <a:gd name="connsiteX5" fmla="*/ 2029516 w 2334806"/>
              <a:gd name="connsiteY5" fmla="*/ 1618339 h 2054730"/>
              <a:gd name="connsiteX6" fmla="*/ 2214941 w 2334806"/>
              <a:gd name="connsiteY6" fmla="*/ 2054730 h 2054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4806" h="2054730">
                <a:moveTo>
                  <a:pt x="2214941" y="2054730"/>
                </a:moveTo>
                <a:cubicBezTo>
                  <a:pt x="2035590" y="1994440"/>
                  <a:pt x="1851383" y="1894812"/>
                  <a:pt x="1681998" y="1812098"/>
                </a:cubicBezTo>
                <a:cubicBezTo>
                  <a:pt x="1214691" y="1997436"/>
                  <a:pt x="653463" y="1909274"/>
                  <a:pt x="304050" y="1595640"/>
                </a:cubicBezTo>
                <a:cubicBezTo>
                  <a:pt x="-161589" y="1177680"/>
                  <a:pt x="-82641" y="523238"/>
                  <a:pt x="473947" y="187265"/>
                </a:cubicBezTo>
                <a:cubicBezTo>
                  <a:pt x="886524" y="-61779"/>
                  <a:pt x="1449996" y="-62484"/>
                  <a:pt x="1863509" y="185526"/>
                </a:cubicBezTo>
                <a:cubicBezTo>
                  <a:pt x="2421262" y="520046"/>
                  <a:pt x="2493365" y="1199191"/>
                  <a:pt x="2029516" y="1618339"/>
                </a:cubicBezTo>
                <a:cubicBezTo>
                  <a:pt x="2038617" y="1801532"/>
                  <a:pt x="2136985" y="1912850"/>
                  <a:pt x="2214941" y="2054730"/>
                </a:cubicBezTo>
                <a:close/>
              </a:path>
            </a:pathLst>
          </a:cu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8" name="Oval Callout 7"/>
          <p:cNvSpPr/>
          <p:nvPr userDrawn="1"/>
        </p:nvSpPr>
        <p:spPr>
          <a:xfrm>
            <a:off x="8093389" y="1905000"/>
            <a:ext cx="2569399" cy="2261181"/>
          </a:xfrm>
          <a:custGeom>
            <a:avLst/>
            <a:gdLst>
              <a:gd name="connsiteX0" fmla="*/ 2190109 w 2340260"/>
              <a:gd name="connsiteY0" fmla="*/ 2060239 h 1908212"/>
              <a:gd name="connsiteX1" fmla="*/ 1681954 w 2340260"/>
              <a:gd name="connsiteY1" fmla="*/ 1812098 h 1908212"/>
              <a:gd name="connsiteX2" fmla="*/ 304006 w 2340260"/>
              <a:gd name="connsiteY2" fmla="*/ 1595640 h 1908212"/>
              <a:gd name="connsiteX3" fmla="*/ 473903 w 2340260"/>
              <a:gd name="connsiteY3" fmla="*/ 187265 h 1908212"/>
              <a:gd name="connsiteX4" fmla="*/ 1863465 w 2340260"/>
              <a:gd name="connsiteY4" fmla="*/ 185526 h 1908212"/>
              <a:gd name="connsiteX5" fmla="*/ 2038866 w 2340260"/>
              <a:gd name="connsiteY5" fmla="*/ 1593286 h 1908212"/>
              <a:gd name="connsiteX6" fmla="*/ 2190109 w 2340260"/>
              <a:gd name="connsiteY6" fmla="*/ 2060239 h 1908212"/>
              <a:gd name="connsiteX0" fmla="*/ 2190153 w 2340349"/>
              <a:gd name="connsiteY0" fmla="*/ 2060239 h 2060239"/>
              <a:gd name="connsiteX1" fmla="*/ 1681998 w 2340349"/>
              <a:gd name="connsiteY1" fmla="*/ 1812098 h 2060239"/>
              <a:gd name="connsiteX2" fmla="*/ 304050 w 2340349"/>
              <a:gd name="connsiteY2" fmla="*/ 1595640 h 2060239"/>
              <a:gd name="connsiteX3" fmla="*/ 473947 w 2340349"/>
              <a:gd name="connsiteY3" fmla="*/ 187265 h 2060239"/>
              <a:gd name="connsiteX4" fmla="*/ 1863509 w 2340349"/>
              <a:gd name="connsiteY4" fmla="*/ 185526 h 2060239"/>
              <a:gd name="connsiteX5" fmla="*/ 2038910 w 2340349"/>
              <a:gd name="connsiteY5" fmla="*/ 1593286 h 2060239"/>
              <a:gd name="connsiteX6" fmla="*/ 2190153 w 2340349"/>
              <a:gd name="connsiteY6" fmla="*/ 2060239 h 2060239"/>
              <a:gd name="connsiteX0" fmla="*/ 2190153 w 2340349"/>
              <a:gd name="connsiteY0" fmla="*/ 2060239 h 2060239"/>
              <a:gd name="connsiteX1" fmla="*/ 1681998 w 2340349"/>
              <a:gd name="connsiteY1" fmla="*/ 1812098 h 2060239"/>
              <a:gd name="connsiteX2" fmla="*/ 304050 w 2340349"/>
              <a:gd name="connsiteY2" fmla="*/ 1595640 h 2060239"/>
              <a:gd name="connsiteX3" fmla="*/ 473947 w 2340349"/>
              <a:gd name="connsiteY3" fmla="*/ 187265 h 2060239"/>
              <a:gd name="connsiteX4" fmla="*/ 1863509 w 2340349"/>
              <a:gd name="connsiteY4" fmla="*/ 185526 h 2060239"/>
              <a:gd name="connsiteX5" fmla="*/ 2038910 w 2340349"/>
              <a:gd name="connsiteY5" fmla="*/ 1593286 h 2060239"/>
              <a:gd name="connsiteX6" fmla="*/ 2190153 w 2340349"/>
              <a:gd name="connsiteY6" fmla="*/ 2060239 h 2060239"/>
              <a:gd name="connsiteX0" fmla="*/ 2214941 w 2340349"/>
              <a:gd name="connsiteY0" fmla="*/ 2054730 h 2054730"/>
              <a:gd name="connsiteX1" fmla="*/ 1681998 w 2340349"/>
              <a:gd name="connsiteY1" fmla="*/ 1812098 h 2054730"/>
              <a:gd name="connsiteX2" fmla="*/ 304050 w 2340349"/>
              <a:gd name="connsiteY2" fmla="*/ 1595640 h 2054730"/>
              <a:gd name="connsiteX3" fmla="*/ 473947 w 2340349"/>
              <a:gd name="connsiteY3" fmla="*/ 187265 h 2054730"/>
              <a:gd name="connsiteX4" fmla="*/ 1863509 w 2340349"/>
              <a:gd name="connsiteY4" fmla="*/ 185526 h 2054730"/>
              <a:gd name="connsiteX5" fmla="*/ 2038910 w 2340349"/>
              <a:gd name="connsiteY5" fmla="*/ 1593286 h 2054730"/>
              <a:gd name="connsiteX6" fmla="*/ 2214941 w 2340349"/>
              <a:gd name="connsiteY6" fmla="*/ 2054730 h 2054730"/>
              <a:gd name="connsiteX0" fmla="*/ 2214941 w 2340349"/>
              <a:gd name="connsiteY0" fmla="*/ 2054730 h 2054730"/>
              <a:gd name="connsiteX1" fmla="*/ 1681998 w 2340349"/>
              <a:gd name="connsiteY1" fmla="*/ 1812098 h 2054730"/>
              <a:gd name="connsiteX2" fmla="*/ 304050 w 2340349"/>
              <a:gd name="connsiteY2" fmla="*/ 1595640 h 2054730"/>
              <a:gd name="connsiteX3" fmla="*/ 473947 w 2340349"/>
              <a:gd name="connsiteY3" fmla="*/ 187265 h 2054730"/>
              <a:gd name="connsiteX4" fmla="*/ 1863509 w 2340349"/>
              <a:gd name="connsiteY4" fmla="*/ 185526 h 2054730"/>
              <a:gd name="connsiteX5" fmla="*/ 2038910 w 2340349"/>
              <a:gd name="connsiteY5" fmla="*/ 1593286 h 2054730"/>
              <a:gd name="connsiteX6" fmla="*/ 2214941 w 2340349"/>
              <a:gd name="connsiteY6" fmla="*/ 2054730 h 2054730"/>
              <a:gd name="connsiteX0" fmla="*/ 2214941 w 2334806"/>
              <a:gd name="connsiteY0" fmla="*/ 2054730 h 2054730"/>
              <a:gd name="connsiteX1" fmla="*/ 1681998 w 2334806"/>
              <a:gd name="connsiteY1" fmla="*/ 1812098 h 2054730"/>
              <a:gd name="connsiteX2" fmla="*/ 304050 w 2334806"/>
              <a:gd name="connsiteY2" fmla="*/ 1595640 h 2054730"/>
              <a:gd name="connsiteX3" fmla="*/ 473947 w 2334806"/>
              <a:gd name="connsiteY3" fmla="*/ 187265 h 2054730"/>
              <a:gd name="connsiteX4" fmla="*/ 1863509 w 2334806"/>
              <a:gd name="connsiteY4" fmla="*/ 185526 h 2054730"/>
              <a:gd name="connsiteX5" fmla="*/ 2029516 w 2334806"/>
              <a:gd name="connsiteY5" fmla="*/ 1618339 h 2054730"/>
              <a:gd name="connsiteX6" fmla="*/ 2214941 w 2334806"/>
              <a:gd name="connsiteY6" fmla="*/ 2054730 h 2054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4806" h="2054730">
                <a:moveTo>
                  <a:pt x="2214941" y="2054730"/>
                </a:moveTo>
                <a:cubicBezTo>
                  <a:pt x="2035590" y="1994440"/>
                  <a:pt x="1851383" y="1894812"/>
                  <a:pt x="1681998" y="1812098"/>
                </a:cubicBezTo>
                <a:cubicBezTo>
                  <a:pt x="1214691" y="1997436"/>
                  <a:pt x="653463" y="1909274"/>
                  <a:pt x="304050" y="1595640"/>
                </a:cubicBezTo>
                <a:cubicBezTo>
                  <a:pt x="-161589" y="1177680"/>
                  <a:pt x="-82641" y="523238"/>
                  <a:pt x="473947" y="187265"/>
                </a:cubicBezTo>
                <a:cubicBezTo>
                  <a:pt x="886524" y="-61779"/>
                  <a:pt x="1449996" y="-62484"/>
                  <a:pt x="1863509" y="185526"/>
                </a:cubicBezTo>
                <a:cubicBezTo>
                  <a:pt x="2421262" y="520046"/>
                  <a:pt x="2493365" y="1199191"/>
                  <a:pt x="2029516" y="1618339"/>
                </a:cubicBezTo>
                <a:cubicBezTo>
                  <a:pt x="2038617" y="1801532"/>
                  <a:pt x="2136985" y="1912850"/>
                  <a:pt x="2214941" y="2054730"/>
                </a:cubicBezTo>
                <a:close/>
              </a:path>
            </a:pathLst>
          </a:custGeom>
          <a:solidFill>
            <a:schemeClr val="accent5">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9" name="Text Placeholder 13"/>
          <p:cNvSpPr>
            <a:spLocks noGrp="1"/>
          </p:cNvSpPr>
          <p:nvPr>
            <p:ph type="body" sz="quarter" idx="14"/>
          </p:nvPr>
        </p:nvSpPr>
        <p:spPr>
          <a:xfrm>
            <a:off x="841351" y="4507525"/>
            <a:ext cx="1828800" cy="966259"/>
          </a:xfrm>
        </p:spPr>
        <p:txBody>
          <a:bodyPr anchor="ctr" anchorCtr="0">
            <a:noAutofit/>
          </a:bodyPr>
          <a:lstStyle>
            <a:lvl1pPr marL="0" indent="0" algn="r">
              <a:spcBef>
                <a:spcPts val="0"/>
              </a:spcBef>
              <a:buFontTx/>
              <a:buNone/>
              <a:defRPr lang="en-US" sz="1600" kern="1200" dirty="0" smtClean="0">
                <a:solidFill>
                  <a:schemeClr val="tx1">
                    <a:lumMod val="85000"/>
                    <a:lumOff val="15000"/>
                  </a:schemeClr>
                </a:solidFill>
                <a:latin typeface="+mn-lt"/>
                <a:ea typeface="+mn-ea"/>
                <a:cs typeface="+mn-cs"/>
              </a:defRPr>
            </a:lvl1pPr>
            <a:lvl2pPr marL="609585" indent="0">
              <a:spcBef>
                <a:spcPts val="0"/>
              </a:spcBef>
              <a:buFontTx/>
              <a:buNone/>
              <a:defRPr lang="en-US" sz="2000" kern="1200" dirty="0" smtClean="0">
                <a:solidFill>
                  <a:schemeClr val="tx1"/>
                </a:solidFill>
                <a:latin typeface="+mn-lt"/>
                <a:ea typeface="+mn-ea"/>
                <a:cs typeface="+mn-cs"/>
              </a:defRPr>
            </a:lvl2pPr>
            <a:lvl3pPr marL="1219170" indent="0">
              <a:spcBef>
                <a:spcPts val="0"/>
              </a:spcBef>
              <a:buFontTx/>
              <a:buNone/>
              <a:defRPr lang="en-US" sz="2000" kern="1200" dirty="0" smtClean="0">
                <a:solidFill>
                  <a:schemeClr val="tx1"/>
                </a:solidFill>
                <a:latin typeface="+mn-lt"/>
                <a:ea typeface="+mn-ea"/>
                <a:cs typeface="+mn-cs"/>
              </a:defRPr>
            </a:lvl3pPr>
            <a:lvl4pPr marL="1828754" indent="0">
              <a:spcBef>
                <a:spcPts val="0"/>
              </a:spcBef>
              <a:buFontTx/>
              <a:buNone/>
              <a:defRPr lang="en-US" sz="2000" kern="1200" dirty="0" smtClean="0">
                <a:solidFill>
                  <a:schemeClr val="tx1"/>
                </a:solidFill>
                <a:latin typeface="+mn-lt"/>
                <a:ea typeface="+mn-ea"/>
                <a:cs typeface="+mn-cs"/>
              </a:defRPr>
            </a:lvl4pPr>
            <a:lvl5pPr marL="2438339" indent="0">
              <a:spcBef>
                <a:spcPts val="0"/>
              </a:spcBef>
              <a:buFontTx/>
              <a:buNone/>
              <a:defRPr lang="en-US" sz="2000" kern="1200" dirty="0">
                <a:solidFill>
                  <a:schemeClr val="tx1"/>
                </a:solidFill>
                <a:latin typeface="+mn-lt"/>
                <a:ea typeface="+mn-ea"/>
                <a:cs typeface="+mn-cs"/>
              </a:defRPr>
            </a:lvl5pPr>
          </a:lstStyle>
          <a:p>
            <a:pPr lvl="0"/>
            <a:r>
              <a:rPr lang="en-US"/>
              <a:t>Click to edit Master text styles</a:t>
            </a:r>
          </a:p>
        </p:txBody>
      </p:sp>
      <p:sp>
        <p:nvSpPr>
          <p:cNvPr id="3" name="Picture Placeholder 2"/>
          <p:cNvSpPr>
            <a:spLocks noGrp="1"/>
          </p:cNvSpPr>
          <p:nvPr>
            <p:ph type="pic" sz="quarter" idx="15"/>
          </p:nvPr>
        </p:nvSpPr>
        <p:spPr>
          <a:xfrm>
            <a:off x="2720446" y="4436212"/>
            <a:ext cx="1097280" cy="1097280"/>
          </a:xfrm>
          <a:prstGeom prst="ellipse">
            <a:avLst/>
          </a:prstGeom>
          <a:ln w="9525">
            <a:solidFill>
              <a:schemeClr val="accent1"/>
            </a:solidFill>
          </a:ln>
        </p:spPr>
        <p:txBody>
          <a:bodyPr>
            <a:normAutofit/>
          </a:bodyPr>
          <a:lstStyle>
            <a:lvl1pPr marL="0" indent="0">
              <a:buFontTx/>
              <a:buNone/>
              <a:defRPr sz="1467">
                <a:solidFill>
                  <a:schemeClr val="tx1">
                    <a:lumMod val="85000"/>
                    <a:lumOff val="15000"/>
                  </a:schemeClr>
                </a:solidFill>
              </a:defRPr>
            </a:lvl1pPr>
          </a:lstStyle>
          <a:p>
            <a:r>
              <a:rPr lang="en-US"/>
              <a:t>Click icon to add picture</a:t>
            </a:r>
          </a:p>
        </p:txBody>
      </p:sp>
      <p:sp>
        <p:nvSpPr>
          <p:cNvPr id="20" name="Text Placeholder 13"/>
          <p:cNvSpPr>
            <a:spLocks noGrp="1"/>
          </p:cNvSpPr>
          <p:nvPr>
            <p:ph type="body" sz="quarter" idx="16"/>
          </p:nvPr>
        </p:nvSpPr>
        <p:spPr>
          <a:xfrm>
            <a:off x="4288317" y="4507525"/>
            <a:ext cx="1828800" cy="966259"/>
          </a:xfrm>
        </p:spPr>
        <p:txBody>
          <a:bodyPr anchor="ctr" anchorCtr="0">
            <a:noAutofit/>
          </a:bodyPr>
          <a:lstStyle>
            <a:lvl1pPr marL="0" indent="0" algn="r">
              <a:spcBef>
                <a:spcPts val="0"/>
              </a:spcBef>
              <a:buFontTx/>
              <a:buNone/>
              <a:defRPr lang="en-US" sz="1600" kern="1200" dirty="0" smtClean="0">
                <a:solidFill>
                  <a:schemeClr val="tx1">
                    <a:lumMod val="85000"/>
                    <a:lumOff val="15000"/>
                  </a:schemeClr>
                </a:solidFill>
                <a:latin typeface="+mn-lt"/>
                <a:ea typeface="+mn-ea"/>
                <a:cs typeface="+mn-cs"/>
              </a:defRPr>
            </a:lvl1pPr>
            <a:lvl2pPr marL="609585" indent="0">
              <a:spcBef>
                <a:spcPts val="0"/>
              </a:spcBef>
              <a:buFontTx/>
              <a:buNone/>
              <a:defRPr lang="en-US" sz="2000" kern="1200" dirty="0" smtClean="0">
                <a:solidFill>
                  <a:schemeClr val="tx1"/>
                </a:solidFill>
                <a:latin typeface="+mn-lt"/>
                <a:ea typeface="+mn-ea"/>
                <a:cs typeface="+mn-cs"/>
              </a:defRPr>
            </a:lvl2pPr>
            <a:lvl3pPr marL="1219170" indent="0">
              <a:spcBef>
                <a:spcPts val="0"/>
              </a:spcBef>
              <a:buFontTx/>
              <a:buNone/>
              <a:defRPr lang="en-US" sz="2000" kern="1200" dirty="0" smtClean="0">
                <a:solidFill>
                  <a:schemeClr val="tx1"/>
                </a:solidFill>
                <a:latin typeface="+mn-lt"/>
                <a:ea typeface="+mn-ea"/>
                <a:cs typeface="+mn-cs"/>
              </a:defRPr>
            </a:lvl3pPr>
            <a:lvl4pPr marL="1828754" indent="0">
              <a:spcBef>
                <a:spcPts val="0"/>
              </a:spcBef>
              <a:buFontTx/>
              <a:buNone/>
              <a:defRPr lang="en-US" sz="2000" kern="1200" dirty="0" smtClean="0">
                <a:solidFill>
                  <a:schemeClr val="tx1"/>
                </a:solidFill>
                <a:latin typeface="+mn-lt"/>
                <a:ea typeface="+mn-ea"/>
                <a:cs typeface="+mn-cs"/>
              </a:defRPr>
            </a:lvl4pPr>
            <a:lvl5pPr marL="2438339" indent="0">
              <a:spcBef>
                <a:spcPts val="0"/>
              </a:spcBef>
              <a:buFontTx/>
              <a:buNone/>
              <a:defRPr lang="en-US" sz="2000" kern="1200" dirty="0">
                <a:solidFill>
                  <a:schemeClr val="tx1"/>
                </a:solidFill>
                <a:latin typeface="+mn-lt"/>
                <a:ea typeface="+mn-ea"/>
                <a:cs typeface="+mn-cs"/>
              </a:defRPr>
            </a:lvl5pPr>
          </a:lstStyle>
          <a:p>
            <a:pPr lvl="0"/>
            <a:r>
              <a:rPr lang="en-US" dirty="0"/>
              <a:t>Click to edit Master text styles</a:t>
            </a:r>
          </a:p>
        </p:txBody>
      </p:sp>
      <p:sp>
        <p:nvSpPr>
          <p:cNvPr id="21" name="Picture Placeholder 2"/>
          <p:cNvSpPr>
            <a:spLocks noGrp="1"/>
          </p:cNvSpPr>
          <p:nvPr>
            <p:ph type="pic" sz="quarter" idx="17"/>
          </p:nvPr>
        </p:nvSpPr>
        <p:spPr>
          <a:xfrm>
            <a:off x="6167411" y="4436212"/>
            <a:ext cx="1097280" cy="1097280"/>
          </a:xfrm>
          <a:prstGeom prst="ellipse">
            <a:avLst/>
          </a:prstGeom>
          <a:ln w="9525">
            <a:solidFill>
              <a:schemeClr val="accent2"/>
            </a:solidFill>
          </a:ln>
        </p:spPr>
        <p:txBody>
          <a:bodyPr>
            <a:normAutofit/>
          </a:bodyPr>
          <a:lstStyle>
            <a:lvl1pPr marL="0" indent="0">
              <a:buFontTx/>
              <a:buNone/>
              <a:defRPr sz="1467">
                <a:solidFill>
                  <a:schemeClr val="tx1">
                    <a:lumMod val="85000"/>
                    <a:lumOff val="15000"/>
                  </a:schemeClr>
                </a:solidFill>
              </a:defRPr>
            </a:lvl1pPr>
          </a:lstStyle>
          <a:p>
            <a:r>
              <a:rPr lang="en-US"/>
              <a:t>Click icon to add picture</a:t>
            </a:r>
          </a:p>
        </p:txBody>
      </p:sp>
      <p:sp>
        <p:nvSpPr>
          <p:cNvPr id="22" name="Text Placeholder 13"/>
          <p:cNvSpPr>
            <a:spLocks noGrp="1"/>
          </p:cNvSpPr>
          <p:nvPr>
            <p:ph type="body" sz="quarter" idx="18"/>
          </p:nvPr>
        </p:nvSpPr>
        <p:spPr>
          <a:xfrm>
            <a:off x="7735283" y="4449799"/>
            <a:ext cx="1828800" cy="966259"/>
          </a:xfrm>
        </p:spPr>
        <p:txBody>
          <a:bodyPr anchor="ctr" anchorCtr="0">
            <a:noAutofit/>
          </a:bodyPr>
          <a:lstStyle>
            <a:lvl1pPr marL="0" indent="0" algn="r">
              <a:spcBef>
                <a:spcPts val="0"/>
              </a:spcBef>
              <a:buFontTx/>
              <a:buNone/>
              <a:defRPr lang="en-US" sz="1600" kern="1200" dirty="0" smtClean="0">
                <a:solidFill>
                  <a:schemeClr val="tx1">
                    <a:lumMod val="85000"/>
                    <a:lumOff val="15000"/>
                  </a:schemeClr>
                </a:solidFill>
                <a:latin typeface="+mn-lt"/>
                <a:ea typeface="+mn-ea"/>
                <a:cs typeface="+mn-cs"/>
              </a:defRPr>
            </a:lvl1pPr>
            <a:lvl2pPr marL="609585" indent="0">
              <a:spcBef>
                <a:spcPts val="0"/>
              </a:spcBef>
              <a:buFontTx/>
              <a:buNone/>
              <a:defRPr lang="en-US" sz="2000" kern="1200" dirty="0" smtClean="0">
                <a:solidFill>
                  <a:schemeClr val="tx1"/>
                </a:solidFill>
                <a:latin typeface="+mn-lt"/>
                <a:ea typeface="+mn-ea"/>
                <a:cs typeface="+mn-cs"/>
              </a:defRPr>
            </a:lvl2pPr>
            <a:lvl3pPr marL="1219170" indent="0">
              <a:spcBef>
                <a:spcPts val="0"/>
              </a:spcBef>
              <a:buFontTx/>
              <a:buNone/>
              <a:defRPr lang="en-US" sz="2000" kern="1200" dirty="0" smtClean="0">
                <a:solidFill>
                  <a:schemeClr val="tx1"/>
                </a:solidFill>
                <a:latin typeface="+mn-lt"/>
                <a:ea typeface="+mn-ea"/>
                <a:cs typeface="+mn-cs"/>
              </a:defRPr>
            </a:lvl3pPr>
            <a:lvl4pPr marL="1828754" indent="0">
              <a:spcBef>
                <a:spcPts val="0"/>
              </a:spcBef>
              <a:buFontTx/>
              <a:buNone/>
              <a:defRPr lang="en-US" sz="2000" kern="1200" dirty="0" smtClean="0">
                <a:solidFill>
                  <a:schemeClr val="tx1"/>
                </a:solidFill>
                <a:latin typeface="+mn-lt"/>
                <a:ea typeface="+mn-ea"/>
                <a:cs typeface="+mn-cs"/>
              </a:defRPr>
            </a:lvl4pPr>
            <a:lvl5pPr marL="2438339" indent="0">
              <a:spcBef>
                <a:spcPts val="0"/>
              </a:spcBef>
              <a:buFontTx/>
              <a:buNone/>
              <a:defRPr lang="en-US" sz="2000" kern="1200" dirty="0">
                <a:solidFill>
                  <a:schemeClr val="tx1"/>
                </a:solidFill>
                <a:latin typeface="+mn-lt"/>
                <a:ea typeface="+mn-ea"/>
                <a:cs typeface="+mn-cs"/>
              </a:defRPr>
            </a:lvl5pPr>
          </a:lstStyle>
          <a:p>
            <a:pPr lvl="0"/>
            <a:r>
              <a:rPr lang="en-US"/>
              <a:t>Click to edit Master text styles</a:t>
            </a:r>
          </a:p>
        </p:txBody>
      </p:sp>
      <p:sp>
        <p:nvSpPr>
          <p:cNvPr id="23" name="Picture Placeholder 2"/>
          <p:cNvSpPr>
            <a:spLocks noGrp="1"/>
          </p:cNvSpPr>
          <p:nvPr>
            <p:ph type="pic" sz="quarter" idx="19"/>
          </p:nvPr>
        </p:nvSpPr>
        <p:spPr>
          <a:xfrm>
            <a:off x="9614378" y="4378485"/>
            <a:ext cx="1097280" cy="1097280"/>
          </a:xfrm>
          <a:prstGeom prst="ellipse">
            <a:avLst/>
          </a:prstGeom>
          <a:ln w="9525">
            <a:solidFill>
              <a:schemeClr val="accent3"/>
            </a:solidFill>
          </a:ln>
        </p:spPr>
        <p:txBody>
          <a:bodyPr>
            <a:normAutofit/>
          </a:bodyPr>
          <a:lstStyle>
            <a:lvl1pPr marL="0" indent="0">
              <a:buFontTx/>
              <a:buNone/>
              <a:defRPr sz="1467">
                <a:solidFill>
                  <a:schemeClr val="tx1">
                    <a:lumMod val="85000"/>
                    <a:lumOff val="15000"/>
                  </a:schemeClr>
                </a:solidFill>
              </a:defRPr>
            </a:lvl1pPr>
          </a:lstStyle>
          <a:p>
            <a:r>
              <a:rPr lang="en-US"/>
              <a:t>Click icon to add picture</a:t>
            </a:r>
          </a:p>
        </p:txBody>
      </p:sp>
      <p:sp>
        <p:nvSpPr>
          <p:cNvPr id="24" name="Text Placeholder 13"/>
          <p:cNvSpPr>
            <a:spLocks noGrp="1"/>
          </p:cNvSpPr>
          <p:nvPr>
            <p:ph type="body" sz="quarter" idx="20"/>
          </p:nvPr>
        </p:nvSpPr>
        <p:spPr>
          <a:xfrm>
            <a:off x="1439123" y="2494705"/>
            <a:ext cx="2072640" cy="966259"/>
          </a:xfrm>
        </p:spPr>
        <p:txBody>
          <a:bodyPr anchor="ctr" anchorCtr="0">
            <a:normAutofit/>
          </a:bodyPr>
          <a:lstStyle>
            <a:lvl1pPr marL="0" indent="0" algn="ctr">
              <a:spcBef>
                <a:spcPts val="0"/>
              </a:spcBef>
              <a:buFontTx/>
              <a:buNone/>
              <a:defRPr lang="en-US" sz="2000" kern="1200" dirty="0" smtClean="0">
                <a:solidFill>
                  <a:schemeClr val="bg1"/>
                </a:solidFill>
                <a:latin typeface="+mn-lt"/>
                <a:ea typeface="+mn-ea"/>
                <a:cs typeface="+mn-cs"/>
              </a:defRPr>
            </a:lvl1pPr>
            <a:lvl2pPr marL="609585" indent="0">
              <a:spcBef>
                <a:spcPts val="0"/>
              </a:spcBef>
              <a:buFontTx/>
              <a:buNone/>
              <a:defRPr lang="en-US" sz="2000" kern="1200" dirty="0" smtClean="0">
                <a:solidFill>
                  <a:schemeClr val="tx1"/>
                </a:solidFill>
                <a:latin typeface="+mn-lt"/>
                <a:ea typeface="+mn-ea"/>
                <a:cs typeface="+mn-cs"/>
              </a:defRPr>
            </a:lvl2pPr>
            <a:lvl3pPr marL="1219170" indent="0">
              <a:spcBef>
                <a:spcPts val="0"/>
              </a:spcBef>
              <a:buFontTx/>
              <a:buNone/>
              <a:defRPr lang="en-US" sz="2000" kern="1200" dirty="0" smtClean="0">
                <a:solidFill>
                  <a:schemeClr val="tx1"/>
                </a:solidFill>
                <a:latin typeface="+mn-lt"/>
                <a:ea typeface="+mn-ea"/>
                <a:cs typeface="+mn-cs"/>
              </a:defRPr>
            </a:lvl3pPr>
            <a:lvl4pPr marL="1828754" indent="0">
              <a:spcBef>
                <a:spcPts val="0"/>
              </a:spcBef>
              <a:buFontTx/>
              <a:buNone/>
              <a:defRPr lang="en-US" sz="2000" kern="1200" dirty="0" smtClean="0">
                <a:solidFill>
                  <a:schemeClr val="tx1"/>
                </a:solidFill>
                <a:latin typeface="+mn-lt"/>
                <a:ea typeface="+mn-ea"/>
                <a:cs typeface="+mn-cs"/>
              </a:defRPr>
            </a:lvl4pPr>
            <a:lvl5pPr marL="2438339" indent="0">
              <a:spcBef>
                <a:spcPts val="0"/>
              </a:spcBef>
              <a:buFontTx/>
              <a:buNone/>
              <a:defRPr lang="en-US" sz="2000" kern="1200" dirty="0">
                <a:solidFill>
                  <a:schemeClr val="tx1"/>
                </a:solidFill>
                <a:latin typeface="+mn-lt"/>
                <a:ea typeface="+mn-ea"/>
                <a:cs typeface="+mn-cs"/>
              </a:defRPr>
            </a:lvl5pPr>
          </a:lstStyle>
          <a:p>
            <a:pPr lvl="0"/>
            <a:r>
              <a:rPr lang="en-US"/>
              <a:t>Click to edit Master text styles</a:t>
            </a:r>
          </a:p>
        </p:txBody>
      </p:sp>
      <p:sp>
        <p:nvSpPr>
          <p:cNvPr id="25" name="Text Placeholder 13"/>
          <p:cNvSpPr>
            <a:spLocks noGrp="1"/>
          </p:cNvSpPr>
          <p:nvPr>
            <p:ph type="body" sz="quarter" idx="21"/>
          </p:nvPr>
        </p:nvSpPr>
        <p:spPr>
          <a:xfrm>
            <a:off x="4886088" y="2465841"/>
            <a:ext cx="2072640" cy="966259"/>
          </a:xfrm>
        </p:spPr>
        <p:txBody>
          <a:bodyPr anchor="ctr" anchorCtr="0">
            <a:normAutofit/>
          </a:bodyPr>
          <a:lstStyle>
            <a:lvl1pPr marL="0" indent="0" algn="ctr">
              <a:spcBef>
                <a:spcPts val="0"/>
              </a:spcBef>
              <a:buFontTx/>
              <a:buNone/>
              <a:defRPr lang="en-US" sz="2000" kern="1200" dirty="0" smtClean="0">
                <a:solidFill>
                  <a:schemeClr val="bg1"/>
                </a:solidFill>
                <a:latin typeface="+mn-lt"/>
                <a:ea typeface="+mn-ea"/>
                <a:cs typeface="+mn-cs"/>
              </a:defRPr>
            </a:lvl1pPr>
            <a:lvl2pPr marL="609585" indent="0">
              <a:spcBef>
                <a:spcPts val="0"/>
              </a:spcBef>
              <a:buFontTx/>
              <a:buNone/>
              <a:defRPr lang="en-US" sz="2000" kern="1200" dirty="0" smtClean="0">
                <a:solidFill>
                  <a:schemeClr val="tx1"/>
                </a:solidFill>
                <a:latin typeface="+mn-lt"/>
                <a:ea typeface="+mn-ea"/>
                <a:cs typeface="+mn-cs"/>
              </a:defRPr>
            </a:lvl2pPr>
            <a:lvl3pPr marL="1219170" indent="0">
              <a:spcBef>
                <a:spcPts val="0"/>
              </a:spcBef>
              <a:buFontTx/>
              <a:buNone/>
              <a:defRPr lang="en-US" sz="2000" kern="1200" dirty="0" smtClean="0">
                <a:solidFill>
                  <a:schemeClr val="tx1"/>
                </a:solidFill>
                <a:latin typeface="+mn-lt"/>
                <a:ea typeface="+mn-ea"/>
                <a:cs typeface="+mn-cs"/>
              </a:defRPr>
            </a:lvl3pPr>
            <a:lvl4pPr marL="1828754" indent="0">
              <a:spcBef>
                <a:spcPts val="0"/>
              </a:spcBef>
              <a:buFontTx/>
              <a:buNone/>
              <a:defRPr lang="en-US" sz="2000" kern="1200" dirty="0" smtClean="0">
                <a:solidFill>
                  <a:schemeClr val="tx1"/>
                </a:solidFill>
                <a:latin typeface="+mn-lt"/>
                <a:ea typeface="+mn-ea"/>
                <a:cs typeface="+mn-cs"/>
              </a:defRPr>
            </a:lvl4pPr>
            <a:lvl5pPr marL="2438339" indent="0">
              <a:spcBef>
                <a:spcPts val="0"/>
              </a:spcBef>
              <a:buFontTx/>
              <a:buNone/>
              <a:defRPr lang="en-US" sz="2000" kern="1200" dirty="0">
                <a:solidFill>
                  <a:schemeClr val="tx1"/>
                </a:solidFill>
                <a:latin typeface="+mn-lt"/>
                <a:ea typeface="+mn-ea"/>
                <a:cs typeface="+mn-cs"/>
              </a:defRPr>
            </a:lvl5pPr>
          </a:lstStyle>
          <a:p>
            <a:pPr lvl="0"/>
            <a:r>
              <a:rPr lang="en-US"/>
              <a:t>Click to edit Master text styles</a:t>
            </a:r>
          </a:p>
        </p:txBody>
      </p:sp>
      <p:sp>
        <p:nvSpPr>
          <p:cNvPr id="26" name="Text Placeholder 13"/>
          <p:cNvSpPr>
            <a:spLocks noGrp="1"/>
          </p:cNvSpPr>
          <p:nvPr>
            <p:ph type="body" sz="quarter" idx="22"/>
          </p:nvPr>
        </p:nvSpPr>
        <p:spPr>
          <a:xfrm>
            <a:off x="8333055" y="2506908"/>
            <a:ext cx="2072640" cy="966259"/>
          </a:xfrm>
        </p:spPr>
        <p:txBody>
          <a:bodyPr anchor="ctr" anchorCtr="0">
            <a:normAutofit/>
          </a:bodyPr>
          <a:lstStyle>
            <a:lvl1pPr marL="0" indent="0" algn="ctr">
              <a:spcBef>
                <a:spcPts val="0"/>
              </a:spcBef>
              <a:buFontTx/>
              <a:buNone/>
              <a:defRPr lang="en-US" sz="2000" kern="1200" dirty="0" smtClean="0">
                <a:solidFill>
                  <a:schemeClr val="bg1"/>
                </a:solidFill>
                <a:latin typeface="+mn-lt"/>
                <a:ea typeface="+mn-ea"/>
                <a:cs typeface="+mn-cs"/>
              </a:defRPr>
            </a:lvl1pPr>
            <a:lvl2pPr marL="609585" indent="0">
              <a:spcBef>
                <a:spcPts val="0"/>
              </a:spcBef>
              <a:buFontTx/>
              <a:buNone/>
              <a:defRPr lang="en-US" sz="2000" kern="1200" dirty="0" smtClean="0">
                <a:solidFill>
                  <a:schemeClr val="tx1"/>
                </a:solidFill>
                <a:latin typeface="+mn-lt"/>
                <a:ea typeface="+mn-ea"/>
                <a:cs typeface="+mn-cs"/>
              </a:defRPr>
            </a:lvl2pPr>
            <a:lvl3pPr marL="1219170" indent="0">
              <a:spcBef>
                <a:spcPts val="0"/>
              </a:spcBef>
              <a:buFontTx/>
              <a:buNone/>
              <a:defRPr lang="en-US" sz="2000" kern="1200" dirty="0" smtClean="0">
                <a:solidFill>
                  <a:schemeClr val="tx1"/>
                </a:solidFill>
                <a:latin typeface="+mn-lt"/>
                <a:ea typeface="+mn-ea"/>
                <a:cs typeface="+mn-cs"/>
              </a:defRPr>
            </a:lvl3pPr>
            <a:lvl4pPr marL="1828754" indent="0">
              <a:spcBef>
                <a:spcPts val="0"/>
              </a:spcBef>
              <a:buFontTx/>
              <a:buNone/>
              <a:defRPr lang="en-US" sz="2000" kern="1200" dirty="0" smtClean="0">
                <a:solidFill>
                  <a:schemeClr val="tx1"/>
                </a:solidFill>
                <a:latin typeface="+mn-lt"/>
                <a:ea typeface="+mn-ea"/>
                <a:cs typeface="+mn-cs"/>
              </a:defRPr>
            </a:lvl4pPr>
            <a:lvl5pPr marL="2438339" indent="0">
              <a:spcBef>
                <a:spcPts val="0"/>
              </a:spcBef>
              <a:buFontTx/>
              <a:buNone/>
              <a:defRPr lang="en-US" sz="2000" kern="1200" dirty="0">
                <a:solidFill>
                  <a:schemeClr val="tx1"/>
                </a:solidFill>
                <a:latin typeface="+mn-lt"/>
                <a:ea typeface="+mn-ea"/>
                <a:cs typeface="+mn-cs"/>
              </a:defRPr>
            </a:lvl5pPr>
          </a:lstStyle>
          <a:p>
            <a:pPr lvl="0"/>
            <a:r>
              <a:rPr lang="en-US"/>
              <a:t>Click to edit Master text styles</a:t>
            </a:r>
          </a:p>
        </p:txBody>
      </p:sp>
      <p:grpSp>
        <p:nvGrpSpPr>
          <p:cNvPr id="28" name="Group 27"/>
          <p:cNvGrpSpPr/>
          <p:nvPr userDrawn="1"/>
        </p:nvGrpSpPr>
        <p:grpSpPr>
          <a:xfrm>
            <a:off x="422530" y="533400"/>
            <a:ext cx="158496" cy="533400"/>
            <a:chOff x="333155" y="533400"/>
            <a:chExt cx="158496" cy="533400"/>
          </a:xfrm>
          <a:solidFill>
            <a:srgbClr val="00B050"/>
          </a:solidFill>
        </p:grpSpPr>
        <p:cxnSp>
          <p:nvCxnSpPr>
            <p:cNvPr id="29" name="Straight Connector 28"/>
            <p:cNvCxnSpPr/>
            <p:nvPr/>
          </p:nvCxnSpPr>
          <p:spPr>
            <a:xfrm>
              <a:off x="412403" y="533400"/>
              <a:ext cx="0" cy="533400"/>
            </a:xfrm>
            <a:prstGeom prst="line">
              <a:avLst/>
            </a:prstGeom>
            <a:grpFill/>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333155" y="723900"/>
              <a:ext cx="158496" cy="152400"/>
            </a:xfrm>
            <a:prstGeom prst="ellipse">
              <a:avLst/>
            </a:prstGeom>
            <a:grp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pic>
        <p:nvPicPr>
          <p:cNvPr id="33" name="Picture 32">
            <a:extLst>
              <a:ext uri="{FF2B5EF4-FFF2-40B4-BE49-F238E27FC236}">
                <a16:creationId xmlns:a16="http://schemas.microsoft.com/office/drawing/2014/main" id="{CE84E8FF-0AD3-4153-8646-7737119DCAC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41832" y="6397788"/>
            <a:ext cx="818147" cy="341582"/>
          </a:xfrm>
          <a:prstGeom prst="rect">
            <a:avLst/>
          </a:prstGeom>
        </p:spPr>
      </p:pic>
      <p:sp>
        <p:nvSpPr>
          <p:cNvPr id="35" name="Rectangle 34">
            <a:extLst>
              <a:ext uri="{FF2B5EF4-FFF2-40B4-BE49-F238E27FC236}">
                <a16:creationId xmlns:a16="http://schemas.microsoft.com/office/drawing/2014/main" id="{E4D62332-5DAA-43E6-A4EC-99B91AA2B2D0}"/>
              </a:ext>
            </a:extLst>
          </p:cNvPr>
          <p:cNvSpPr/>
          <p:nvPr userDrawn="1"/>
        </p:nvSpPr>
        <p:spPr>
          <a:xfrm>
            <a:off x="-13750" y="0"/>
            <a:ext cx="357510" cy="5197642"/>
          </a:xfrm>
          <a:prstGeom prst="rect">
            <a:avLst/>
          </a:prstGeom>
          <a:solidFill>
            <a:srgbClr val="102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C34E9420-9D43-445C-B1B7-CE69EA0A8C64}"/>
              </a:ext>
            </a:extLst>
          </p:cNvPr>
          <p:cNvSpPr/>
          <p:nvPr userDrawn="1"/>
        </p:nvSpPr>
        <p:spPr>
          <a:xfrm>
            <a:off x="-13750" y="5211396"/>
            <a:ext cx="357510" cy="165004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Slide Number Placeholder 13">
            <a:extLst>
              <a:ext uri="{FF2B5EF4-FFF2-40B4-BE49-F238E27FC236}">
                <a16:creationId xmlns:a16="http://schemas.microsoft.com/office/drawing/2014/main" id="{EB7032BC-9797-494F-9A7C-C7793AC05676}"/>
              </a:ext>
            </a:extLst>
          </p:cNvPr>
          <p:cNvSpPr txBox="1">
            <a:spLocks/>
          </p:cNvSpPr>
          <p:nvPr userDrawn="1"/>
        </p:nvSpPr>
        <p:spPr>
          <a:xfrm>
            <a:off x="11529684" y="6373939"/>
            <a:ext cx="487680" cy="365760"/>
          </a:xfrm>
          <a:prstGeom prst="roundRect">
            <a:avLst/>
          </a:prstGeom>
          <a:solidFill>
            <a:schemeClr val="bg1">
              <a:lumMod val="75000"/>
            </a:schemeClr>
          </a:solidFill>
          <a:ln w="6350" cap="flat" cmpd="sng" algn="ctr">
            <a:noFill/>
            <a:prstDash val="solid"/>
            <a:miter lim="800000"/>
          </a:ln>
          <a:effectLst/>
        </p:spPr>
        <p:txBody>
          <a:bodyPr lIns="0" tIns="18288" rIns="0" bIns="0" rtlCol="0" anchor="ctr"/>
          <a:lstStyle>
            <a:defPPr>
              <a:defRPr lang="en-US"/>
            </a:defPPr>
            <a:lvl1pPr marL="0" algn="ctr" defTabSz="1219170" rtl="0" eaLnBrk="1" latinLnBrk="0" hangingPunct="1">
              <a:defRPr lang="en-US" sz="1600" kern="1200" spc="267" baseline="0">
                <a:solidFill>
                  <a:schemeClr val="bg1"/>
                </a:solidFill>
                <a:latin typeface="Bebas Neue Bold" panose="020B0606020202050201" pitchFamily="34" charset="0"/>
                <a:ea typeface="+mn-ea"/>
                <a:cs typeface="+mn-cs"/>
              </a:defRPr>
            </a:lvl1pPr>
            <a:lvl2pPr marL="609585" algn="l" defTabSz="1219170" rtl="0" eaLnBrk="1" latinLnBrk="0" hangingPunct="1">
              <a:defRPr sz="2400" kern="1200">
                <a:solidFill>
                  <a:schemeClr val="dk1"/>
                </a:solidFill>
                <a:latin typeface="+mn-lt"/>
                <a:ea typeface="+mn-ea"/>
                <a:cs typeface="+mn-cs"/>
              </a:defRPr>
            </a:lvl2pPr>
            <a:lvl3pPr marL="1219170" algn="l" defTabSz="1219170" rtl="0" eaLnBrk="1" latinLnBrk="0" hangingPunct="1">
              <a:defRPr sz="2400" kern="1200">
                <a:solidFill>
                  <a:schemeClr val="dk1"/>
                </a:solidFill>
                <a:latin typeface="+mn-lt"/>
                <a:ea typeface="+mn-ea"/>
                <a:cs typeface="+mn-cs"/>
              </a:defRPr>
            </a:lvl3pPr>
            <a:lvl4pPr marL="1828754" algn="l" defTabSz="1219170" rtl="0" eaLnBrk="1" latinLnBrk="0" hangingPunct="1">
              <a:defRPr sz="2400" kern="1200">
                <a:solidFill>
                  <a:schemeClr val="dk1"/>
                </a:solidFill>
                <a:latin typeface="+mn-lt"/>
                <a:ea typeface="+mn-ea"/>
                <a:cs typeface="+mn-cs"/>
              </a:defRPr>
            </a:lvl4pPr>
            <a:lvl5pPr marL="2438339" algn="l" defTabSz="1219170" rtl="0" eaLnBrk="1" latinLnBrk="0" hangingPunct="1">
              <a:defRPr sz="2400" kern="1200">
                <a:solidFill>
                  <a:schemeClr val="dk1"/>
                </a:solidFill>
                <a:latin typeface="+mn-lt"/>
                <a:ea typeface="+mn-ea"/>
                <a:cs typeface="+mn-cs"/>
              </a:defRPr>
            </a:lvl5pPr>
            <a:lvl6pPr marL="3047924" algn="l" defTabSz="1219170" rtl="0" eaLnBrk="1" latinLnBrk="0" hangingPunct="1">
              <a:defRPr sz="2400" kern="1200">
                <a:solidFill>
                  <a:schemeClr val="dk1"/>
                </a:solidFill>
                <a:latin typeface="+mn-lt"/>
                <a:ea typeface="+mn-ea"/>
                <a:cs typeface="+mn-cs"/>
              </a:defRPr>
            </a:lvl6pPr>
            <a:lvl7pPr marL="3657509" algn="l" defTabSz="1219170" rtl="0" eaLnBrk="1" latinLnBrk="0" hangingPunct="1">
              <a:defRPr sz="2400" kern="1200">
                <a:solidFill>
                  <a:schemeClr val="dk1"/>
                </a:solidFill>
                <a:latin typeface="+mn-lt"/>
                <a:ea typeface="+mn-ea"/>
                <a:cs typeface="+mn-cs"/>
              </a:defRPr>
            </a:lvl7pPr>
            <a:lvl8pPr marL="4267093" algn="l" defTabSz="1219170" rtl="0" eaLnBrk="1" latinLnBrk="0" hangingPunct="1">
              <a:defRPr sz="2400" kern="1200">
                <a:solidFill>
                  <a:schemeClr val="dk1"/>
                </a:solidFill>
                <a:latin typeface="+mn-lt"/>
                <a:ea typeface="+mn-ea"/>
                <a:cs typeface="+mn-cs"/>
              </a:defRPr>
            </a:lvl8pPr>
            <a:lvl9pPr marL="4876678" algn="l" defTabSz="1219170" rtl="0" eaLnBrk="1" latinLnBrk="0" hangingPunct="1">
              <a:defRPr sz="2400" kern="1200">
                <a:solidFill>
                  <a:schemeClr val="dk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fld id="{9D955F5F-96B5-4123-A0BF-F5126ED54847}" type="slidenum">
              <a:rPr kumimoji="0" lang="en-US" sz="1600" b="0" i="0" u="none" strike="noStrike" kern="1200" cap="none" spc="267" normalizeH="0" baseline="0" noProof="0" smtClean="0">
                <a:ln>
                  <a:noFill/>
                </a:ln>
                <a:solidFill>
                  <a:srgbClr val="FFFFFF"/>
                </a:solidFill>
                <a:effectLst/>
                <a:uLnTx/>
                <a:uFillTx/>
                <a:latin typeface="Calibri" panose="020F0502020204030204" pitchFamily="34" charset="0"/>
                <a:ea typeface="+mn-ea"/>
                <a:cs typeface="+mn-cs"/>
              </a:rPr>
              <a:pPr marL="0" marR="0" lvl="0" indent="0" algn="ctr" defTabSz="121917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267" normalizeH="0" baseline="0" noProof="0" dirty="0">
              <a:ln>
                <a:noFill/>
              </a:ln>
              <a:solidFill>
                <a:srgbClr val="FFFFFF"/>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833463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Page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803D7D-36AE-4409-80B6-C130E26CC0BA}"/>
              </a:ext>
            </a:extLst>
          </p:cNvPr>
          <p:cNvSpPr/>
          <p:nvPr userDrawn="1"/>
        </p:nvSpPr>
        <p:spPr>
          <a:xfrm>
            <a:off x="0" y="0"/>
            <a:ext cx="12192000" cy="5334000"/>
          </a:xfrm>
          <a:prstGeom prst="rect">
            <a:avLst/>
          </a:prstGeom>
          <a:solidFill>
            <a:srgbClr val="102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6">
            <a:extLst>
              <a:ext uri="{FF2B5EF4-FFF2-40B4-BE49-F238E27FC236}">
                <a16:creationId xmlns:a16="http://schemas.microsoft.com/office/drawing/2014/main" id="{43A33B21-86C2-4B27-8ED4-CF85728E1A09}"/>
              </a:ext>
            </a:extLst>
          </p:cNvPr>
          <p:cNvSpPr>
            <a:spLocks noGrp="1"/>
          </p:cNvSpPr>
          <p:nvPr>
            <p:ph type="title" hasCustomPrompt="1"/>
          </p:nvPr>
        </p:nvSpPr>
        <p:spPr>
          <a:xfrm>
            <a:off x="1130587" y="2059423"/>
            <a:ext cx="10426604" cy="1863546"/>
          </a:xfrm>
        </p:spPr>
        <p:txBody>
          <a:bodyPr/>
          <a:lstStyle>
            <a:lvl1pPr algn="l">
              <a:lnSpc>
                <a:spcPct val="150000"/>
              </a:lnSpc>
              <a:defRPr sz="4800" b="1">
                <a:solidFill>
                  <a:schemeClr val="bg1"/>
                </a:solidFill>
              </a:defRPr>
            </a:lvl1pPr>
          </a:lstStyle>
          <a:p>
            <a:r>
              <a:rPr lang="en-US" dirty="0"/>
              <a:t>Strategic Prevention Framework</a:t>
            </a:r>
            <a:br>
              <a:rPr lang="en-US" dirty="0"/>
            </a:br>
            <a:r>
              <a:rPr lang="en-US" dirty="0"/>
              <a:t>Day 2</a:t>
            </a:r>
          </a:p>
        </p:txBody>
      </p:sp>
      <p:sp>
        <p:nvSpPr>
          <p:cNvPr id="5" name="Rectangle 4">
            <a:extLst>
              <a:ext uri="{FF2B5EF4-FFF2-40B4-BE49-F238E27FC236}">
                <a16:creationId xmlns:a16="http://schemas.microsoft.com/office/drawing/2014/main" id="{40E300F4-7B9E-4BAF-AC3A-000CBE6D746B}"/>
              </a:ext>
            </a:extLst>
          </p:cNvPr>
          <p:cNvSpPr/>
          <p:nvPr userDrawn="1"/>
        </p:nvSpPr>
        <p:spPr>
          <a:xfrm>
            <a:off x="1230659" y="2991196"/>
            <a:ext cx="5190767" cy="102639"/>
          </a:xfrm>
          <a:prstGeom prst="rect">
            <a:avLst/>
          </a:prstGeom>
          <a:solidFill>
            <a:srgbClr val="00B4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13">
            <a:extLst>
              <a:ext uri="{FF2B5EF4-FFF2-40B4-BE49-F238E27FC236}">
                <a16:creationId xmlns:a16="http://schemas.microsoft.com/office/drawing/2014/main" id="{7F2949DB-11CD-41DD-BFA0-41FC729C2DDB}"/>
              </a:ext>
            </a:extLst>
          </p:cNvPr>
          <p:cNvSpPr txBox="1">
            <a:spLocks/>
          </p:cNvSpPr>
          <p:nvPr userDrawn="1"/>
        </p:nvSpPr>
        <p:spPr>
          <a:xfrm>
            <a:off x="11529684" y="6373939"/>
            <a:ext cx="487680" cy="365760"/>
          </a:xfrm>
          <a:prstGeom prst="roundRect">
            <a:avLst/>
          </a:prstGeom>
          <a:solidFill>
            <a:schemeClr val="bg1">
              <a:lumMod val="75000"/>
            </a:schemeClr>
          </a:solidFill>
          <a:ln w="6350" cap="flat" cmpd="sng" algn="ctr">
            <a:noFill/>
            <a:prstDash val="solid"/>
            <a:miter lim="800000"/>
          </a:ln>
          <a:effectLst/>
        </p:spPr>
        <p:txBody>
          <a:bodyPr lIns="0" tIns="18288" rIns="0" bIns="0" rtlCol="0" anchor="ctr"/>
          <a:lstStyle>
            <a:defPPr>
              <a:defRPr lang="en-US"/>
            </a:defPPr>
            <a:lvl1pPr marL="0" algn="ctr" defTabSz="1219170" rtl="0" eaLnBrk="1" latinLnBrk="0" hangingPunct="1">
              <a:defRPr lang="en-US" sz="1600" kern="1200" spc="267" baseline="0">
                <a:solidFill>
                  <a:schemeClr val="bg1"/>
                </a:solidFill>
                <a:latin typeface="Bebas Neue Bold" panose="020B0606020202050201" pitchFamily="34" charset="0"/>
                <a:ea typeface="+mn-ea"/>
                <a:cs typeface="+mn-cs"/>
              </a:defRPr>
            </a:lvl1pPr>
            <a:lvl2pPr marL="609585" algn="l" defTabSz="1219170" rtl="0" eaLnBrk="1" latinLnBrk="0" hangingPunct="1">
              <a:defRPr sz="2400" kern="1200">
                <a:solidFill>
                  <a:schemeClr val="dk1"/>
                </a:solidFill>
                <a:latin typeface="+mn-lt"/>
                <a:ea typeface="+mn-ea"/>
                <a:cs typeface="+mn-cs"/>
              </a:defRPr>
            </a:lvl2pPr>
            <a:lvl3pPr marL="1219170" algn="l" defTabSz="1219170" rtl="0" eaLnBrk="1" latinLnBrk="0" hangingPunct="1">
              <a:defRPr sz="2400" kern="1200">
                <a:solidFill>
                  <a:schemeClr val="dk1"/>
                </a:solidFill>
                <a:latin typeface="+mn-lt"/>
                <a:ea typeface="+mn-ea"/>
                <a:cs typeface="+mn-cs"/>
              </a:defRPr>
            </a:lvl3pPr>
            <a:lvl4pPr marL="1828754" algn="l" defTabSz="1219170" rtl="0" eaLnBrk="1" latinLnBrk="0" hangingPunct="1">
              <a:defRPr sz="2400" kern="1200">
                <a:solidFill>
                  <a:schemeClr val="dk1"/>
                </a:solidFill>
                <a:latin typeface="+mn-lt"/>
                <a:ea typeface="+mn-ea"/>
                <a:cs typeface="+mn-cs"/>
              </a:defRPr>
            </a:lvl4pPr>
            <a:lvl5pPr marL="2438339" algn="l" defTabSz="1219170" rtl="0" eaLnBrk="1" latinLnBrk="0" hangingPunct="1">
              <a:defRPr sz="2400" kern="1200">
                <a:solidFill>
                  <a:schemeClr val="dk1"/>
                </a:solidFill>
                <a:latin typeface="+mn-lt"/>
                <a:ea typeface="+mn-ea"/>
                <a:cs typeface="+mn-cs"/>
              </a:defRPr>
            </a:lvl5pPr>
            <a:lvl6pPr marL="3047924" algn="l" defTabSz="1219170" rtl="0" eaLnBrk="1" latinLnBrk="0" hangingPunct="1">
              <a:defRPr sz="2400" kern="1200">
                <a:solidFill>
                  <a:schemeClr val="dk1"/>
                </a:solidFill>
                <a:latin typeface="+mn-lt"/>
                <a:ea typeface="+mn-ea"/>
                <a:cs typeface="+mn-cs"/>
              </a:defRPr>
            </a:lvl6pPr>
            <a:lvl7pPr marL="3657509" algn="l" defTabSz="1219170" rtl="0" eaLnBrk="1" latinLnBrk="0" hangingPunct="1">
              <a:defRPr sz="2400" kern="1200">
                <a:solidFill>
                  <a:schemeClr val="dk1"/>
                </a:solidFill>
                <a:latin typeface="+mn-lt"/>
                <a:ea typeface="+mn-ea"/>
                <a:cs typeface="+mn-cs"/>
              </a:defRPr>
            </a:lvl7pPr>
            <a:lvl8pPr marL="4267093" algn="l" defTabSz="1219170" rtl="0" eaLnBrk="1" latinLnBrk="0" hangingPunct="1">
              <a:defRPr sz="2400" kern="1200">
                <a:solidFill>
                  <a:schemeClr val="dk1"/>
                </a:solidFill>
                <a:latin typeface="+mn-lt"/>
                <a:ea typeface="+mn-ea"/>
                <a:cs typeface="+mn-cs"/>
              </a:defRPr>
            </a:lvl8pPr>
            <a:lvl9pPr marL="4876678" algn="l" defTabSz="1219170" rtl="0" eaLnBrk="1" latinLnBrk="0" hangingPunct="1">
              <a:defRPr sz="2400" kern="1200">
                <a:solidFill>
                  <a:schemeClr val="dk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fld id="{9D955F5F-96B5-4123-A0BF-F5126ED54847}" type="slidenum">
              <a:rPr kumimoji="0" lang="en-US" sz="1600" b="0" i="0" u="none" strike="noStrike" kern="1200" cap="none" spc="267" normalizeH="0" baseline="0" noProof="0" smtClean="0">
                <a:ln>
                  <a:noFill/>
                </a:ln>
                <a:solidFill>
                  <a:srgbClr val="FFFFFF"/>
                </a:solidFill>
                <a:effectLst/>
                <a:uLnTx/>
                <a:uFillTx/>
                <a:latin typeface="Calibri" panose="020F0502020204030204" pitchFamily="34" charset="0"/>
                <a:ea typeface="+mn-ea"/>
                <a:cs typeface="+mn-cs"/>
              </a:rPr>
              <a:pPr marL="0" marR="0" lvl="0" indent="0" algn="ctr" defTabSz="121917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267" normalizeH="0" baseline="0" noProof="0" dirty="0">
              <a:ln>
                <a:noFill/>
              </a:ln>
              <a:solidFill>
                <a:srgbClr val="FFFFFF"/>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27709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49B578-235F-4A30-9875-A8D3CA69F4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8F27447F-0B18-440A-87D8-0766F61DDE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4454310E-7304-4FB1-AF2C-734E976C01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1CC2FE1-0FC1-4C8F-B680-91236ADD40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B56877-9A51-4639-9212-8E8F8B5E1D09}" type="slidenum">
              <a:rPr lang="en-US" smtClean="0"/>
              <a:t>‹#›</a:t>
            </a:fld>
            <a:endParaRPr lang="en-US"/>
          </a:p>
        </p:txBody>
      </p:sp>
    </p:spTree>
    <p:extLst>
      <p:ext uri="{BB962C8B-B14F-4D97-AF65-F5344CB8AC3E}">
        <p14:creationId xmlns:p14="http://schemas.microsoft.com/office/powerpoint/2010/main" val="987495818"/>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61" r:id="rId3"/>
    <p:sldLayoutId id="2147483666" r:id="rId4"/>
    <p:sldLayoutId id="2147483671" r:id="rId5"/>
    <p:sldLayoutId id="2147483670" r:id="rId6"/>
    <p:sldLayoutId id="2147483669" r:id="rId7"/>
    <p:sldLayoutId id="2147483663" r:id="rId8"/>
    <p:sldLayoutId id="2147483667" r:id="rId9"/>
    <p:sldLayoutId id="2147483665" r:id="rId10"/>
    <p:sldLayoutId id="2147483668" r:id="rId11"/>
    <p:sldLayoutId id="2147483650" r:id="rId12"/>
    <p:sldLayoutId id="2147483651" r:id="rId13"/>
    <p:sldLayoutId id="2147483654" r:id="rId14"/>
    <p:sldLayoutId id="2147483655" r:id="rId15"/>
    <p:sldLayoutId id="2147483682" r:id="rId16"/>
    <p:sldLayoutId id="2147483683" r:id="rId17"/>
    <p:sldLayoutId id="2147483684" r:id="rId18"/>
    <p:sldLayoutId id="2147483685" r:id="rId19"/>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3/28/2023</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43107177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3/28/2023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515274882"/>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25.png"/></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43.png"/><Relationship Id="rId4" Type="http://schemas.openxmlformats.org/officeDocument/2006/relationships/image" Target="../media/image42.png"/></Relationships>
</file>

<file path=ppt/slides/_rels/slide1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48.png"/></Relationships>
</file>

<file path=ppt/slides/_rels/slide1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4.xml"/><Relationship Id="rId1" Type="http://schemas.openxmlformats.org/officeDocument/2006/relationships/tags" Target="../tags/tag1.xml"/><Relationship Id="rId4" Type="http://schemas.openxmlformats.org/officeDocument/2006/relationships/image" Target="../media/image24.png"/></Relationships>
</file>

<file path=ppt/slides/_rels/slide2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55.tif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png"/><Relationship Id="rId1" Type="http://schemas.openxmlformats.org/officeDocument/2006/relationships/slideLayout" Target="../slideLayouts/slideLayout6.xml"/><Relationship Id="rId4" Type="http://schemas.openxmlformats.org/officeDocument/2006/relationships/image" Target="../media/image58.jpeg"/></Relationships>
</file>

<file path=ppt/slides/_rels/slide2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8.xml"/><Relationship Id="rId1" Type="http://schemas.openxmlformats.org/officeDocument/2006/relationships/slideLayout" Target="../slideLayouts/slideLayout17.xml"/><Relationship Id="rId4" Type="http://schemas.openxmlformats.org/officeDocument/2006/relationships/hyperlink" Target="https://www.samhsa.gov/sites/default/files/20190620-samhsa-strategic-prevention-framework-guide.pdf"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0.xml"/><Relationship Id="rId1" Type="http://schemas.openxmlformats.org/officeDocument/2006/relationships/slideLayout" Target="../slideLayouts/slideLayout17.xml"/><Relationship Id="rId5" Type="http://schemas.openxmlformats.org/officeDocument/2006/relationships/image" Target="../media/image67.png"/><Relationship Id="rId4" Type="http://schemas.openxmlformats.org/officeDocument/2006/relationships/image" Target="../media/image6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4.xml"/><Relationship Id="rId1" Type="http://schemas.openxmlformats.org/officeDocument/2006/relationships/tags" Target="../tags/tag2.xml"/><Relationship Id="rId5" Type="http://schemas.openxmlformats.org/officeDocument/2006/relationships/image" Target="../media/image28.png"/><Relationship Id="rId4" Type="http://schemas.openxmlformats.org/officeDocument/2006/relationships/image" Target="../media/image27.png"/></Relationships>
</file>

<file path=ppt/slides/_rels/slide4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2.xml"/><Relationship Id="rId1" Type="http://schemas.openxmlformats.org/officeDocument/2006/relationships/slideLayout" Target="../slideLayouts/slideLayout17.xml"/><Relationship Id="rId5" Type="http://schemas.openxmlformats.org/officeDocument/2006/relationships/image" Target="../media/image69.jpeg"/><Relationship Id="rId4" Type="http://schemas.openxmlformats.org/officeDocument/2006/relationships/image" Target="../media/image68.png"/></Relationships>
</file>

<file path=ppt/slides/_rels/slide4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4.xml"/><Relationship Id="rId1" Type="http://schemas.openxmlformats.org/officeDocument/2006/relationships/slideLayout" Target="../slideLayouts/slideLayout17.xml"/><Relationship Id="rId5" Type="http://schemas.openxmlformats.org/officeDocument/2006/relationships/image" Target="../media/image71.jpeg"/><Relationship Id="rId4" Type="http://schemas.openxmlformats.org/officeDocument/2006/relationships/image" Target="../media/image70.png"/></Relationships>
</file>

<file path=ppt/slides/_rels/slide4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6.xml"/><Relationship Id="rId1" Type="http://schemas.openxmlformats.org/officeDocument/2006/relationships/slideLayout" Target="../slideLayouts/slideLayout17.xml"/><Relationship Id="rId5" Type="http://schemas.openxmlformats.org/officeDocument/2006/relationships/image" Target="../media/image73.jpeg"/><Relationship Id="rId4" Type="http://schemas.openxmlformats.org/officeDocument/2006/relationships/image" Target="../media/image72.png"/></Relationships>
</file>

<file path=ppt/slides/_rels/slide4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8.xml"/><Relationship Id="rId1" Type="http://schemas.openxmlformats.org/officeDocument/2006/relationships/slideLayout" Target="../slideLayouts/slideLayout17.xml"/><Relationship Id="rId5" Type="http://schemas.openxmlformats.org/officeDocument/2006/relationships/image" Target="../media/image75.png"/><Relationship Id="rId4" Type="http://schemas.openxmlformats.org/officeDocument/2006/relationships/image" Target="../media/image74.png"/></Relationships>
</file>

<file path=ppt/slides/_rels/slide4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0.xml"/><Relationship Id="rId1" Type="http://schemas.openxmlformats.org/officeDocument/2006/relationships/slideLayout" Target="../slideLayouts/slideLayout17.xml"/><Relationship Id="rId4" Type="http://schemas.openxmlformats.org/officeDocument/2006/relationships/image" Target="../media/image76.png"/></Relationships>
</file>

<file path=ppt/slides/_rels/slide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xml"/><Relationship Id="rId1" Type="http://schemas.openxmlformats.org/officeDocument/2006/relationships/slideLayout" Target="../slideLayouts/slideLayout34.xml"/><Relationship Id="rId4" Type="http://schemas.openxmlformats.org/officeDocument/2006/relationships/image" Target="../media/image30.png"/></Relationships>
</file>

<file path=ppt/slides/_rels/slide5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42.xml"/><Relationship Id="rId1" Type="http://schemas.openxmlformats.org/officeDocument/2006/relationships/slideLayout" Target="../slideLayouts/slideLayout17.xml"/><Relationship Id="rId4" Type="http://schemas.openxmlformats.org/officeDocument/2006/relationships/image" Target="../media/image78.jpeg"/></Relationships>
</file>

<file path=ppt/slides/_rels/slide5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80.jpeg"/></Relationships>
</file>

<file path=ppt/slides/_rels/slide5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82.jpeg"/></Relationships>
</file>

<file path=ppt/slides/_rels/slide56.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80.jpeg"/></Relationships>
</file>

<file path=ppt/slides/_rels/slide57.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82.jpeg"/></Relationships>
</file>

<file path=ppt/slides/_rels/slide58.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82.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4.xml"/><Relationship Id="rId5" Type="http://schemas.openxmlformats.org/officeDocument/2006/relationships/image" Target="../media/image34.png"/><Relationship Id="rId4" Type="http://schemas.openxmlformats.org/officeDocument/2006/relationships/image" Target="../media/image33.png"/></Relationships>
</file>

<file path=ppt/slides/_rels/slide60.xml.rels><?xml version="1.0" encoding="UTF-8" standalone="yes"?>
<Relationships xmlns="http://schemas.openxmlformats.org/package/2006/relationships"><Relationship Id="rId3" Type="http://schemas.openxmlformats.org/officeDocument/2006/relationships/hyperlink" Target="https://techtransfercenters.org/" TargetMode="External"/><Relationship Id="rId2" Type="http://schemas.openxmlformats.org/officeDocument/2006/relationships/notesSlide" Target="../notesSlides/notesSlide50.xml"/><Relationship Id="rId1" Type="http://schemas.openxmlformats.org/officeDocument/2006/relationships/slideLayout" Target="../slideLayouts/slideLayout46.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34.xml"/><Relationship Id="rId4" Type="http://schemas.openxmlformats.org/officeDocument/2006/relationships/image" Target="../media/image36.png"/></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36.xml"/><Relationship Id="rId5" Type="http://schemas.openxmlformats.org/officeDocument/2006/relationships/image" Target="../media/image39.png"/><Relationship Id="rId4" Type="http://schemas.openxmlformats.org/officeDocument/2006/relationships/image" Target="../media/image38.png"/></Relationships>
</file>

<file path=ppt/slides/_rels/slide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819400" y="1524000"/>
            <a:ext cx="7315200" cy="858798"/>
          </a:xfrm>
          <a:prstGeom prst="rect">
            <a:avLst/>
          </a:prstGeom>
        </p:spPr>
        <p:txBody>
          <a:bodyPr vert="horz" lIns="91440" tIns="45720" rIns="91440" bIns="45720" rtlCol="0" anchor="b">
            <a:normAutofit fontScale="97500"/>
          </a:bodyPr>
          <a:lstStyle>
            <a:lvl1pPr algn="ctr" defTabSz="685800" rtl="0" eaLnBrk="1" latinLnBrk="0" hangingPunct="1">
              <a:lnSpc>
                <a:spcPct val="90000"/>
              </a:lnSpc>
              <a:spcBef>
                <a:spcPct val="0"/>
              </a:spcBef>
              <a:buNone/>
              <a:defRPr sz="4500" b="1" i="0" kern="1200">
                <a:solidFill>
                  <a:schemeClr val="tx1"/>
                </a:solidFill>
                <a:latin typeface="Century Gothic" charset="0"/>
                <a:ea typeface="Century Gothic" charset="0"/>
                <a:cs typeface="Century Gothic" charset="0"/>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endParaRPr kumimoji="0" lang="en-US" sz="4500" b="1" i="0" u="none" strike="noStrike" kern="1200" cap="none" spc="0" normalizeH="0" baseline="0" noProof="0" dirty="0">
              <a:ln>
                <a:noFill/>
              </a:ln>
              <a:solidFill>
                <a:prstClr val="black"/>
              </a:solidFill>
              <a:effectLst/>
              <a:uLnTx/>
              <a:uFillTx/>
              <a:latin typeface="Century Gothic" charset="0"/>
            </a:endParaRPr>
          </a:p>
        </p:txBody>
      </p:sp>
      <p:sp>
        <p:nvSpPr>
          <p:cNvPr id="2" name="Title 1"/>
          <p:cNvSpPr>
            <a:spLocks noGrp="1"/>
          </p:cNvSpPr>
          <p:nvPr>
            <p:ph type="ctrTitle"/>
          </p:nvPr>
        </p:nvSpPr>
        <p:spPr>
          <a:xfrm>
            <a:off x="1371600" y="2361419"/>
            <a:ext cx="9525000" cy="1278771"/>
          </a:xfrm>
        </p:spPr>
        <p:txBody>
          <a:bodyPr>
            <a:noAutofit/>
          </a:bodyPr>
          <a:lstStyle/>
          <a:p>
            <a:pPr>
              <a:spcBef>
                <a:spcPts val="600"/>
              </a:spcBef>
              <a:spcAft>
                <a:spcPts val="600"/>
              </a:spcAft>
            </a:pPr>
            <a:r>
              <a:rPr lang="en-US" sz="4400" i="1" dirty="0">
                <a:solidFill>
                  <a:srgbClr val="F48E3E"/>
                </a:solidFill>
              </a:rPr>
              <a:t>Workforce Development Series</a:t>
            </a:r>
            <a:br>
              <a:rPr lang="en-US" sz="4400" i="1" dirty="0">
                <a:solidFill>
                  <a:srgbClr val="F48E3E"/>
                </a:solidFill>
              </a:rPr>
            </a:br>
            <a:r>
              <a:rPr lang="en-US" sz="4000" dirty="0"/>
              <a:t>The Application of the 4 E's using the Strategic Prevention Framework</a:t>
            </a:r>
            <a:br>
              <a:rPr lang="en-US" sz="4800" i="1" dirty="0"/>
            </a:br>
            <a:endParaRPr lang="en-US" sz="4800" dirty="0"/>
          </a:p>
        </p:txBody>
      </p:sp>
      <p:sp>
        <p:nvSpPr>
          <p:cNvPr id="6" name="Subtitle 5"/>
          <p:cNvSpPr>
            <a:spLocks noGrp="1"/>
          </p:cNvSpPr>
          <p:nvPr>
            <p:ph type="subTitle" idx="1"/>
          </p:nvPr>
        </p:nvSpPr>
        <p:spPr>
          <a:xfrm>
            <a:off x="2819400" y="3253715"/>
            <a:ext cx="6858000" cy="769747"/>
          </a:xfrm>
        </p:spPr>
        <p:txBody>
          <a:bodyPr>
            <a:noAutofit/>
          </a:bodyPr>
          <a:lstStyle/>
          <a:p>
            <a:r>
              <a:rPr lang="en-US" sz="2800" dirty="0"/>
              <a:t>Monday, March 27, 2023</a:t>
            </a:r>
          </a:p>
        </p:txBody>
      </p:sp>
      <p:pic>
        <p:nvPicPr>
          <p:cNvPr id="3" name="Picture 2"/>
          <p:cNvPicPr>
            <a:picLocks noChangeAspect="1"/>
          </p:cNvPicPr>
          <p:nvPr/>
        </p:nvPicPr>
        <p:blipFill>
          <a:blip r:embed="rId3"/>
          <a:stretch>
            <a:fillRect/>
          </a:stretch>
        </p:blipFill>
        <p:spPr>
          <a:xfrm>
            <a:off x="5795631" y="6010275"/>
            <a:ext cx="5202569" cy="796925"/>
          </a:xfrm>
          <a:prstGeom prst="rect">
            <a:avLst/>
          </a:prstGeom>
        </p:spPr>
      </p:pic>
      <p:pic>
        <p:nvPicPr>
          <p:cNvPr id="5" name="Picture 4"/>
          <p:cNvPicPr>
            <a:picLocks noChangeAspect="1"/>
          </p:cNvPicPr>
          <p:nvPr/>
        </p:nvPicPr>
        <p:blipFill>
          <a:blip r:embed="rId4"/>
          <a:stretch>
            <a:fillRect/>
          </a:stretch>
        </p:blipFill>
        <p:spPr>
          <a:xfrm>
            <a:off x="9071054" y="5667559"/>
            <a:ext cx="2127091" cy="381992"/>
          </a:xfrm>
          <a:prstGeom prst="rect">
            <a:avLst/>
          </a:prstGeom>
        </p:spPr>
      </p:pic>
      <p:cxnSp>
        <p:nvCxnSpPr>
          <p:cNvPr id="14" name="Straight Connector 13"/>
          <p:cNvCxnSpPr/>
          <p:nvPr/>
        </p:nvCxnSpPr>
        <p:spPr>
          <a:xfrm>
            <a:off x="2393949" y="3837152"/>
            <a:ext cx="7404101"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4" name="TextBox 3">
            <a:extLst>
              <a:ext uri="{FF2B5EF4-FFF2-40B4-BE49-F238E27FC236}">
                <a16:creationId xmlns:a16="http://schemas.microsoft.com/office/drawing/2014/main" id="{6E48C814-3171-45B5-7073-16DAEB78CDB6}"/>
              </a:ext>
            </a:extLst>
          </p:cNvPr>
          <p:cNvSpPr txBox="1"/>
          <p:nvPr/>
        </p:nvSpPr>
        <p:spPr>
          <a:xfrm>
            <a:off x="2908738" y="4185745"/>
            <a:ext cx="6329855"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charset="0"/>
                <a:ea typeface="ヒラギノ角ゴ Pro W3" pitchFamily="-65" charset="-128"/>
                <a:cs typeface="+mn-cs"/>
              </a:rPr>
              <a:t>Presented by Carlton Hall &amp; Dorothy Cheney</a:t>
            </a:r>
          </a:p>
        </p:txBody>
      </p:sp>
    </p:spTree>
    <p:extLst>
      <p:ext uri="{BB962C8B-B14F-4D97-AF65-F5344CB8AC3E}">
        <p14:creationId xmlns:p14="http://schemas.microsoft.com/office/powerpoint/2010/main" val="2065395702"/>
      </p:ext>
    </p:extLst>
  </p:cSld>
  <p:clrMapOvr>
    <a:masterClrMapping/>
  </p:clrMapOvr>
  <mc:AlternateContent xmlns:mc="http://schemas.openxmlformats.org/markup-compatibility/2006" xmlns:p14="http://schemas.microsoft.com/office/powerpoint/2010/main">
    <mc:Choice Requires="p14">
      <p:transition spd="slow" p14:dur="2000" advTm="10587"/>
    </mc:Choice>
    <mc:Fallback xmlns="">
      <p:transition spd="slow" advTm="1058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CB71F07-FB68-424B-94B7-BD1957D84152}"/>
              </a:ext>
            </a:extLst>
          </p:cNvPr>
          <p:cNvSpPr/>
          <p:nvPr/>
        </p:nvSpPr>
        <p:spPr>
          <a:xfrm>
            <a:off x="0" y="0"/>
            <a:ext cx="6224337" cy="68580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67ECFF6-9306-44F8-87B3-C506A41EB3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38482" y="845606"/>
            <a:ext cx="4872309" cy="743026"/>
          </a:xfrm>
          <a:prstGeom prst="rect">
            <a:avLst/>
          </a:prstGeom>
        </p:spPr>
      </p:pic>
      <p:pic>
        <p:nvPicPr>
          <p:cNvPr id="1026" name="Picture 2" descr="Image result for samhsa">
            <a:extLst>
              <a:ext uri="{FF2B5EF4-FFF2-40B4-BE49-F238E27FC236}">
                <a16:creationId xmlns:a16="http://schemas.microsoft.com/office/drawing/2014/main" id="{828B6D2A-C79A-4397-A0A0-5583906F31CF}"/>
              </a:ext>
            </a:extLst>
          </p:cNvPr>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7029009" y="2472894"/>
            <a:ext cx="4091257" cy="1374324"/>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3" descr="A close up of a sign&#10;&#10;Description automatically generated">
            <a:extLst>
              <a:ext uri="{FF2B5EF4-FFF2-40B4-BE49-F238E27FC236}">
                <a16:creationId xmlns:a16="http://schemas.microsoft.com/office/drawing/2014/main" id="{C32C31BD-0593-47E2-B809-19EA493CDF6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98278" y="4205010"/>
            <a:ext cx="3152718" cy="1797050"/>
          </a:xfrm>
          <a:prstGeom prst="rect">
            <a:avLst/>
          </a:prstGeom>
        </p:spPr>
      </p:pic>
      <p:sp>
        <p:nvSpPr>
          <p:cNvPr id="2" name="Title 1"/>
          <p:cNvSpPr>
            <a:spLocks noGrp="1"/>
          </p:cNvSpPr>
          <p:nvPr>
            <p:ph type="title"/>
          </p:nvPr>
        </p:nvSpPr>
        <p:spPr>
          <a:xfrm>
            <a:off x="804672" y="2600325"/>
            <a:ext cx="4948428" cy="2651200"/>
          </a:xfrm>
          <a:noFill/>
        </p:spPr>
        <p:txBody>
          <a:bodyPr vert="horz" lIns="91440" tIns="45720" rIns="91440" bIns="45720" rtlCol="0" anchor="t">
            <a:normAutofit/>
          </a:bodyPr>
          <a:lstStyle/>
          <a:p>
            <a:r>
              <a:rPr lang="en-US" sz="5400" b="1" dirty="0">
                <a:solidFill>
                  <a:schemeClr val="bg1"/>
                </a:solidFill>
                <a:latin typeface="+mn-lt"/>
              </a:rPr>
              <a:t>Our partners</a:t>
            </a:r>
          </a:p>
        </p:txBody>
      </p:sp>
    </p:spTree>
    <p:extLst>
      <p:ext uri="{BB962C8B-B14F-4D97-AF65-F5344CB8AC3E}">
        <p14:creationId xmlns:p14="http://schemas.microsoft.com/office/powerpoint/2010/main" val="3112072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91DF1BF-88B2-9B75-EE2F-8BA98F155C3E}"/>
              </a:ext>
            </a:extLst>
          </p:cNvPr>
          <p:cNvSpPr txBox="1"/>
          <p:nvPr/>
        </p:nvSpPr>
        <p:spPr>
          <a:xfrm>
            <a:off x="756620" y="299068"/>
            <a:ext cx="10478530" cy="769441"/>
          </a:xfrm>
          <a:prstGeom prst="rect">
            <a:avLst/>
          </a:prstGeom>
          <a:noFill/>
        </p:spPr>
        <p:txBody>
          <a:bodyPr wrap="square" rtlCol="0">
            <a:spAutoFit/>
          </a:bodyPr>
          <a:lstStyle/>
          <a:p>
            <a:r>
              <a:rPr lang="en-US" sz="4400" b="1" dirty="0">
                <a:latin typeface="Calibri" panose="020F0502020204030204" pitchFamily="34" charset="0"/>
              </a:rPr>
              <a:t>Introductions</a:t>
            </a:r>
          </a:p>
        </p:txBody>
      </p:sp>
      <p:sp>
        <p:nvSpPr>
          <p:cNvPr id="4" name="TextBox 3">
            <a:extLst>
              <a:ext uri="{FF2B5EF4-FFF2-40B4-BE49-F238E27FC236}">
                <a16:creationId xmlns:a16="http://schemas.microsoft.com/office/drawing/2014/main" id="{82E3A926-3BEA-37DA-B306-BBAC6C5C8846}"/>
              </a:ext>
            </a:extLst>
          </p:cNvPr>
          <p:cNvSpPr txBox="1"/>
          <p:nvPr/>
        </p:nvSpPr>
        <p:spPr>
          <a:xfrm>
            <a:off x="1039935" y="2074839"/>
            <a:ext cx="8801384" cy="3770263"/>
          </a:xfrm>
          <a:prstGeom prst="rect">
            <a:avLst/>
          </a:prstGeom>
          <a:noFill/>
        </p:spPr>
        <p:txBody>
          <a:bodyPr wrap="square" rtlCol="0">
            <a:spAutoFit/>
          </a:bodyPr>
          <a:lstStyle/>
          <a:p>
            <a:pPr marL="571529" indent="-571529">
              <a:spcAft>
                <a:spcPts val="600"/>
              </a:spcAft>
              <a:buFont typeface="Arial" panose="020B0604020202020204" pitchFamily="34" charset="0"/>
              <a:buChar char="•"/>
            </a:pPr>
            <a:r>
              <a:rPr lang="en-US" sz="3200" dirty="0">
                <a:latin typeface="Calibri" panose="020F0502020204030204" pitchFamily="34" charset="0"/>
              </a:rPr>
              <a:t>What is your name?</a:t>
            </a:r>
          </a:p>
          <a:p>
            <a:pPr marL="571529" indent="-571529">
              <a:spcAft>
                <a:spcPts val="600"/>
              </a:spcAft>
              <a:buFont typeface="Arial" panose="020B0604020202020204" pitchFamily="34" charset="0"/>
              <a:buChar char="•"/>
            </a:pPr>
            <a:r>
              <a:rPr lang="en-US" sz="3200" dirty="0">
                <a:latin typeface="Calibri" panose="020F0502020204030204" pitchFamily="34" charset="0"/>
              </a:rPr>
              <a:t>What is your nickname?</a:t>
            </a:r>
          </a:p>
          <a:p>
            <a:pPr marL="571529" indent="-571529">
              <a:spcAft>
                <a:spcPts val="600"/>
              </a:spcAft>
              <a:buFont typeface="Arial" panose="020B0604020202020204" pitchFamily="34" charset="0"/>
              <a:buChar char="•"/>
            </a:pPr>
            <a:r>
              <a:rPr lang="en-US" sz="3200" dirty="0">
                <a:latin typeface="Calibri" panose="020F0502020204030204" pitchFamily="34" charset="0"/>
              </a:rPr>
              <a:t>What organization do you work for?</a:t>
            </a:r>
          </a:p>
          <a:p>
            <a:pPr marL="571529" indent="-571529">
              <a:spcAft>
                <a:spcPts val="600"/>
              </a:spcAft>
              <a:buFont typeface="Arial" panose="020B0604020202020204" pitchFamily="34" charset="0"/>
              <a:buChar char="•"/>
            </a:pPr>
            <a:r>
              <a:rPr lang="en-US" sz="3200" dirty="0">
                <a:latin typeface="Calibri" panose="020F0502020204030204" pitchFamily="34" charset="0"/>
              </a:rPr>
              <a:t>What is your favorite </a:t>
            </a:r>
            <a:r>
              <a:rPr lang="en-US" sz="5400" b="1" i="1" dirty="0">
                <a:latin typeface="Calibri" panose="020F0502020204030204" pitchFamily="34" charset="0"/>
              </a:rPr>
              <a:t>E</a:t>
            </a:r>
            <a:r>
              <a:rPr lang="en-US" sz="3200" dirty="0">
                <a:latin typeface="Calibri" panose="020F0502020204030204" pitchFamily="34" charset="0"/>
              </a:rPr>
              <a:t>?</a:t>
            </a:r>
          </a:p>
          <a:p>
            <a:pPr marL="571529" indent="-571529">
              <a:spcAft>
                <a:spcPts val="600"/>
              </a:spcAft>
              <a:buFont typeface="Arial" panose="020B0604020202020204" pitchFamily="34" charset="0"/>
              <a:buChar char="•"/>
            </a:pPr>
            <a:endParaRPr lang="en-US" sz="3200" dirty="0">
              <a:latin typeface="Calibri" panose="020F0502020204030204" pitchFamily="34" charset="0"/>
            </a:endParaRPr>
          </a:p>
          <a:p>
            <a:pPr>
              <a:spcAft>
                <a:spcPts val="600"/>
              </a:spcAft>
            </a:pPr>
            <a:r>
              <a:rPr lang="en-US" sz="3200" dirty="0">
                <a:latin typeface="Calibri" panose="020F0502020204030204" pitchFamily="34" charset="0"/>
              </a:rPr>
              <a:t>Enter all 4 items … </a:t>
            </a:r>
            <a:r>
              <a:rPr lang="en-US" sz="3200" b="1" i="1" dirty="0">
                <a:latin typeface="Calibri" panose="020F0502020204030204" pitchFamily="34" charset="0"/>
              </a:rPr>
              <a:t>then press enter</a:t>
            </a:r>
          </a:p>
        </p:txBody>
      </p:sp>
      <p:pic>
        <p:nvPicPr>
          <p:cNvPr id="5" name="Picture 2" descr="Hello My Name Is Bad">
            <a:extLst>
              <a:ext uri="{FF2B5EF4-FFF2-40B4-BE49-F238E27FC236}">
                <a16:creationId xmlns:a16="http://schemas.microsoft.com/office/drawing/2014/main" id="{F5EB3F6D-FD40-E67E-58C5-99FB79EF0AE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244416" y="299068"/>
            <a:ext cx="2297376" cy="22973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5E694333-18D7-A843-9475-D36FE6A6051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244416" y="1447756"/>
            <a:ext cx="2297376" cy="1550376"/>
          </a:xfrm>
          <a:prstGeom prst="rect">
            <a:avLst/>
          </a:prstGeom>
        </p:spPr>
      </p:pic>
    </p:spTree>
    <p:extLst>
      <p:ext uri="{BB962C8B-B14F-4D97-AF65-F5344CB8AC3E}">
        <p14:creationId xmlns:p14="http://schemas.microsoft.com/office/powerpoint/2010/main" val="511999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99B637-5874-4F54-ADB7-141FDE1FF78D}"/>
              </a:ext>
            </a:extLst>
          </p:cNvPr>
          <p:cNvSpPr/>
          <p:nvPr/>
        </p:nvSpPr>
        <p:spPr>
          <a:xfrm>
            <a:off x="1138072" y="462983"/>
            <a:ext cx="3388419" cy="45609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nSpc>
                <a:spcPct val="90000"/>
              </a:lnSpc>
              <a:spcBef>
                <a:spcPct val="0"/>
              </a:spcBef>
              <a:spcAft>
                <a:spcPts val="600"/>
              </a:spcAft>
            </a:pPr>
            <a:r>
              <a:rPr lang="en-US" sz="4000" b="1" kern="1200" dirty="0">
                <a:solidFill>
                  <a:srgbClr val="FFFFFF"/>
                </a:solidFill>
                <a:latin typeface="Calibri" panose="020F0502020204030204" pitchFamily="34" charset="0"/>
                <a:ea typeface="+mj-ea"/>
                <a:cs typeface="+mj-cs"/>
              </a:rPr>
              <a:t>SAMHSA 4E’s - Learning Laboratory</a:t>
            </a:r>
          </a:p>
          <a:p>
            <a:pPr>
              <a:lnSpc>
                <a:spcPct val="90000"/>
              </a:lnSpc>
              <a:spcBef>
                <a:spcPct val="0"/>
              </a:spcBef>
              <a:spcAft>
                <a:spcPts val="600"/>
              </a:spcAft>
            </a:pPr>
            <a:endParaRPr lang="en-US" sz="4000" b="1" dirty="0">
              <a:solidFill>
                <a:srgbClr val="FFFFFF"/>
              </a:solidFill>
              <a:latin typeface="Calibri" panose="020F0502020204030204" pitchFamily="34" charset="0"/>
              <a:ea typeface="+mj-ea"/>
              <a:cs typeface="+mj-cs"/>
            </a:endParaRPr>
          </a:p>
          <a:p>
            <a:pPr>
              <a:lnSpc>
                <a:spcPct val="90000"/>
              </a:lnSpc>
              <a:spcBef>
                <a:spcPct val="0"/>
              </a:spcBef>
              <a:spcAft>
                <a:spcPts val="600"/>
              </a:spcAft>
            </a:pPr>
            <a:r>
              <a:rPr lang="en-US" sz="4000" b="1" kern="1200" dirty="0">
                <a:solidFill>
                  <a:srgbClr val="FFFFFF"/>
                </a:solidFill>
                <a:latin typeface="Calibri" panose="020F0502020204030204" pitchFamily="34" charset="0"/>
                <a:ea typeface="+mj-ea"/>
                <a:cs typeface="+mj-cs"/>
              </a:rPr>
              <a:t>Session #1</a:t>
            </a:r>
          </a:p>
        </p:txBody>
      </p:sp>
      <p:sp>
        <p:nvSpPr>
          <p:cNvPr id="8" name="Rectangle 7"/>
          <p:cNvSpPr/>
          <p:nvPr/>
        </p:nvSpPr>
        <p:spPr>
          <a:xfrm>
            <a:off x="5303852" y="1588823"/>
            <a:ext cx="5948831" cy="4778603"/>
          </a:xfrm>
          <a:prstGeom prst="rect">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chorCtr="1">
            <a:normAutofit/>
          </a:bodyPr>
          <a:lstStyle/>
          <a:p>
            <a:pPr>
              <a:lnSpc>
                <a:spcPct val="90000"/>
              </a:lnSpc>
              <a:spcAft>
                <a:spcPts val="600"/>
              </a:spcAft>
            </a:pPr>
            <a:endParaRPr lang="en-US" sz="2800" b="1" u="sng" dirty="0">
              <a:solidFill>
                <a:srgbClr val="FEFFFF"/>
              </a:solidFill>
            </a:endParaRPr>
          </a:p>
          <a:p>
            <a:pPr algn="ctr">
              <a:lnSpc>
                <a:spcPct val="90000"/>
              </a:lnSpc>
              <a:spcAft>
                <a:spcPts val="600"/>
              </a:spcAft>
            </a:pPr>
            <a:r>
              <a:rPr lang="en-US" sz="2800" b="1" dirty="0">
                <a:solidFill>
                  <a:schemeClr val="tx1"/>
                </a:solidFill>
              </a:rPr>
              <a:t>	</a:t>
            </a:r>
            <a:r>
              <a:rPr lang="en-US" sz="2800" b="1" u="sng" dirty="0">
                <a:solidFill>
                  <a:schemeClr val="tx1"/>
                </a:solidFill>
              </a:rPr>
              <a:t>March 3, 2023</a:t>
            </a:r>
            <a:r>
              <a:rPr lang="en-US" sz="2800" b="1" dirty="0">
                <a:solidFill>
                  <a:schemeClr val="tx1"/>
                </a:solidFill>
              </a:rPr>
              <a:t>			</a:t>
            </a:r>
          </a:p>
          <a:p>
            <a:pPr>
              <a:lnSpc>
                <a:spcPct val="90000"/>
              </a:lnSpc>
              <a:spcAft>
                <a:spcPts val="600"/>
              </a:spcAft>
            </a:pPr>
            <a:r>
              <a:rPr lang="en-US" sz="2800" b="1" dirty="0">
                <a:solidFill>
                  <a:schemeClr val="tx1"/>
                </a:solidFill>
              </a:rPr>
              <a:t>Session 1: Understanding the 4E’s</a:t>
            </a:r>
            <a:endParaRPr lang="en-US" sz="2800" b="1" u="sng" dirty="0">
              <a:solidFill>
                <a:schemeClr val="tx1"/>
              </a:solidFill>
            </a:endParaRPr>
          </a:p>
          <a:p>
            <a:pPr indent="-228600">
              <a:lnSpc>
                <a:spcPct val="90000"/>
              </a:lnSpc>
              <a:spcAft>
                <a:spcPts val="600"/>
              </a:spcAft>
              <a:buFont typeface="Arial" panose="020B0604020202020204" pitchFamily="34" charset="0"/>
              <a:buChar char="•"/>
            </a:pPr>
            <a:endParaRPr lang="en-US" sz="2800" dirty="0">
              <a:solidFill>
                <a:schemeClr val="tx1"/>
              </a:solidFill>
            </a:endParaRPr>
          </a:p>
          <a:p>
            <a:pPr marL="342900" indent="-228600">
              <a:lnSpc>
                <a:spcPct val="90000"/>
              </a:lnSpc>
              <a:spcAft>
                <a:spcPts val="600"/>
              </a:spcAft>
              <a:buFont typeface="Arial" panose="020B0604020202020204" pitchFamily="34" charset="0"/>
              <a:buChar char="•"/>
            </a:pPr>
            <a:r>
              <a:rPr lang="en-US" sz="2800" dirty="0">
                <a:solidFill>
                  <a:schemeClr val="tx1"/>
                </a:solidFill>
              </a:rPr>
              <a:t>SAMHSA Overview of the 4E’s</a:t>
            </a:r>
          </a:p>
          <a:p>
            <a:pPr marL="342900" indent="-228600">
              <a:lnSpc>
                <a:spcPct val="90000"/>
              </a:lnSpc>
              <a:spcAft>
                <a:spcPts val="600"/>
              </a:spcAft>
              <a:buFont typeface="Arial" panose="020B0604020202020204" pitchFamily="34" charset="0"/>
              <a:buChar char="•"/>
            </a:pPr>
            <a:r>
              <a:rPr lang="en-US" sz="2800" dirty="0">
                <a:solidFill>
                  <a:schemeClr val="tx1"/>
                </a:solidFill>
              </a:rPr>
              <a:t>Introduction to the 4E’s</a:t>
            </a:r>
          </a:p>
          <a:p>
            <a:pPr marL="342900" indent="-228600">
              <a:lnSpc>
                <a:spcPct val="90000"/>
              </a:lnSpc>
              <a:spcAft>
                <a:spcPts val="600"/>
              </a:spcAft>
              <a:buFont typeface="Arial" panose="020B0604020202020204" pitchFamily="34" charset="0"/>
              <a:buChar char="•"/>
            </a:pPr>
            <a:r>
              <a:rPr lang="en-US" sz="2800" dirty="0">
                <a:solidFill>
                  <a:schemeClr val="tx1"/>
                </a:solidFill>
              </a:rPr>
              <a:t>Discussion – Breakout</a:t>
            </a:r>
          </a:p>
          <a:p>
            <a:pPr marL="342900" indent="-228600">
              <a:lnSpc>
                <a:spcPct val="90000"/>
              </a:lnSpc>
              <a:spcAft>
                <a:spcPts val="600"/>
              </a:spcAft>
              <a:buFont typeface="Arial" panose="020B0604020202020204" pitchFamily="34" charset="0"/>
              <a:buChar char="•"/>
            </a:pPr>
            <a:r>
              <a:rPr lang="en-US" sz="2800" dirty="0">
                <a:solidFill>
                  <a:schemeClr val="tx1"/>
                </a:solidFill>
              </a:rPr>
              <a:t>Application – Breakout</a:t>
            </a:r>
          </a:p>
          <a:p>
            <a:pPr marL="342900" indent="-228600">
              <a:lnSpc>
                <a:spcPct val="90000"/>
              </a:lnSpc>
              <a:spcAft>
                <a:spcPts val="600"/>
              </a:spcAft>
              <a:buFont typeface="Arial" panose="020B0604020202020204" pitchFamily="34" charset="0"/>
              <a:buChar char="•"/>
            </a:pPr>
            <a:r>
              <a:rPr lang="en-US" sz="2800" dirty="0">
                <a:solidFill>
                  <a:schemeClr val="tx1"/>
                </a:solidFill>
              </a:rPr>
              <a:t>Next Steps</a:t>
            </a:r>
          </a:p>
          <a:p>
            <a:pPr indent="-228600">
              <a:lnSpc>
                <a:spcPct val="90000"/>
              </a:lnSpc>
              <a:spcAft>
                <a:spcPts val="600"/>
              </a:spcAft>
              <a:buFont typeface="Arial" panose="020B0604020202020204" pitchFamily="34" charset="0"/>
              <a:buChar char="•"/>
            </a:pPr>
            <a:endParaRPr lang="en-US" sz="2400" dirty="0">
              <a:solidFill>
                <a:srgbClr val="FEFFFF"/>
              </a:solidFill>
            </a:endParaRPr>
          </a:p>
          <a:p>
            <a:pPr indent="-228600">
              <a:lnSpc>
                <a:spcPct val="90000"/>
              </a:lnSpc>
              <a:spcAft>
                <a:spcPts val="600"/>
              </a:spcAft>
              <a:buFont typeface="Arial" panose="020B0604020202020204" pitchFamily="34" charset="0"/>
              <a:buChar char="•"/>
            </a:pPr>
            <a:endParaRPr lang="en-US" sz="2400" dirty="0">
              <a:solidFill>
                <a:srgbClr val="FEFFFF"/>
              </a:solidFill>
            </a:endParaRPr>
          </a:p>
        </p:txBody>
      </p:sp>
    </p:spTree>
    <p:extLst>
      <p:ext uri="{BB962C8B-B14F-4D97-AF65-F5344CB8AC3E}">
        <p14:creationId xmlns:p14="http://schemas.microsoft.com/office/powerpoint/2010/main" val="2683826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99B637-5874-4F54-ADB7-141FDE1FF78D}"/>
              </a:ext>
            </a:extLst>
          </p:cNvPr>
          <p:cNvSpPr/>
          <p:nvPr/>
        </p:nvSpPr>
        <p:spPr>
          <a:xfrm>
            <a:off x="1241779" y="282361"/>
            <a:ext cx="3388419" cy="45609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nSpc>
                <a:spcPct val="90000"/>
              </a:lnSpc>
              <a:spcBef>
                <a:spcPct val="0"/>
              </a:spcBef>
              <a:spcAft>
                <a:spcPts val="600"/>
              </a:spcAft>
            </a:pPr>
            <a:r>
              <a:rPr lang="en-US" sz="4000" b="1" kern="1200" dirty="0">
                <a:solidFill>
                  <a:srgbClr val="FFFFFF"/>
                </a:solidFill>
                <a:latin typeface="Calibri" panose="020F0502020204030204" pitchFamily="34" charset="0"/>
                <a:ea typeface="+mj-ea"/>
                <a:cs typeface="+mj-cs"/>
              </a:rPr>
              <a:t>SAMHSA 4E’s - Learning Laboratory</a:t>
            </a:r>
          </a:p>
          <a:p>
            <a:pPr>
              <a:lnSpc>
                <a:spcPct val="90000"/>
              </a:lnSpc>
              <a:spcBef>
                <a:spcPct val="0"/>
              </a:spcBef>
              <a:spcAft>
                <a:spcPts val="600"/>
              </a:spcAft>
            </a:pPr>
            <a:endParaRPr lang="en-US" sz="4000" b="1" dirty="0">
              <a:solidFill>
                <a:srgbClr val="FFFFFF"/>
              </a:solidFill>
              <a:latin typeface="Calibri" panose="020F0502020204030204" pitchFamily="34" charset="0"/>
              <a:ea typeface="+mj-ea"/>
              <a:cs typeface="+mj-cs"/>
            </a:endParaRPr>
          </a:p>
          <a:p>
            <a:pPr>
              <a:lnSpc>
                <a:spcPct val="90000"/>
              </a:lnSpc>
              <a:spcBef>
                <a:spcPct val="0"/>
              </a:spcBef>
              <a:spcAft>
                <a:spcPts val="600"/>
              </a:spcAft>
            </a:pPr>
            <a:r>
              <a:rPr lang="en-US" sz="4000" b="1" kern="1200" dirty="0">
                <a:solidFill>
                  <a:srgbClr val="FFFFFF"/>
                </a:solidFill>
                <a:latin typeface="Calibri" panose="020F0502020204030204" pitchFamily="34" charset="0"/>
                <a:ea typeface="+mj-ea"/>
                <a:cs typeface="+mj-cs"/>
              </a:rPr>
              <a:t>Session #2</a:t>
            </a:r>
          </a:p>
        </p:txBody>
      </p:sp>
      <p:sp>
        <p:nvSpPr>
          <p:cNvPr id="2" name="Rectangle 1">
            <a:extLst>
              <a:ext uri="{FF2B5EF4-FFF2-40B4-BE49-F238E27FC236}">
                <a16:creationId xmlns:a16="http://schemas.microsoft.com/office/drawing/2014/main" id="{A4AAA2C9-7FE9-1F53-3BA4-334A0DEC4FB7}"/>
              </a:ext>
            </a:extLst>
          </p:cNvPr>
          <p:cNvSpPr/>
          <p:nvPr/>
        </p:nvSpPr>
        <p:spPr>
          <a:xfrm>
            <a:off x="5386708" y="1789185"/>
            <a:ext cx="5563513" cy="4577748"/>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lIns="182880" rIns="182880" rtlCol="0" anchor="t" anchorCtr="0">
            <a:normAutofit/>
          </a:bodyPr>
          <a:lstStyle/>
          <a:p>
            <a:pPr algn="ctr">
              <a:lnSpc>
                <a:spcPct val="90000"/>
              </a:lnSpc>
              <a:spcBef>
                <a:spcPts val="1200"/>
              </a:spcBef>
            </a:pPr>
            <a:r>
              <a:rPr lang="en-US" sz="2800" b="1" u="sng" dirty="0"/>
              <a:t>March 27, 2023</a:t>
            </a:r>
            <a:endParaRPr lang="en-US" sz="2800" dirty="0">
              <a:solidFill>
                <a:schemeClr val="bg1"/>
              </a:solidFill>
            </a:endParaRPr>
          </a:p>
          <a:p>
            <a:r>
              <a:rPr lang="en-US" sz="2800" b="1" dirty="0"/>
              <a:t>Session 2: Application of the 4E’s Using the SPF</a:t>
            </a:r>
          </a:p>
          <a:p>
            <a:endParaRPr lang="en-US" sz="2800" b="1" u="sng" dirty="0"/>
          </a:p>
          <a:p>
            <a:pPr marL="342900" indent="-342900">
              <a:buFont typeface="Arial" panose="020B0604020202020204" pitchFamily="34" charset="0"/>
              <a:buChar char="•"/>
            </a:pPr>
            <a:r>
              <a:rPr lang="en-US" sz="2800" dirty="0"/>
              <a:t>Intersection of the  4E’s and the SPF</a:t>
            </a:r>
          </a:p>
          <a:p>
            <a:pPr marL="342900" indent="-342900">
              <a:buFont typeface="Arial" panose="020B0604020202020204" pitchFamily="34" charset="0"/>
              <a:buChar char="•"/>
            </a:pPr>
            <a:r>
              <a:rPr lang="en-US" sz="2800" dirty="0"/>
              <a:t>Discussion - Breakout</a:t>
            </a:r>
          </a:p>
          <a:p>
            <a:pPr marL="342900" indent="-342900">
              <a:buFont typeface="Arial" panose="020B0604020202020204" pitchFamily="34" charset="0"/>
              <a:buChar char="•"/>
            </a:pPr>
            <a:r>
              <a:rPr lang="en-US" sz="2800" dirty="0"/>
              <a:t>Applying the 4E’s in the SPF</a:t>
            </a:r>
          </a:p>
          <a:p>
            <a:pPr marL="342900" indent="-342900">
              <a:buFont typeface="Arial" panose="020B0604020202020204" pitchFamily="34" charset="0"/>
              <a:buChar char="•"/>
            </a:pPr>
            <a:r>
              <a:rPr lang="en-US" sz="2800" dirty="0"/>
              <a:t>Next Steps and Evaluation</a:t>
            </a:r>
          </a:p>
          <a:p>
            <a:pPr marL="342900" indent="-342900">
              <a:buFont typeface="Arial" panose="020B0604020202020204" pitchFamily="34" charset="0"/>
              <a:buChar char="•"/>
            </a:pPr>
            <a:endParaRPr lang="en-US" sz="2800" dirty="0"/>
          </a:p>
          <a:p>
            <a:pPr>
              <a:lnSpc>
                <a:spcPct val="90000"/>
              </a:lnSpc>
            </a:pPr>
            <a:endParaRPr lang="en-US" sz="2800" dirty="0"/>
          </a:p>
        </p:txBody>
      </p:sp>
    </p:spTree>
    <p:extLst>
      <p:ext uri="{BB962C8B-B14F-4D97-AF65-F5344CB8AC3E}">
        <p14:creationId xmlns:p14="http://schemas.microsoft.com/office/powerpoint/2010/main" val="3354199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99B637-5874-4F54-ADB7-141FDE1FF78D}"/>
              </a:ext>
            </a:extLst>
          </p:cNvPr>
          <p:cNvSpPr/>
          <p:nvPr/>
        </p:nvSpPr>
        <p:spPr>
          <a:xfrm>
            <a:off x="6435913" y="216302"/>
            <a:ext cx="5259707"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a:lnSpc>
                <a:spcPct val="90000"/>
              </a:lnSpc>
              <a:spcBef>
                <a:spcPct val="0"/>
              </a:spcBef>
              <a:spcAft>
                <a:spcPts val="600"/>
              </a:spcAft>
            </a:pPr>
            <a:r>
              <a:rPr lang="en-US" sz="4400" b="1" dirty="0">
                <a:solidFill>
                  <a:schemeClr val="tx1"/>
                </a:solidFill>
                <a:latin typeface="Calibri" panose="020F0502020204030204" pitchFamily="34" charset="0"/>
                <a:ea typeface="+mj-ea"/>
                <a:cs typeface="+mj-cs"/>
              </a:rPr>
              <a:t>Session 2 Objectives</a:t>
            </a:r>
          </a:p>
        </p:txBody>
      </p:sp>
      <p:sp>
        <p:nvSpPr>
          <p:cNvPr id="1031" name="Freeform: Shape 1030">
            <a:extLst>
              <a:ext uri="{FF2B5EF4-FFF2-40B4-BE49-F238E27FC236}">
                <a16:creationId xmlns:a16="http://schemas.microsoft.com/office/drawing/2014/main" id="{357DD0D3-F869-46D0-944C-6EC60E19E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026" name="Picture 2" descr="Image result for objectives">
            <a:extLst>
              <a:ext uri="{FF2B5EF4-FFF2-40B4-BE49-F238E27FC236}">
                <a16:creationId xmlns:a16="http://schemas.microsoft.com/office/drawing/2014/main" id="{3C6E6B0C-3597-9918-C743-AC4162502C4E}"/>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1"/>
          <a:stretch/>
        </p:blipFill>
        <p:spPr bwMode="auto">
          <a:xfrm>
            <a:off x="1" y="2"/>
            <a:ext cx="5863721" cy="4984915"/>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6435913" y="1691995"/>
            <a:ext cx="5259714" cy="4607204"/>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t" anchorCtr="0">
            <a:noAutofit/>
          </a:bodyPr>
          <a:lstStyle/>
          <a:p>
            <a:pPr>
              <a:lnSpc>
                <a:spcPct val="110000"/>
              </a:lnSpc>
              <a:spcAft>
                <a:spcPts val="1200"/>
              </a:spcAft>
            </a:pPr>
            <a:r>
              <a:rPr lang="en-US" sz="3000" dirty="0">
                <a:solidFill>
                  <a:schemeClr val="tx1"/>
                </a:solidFill>
              </a:rPr>
              <a:t>Participants will be able to:</a:t>
            </a:r>
          </a:p>
          <a:p>
            <a:pPr marL="342900" marR="0" lvl="0" indent="-228600">
              <a:lnSpc>
                <a:spcPct val="110000"/>
              </a:lnSpc>
              <a:spcAft>
                <a:spcPts val="1200"/>
              </a:spcAft>
              <a:buFont typeface="Arial" panose="020B0604020202020204" pitchFamily="34" charset="0"/>
              <a:buChar char="•"/>
            </a:pPr>
            <a:r>
              <a:rPr lang="en-US" sz="3000" dirty="0">
                <a:solidFill>
                  <a:schemeClr val="tx1"/>
                </a:solidFill>
                <a:effectLst/>
              </a:rPr>
              <a:t>Describe how the 4 E’s intersects with the SPF</a:t>
            </a:r>
          </a:p>
          <a:p>
            <a:pPr marL="342900" marR="0" lvl="0" indent="-228600">
              <a:lnSpc>
                <a:spcPct val="110000"/>
              </a:lnSpc>
              <a:spcAft>
                <a:spcPts val="1200"/>
              </a:spcAft>
              <a:buFont typeface="Arial" panose="020B0604020202020204" pitchFamily="34" charset="0"/>
              <a:buChar char="•"/>
            </a:pPr>
            <a:r>
              <a:rPr lang="en-US" sz="3000" dirty="0">
                <a:solidFill>
                  <a:schemeClr val="tx1"/>
                </a:solidFill>
                <a:effectLst/>
              </a:rPr>
              <a:t>Provide insights into how the 4 E’s can be operationalized within the SPF</a:t>
            </a:r>
          </a:p>
          <a:p>
            <a:pPr marL="342900" marR="0" lvl="0" indent="-228600">
              <a:lnSpc>
                <a:spcPct val="110000"/>
              </a:lnSpc>
              <a:spcAft>
                <a:spcPts val="1200"/>
              </a:spcAft>
              <a:buFont typeface="Arial" panose="020B0604020202020204" pitchFamily="34" charset="0"/>
              <a:buChar char="•"/>
            </a:pPr>
            <a:r>
              <a:rPr lang="en-US" sz="3000" dirty="0">
                <a:solidFill>
                  <a:schemeClr val="tx1"/>
                </a:solidFill>
              </a:rPr>
              <a:t>Network with others about applying the 4E’s</a:t>
            </a:r>
            <a:endParaRPr lang="en-US" sz="3000" dirty="0">
              <a:solidFill>
                <a:schemeClr val="tx1"/>
              </a:solidFill>
              <a:effectLst/>
            </a:endParaRPr>
          </a:p>
        </p:txBody>
      </p:sp>
    </p:spTree>
    <p:extLst>
      <p:ext uri="{BB962C8B-B14F-4D97-AF65-F5344CB8AC3E}">
        <p14:creationId xmlns:p14="http://schemas.microsoft.com/office/powerpoint/2010/main" val="6133759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91E85BA-0A8E-4E70-A882-9301FEC9E884}"/>
              </a:ext>
            </a:extLst>
          </p:cNvPr>
          <p:cNvSpPr/>
          <p:nvPr/>
        </p:nvSpPr>
        <p:spPr>
          <a:xfrm>
            <a:off x="1187496" y="1170715"/>
            <a:ext cx="9359373" cy="4989336"/>
          </a:xfrm>
          <a:prstGeom prst="rect">
            <a:avLst/>
          </a:prstGeom>
          <a:solidFill>
            <a:srgbClr val="1E384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7" name="Oval 6">
            <a:extLst>
              <a:ext uri="{FF2B5EF4-FFF2-40B4-BE49-F238E27FC236}">
                <a16:creationId xmlns:a16="http://schemas.microsoft.com/office/drawing/2014/main" id="{48ADAAE0-F63E-49F8-8013-ED8D09CF06FC}"/>
              </a:ext>
            </a:extLst>
          </p:cNvPr>
          <p:cNvSpPr/>
          <p:nvPr/>
        </p:nvSpPr>
        <p:spPr>
          <a:xfrm>
            <a:off x="3698921" y="1331581"/>
            <a:ext cx="4835968" cy="4636976"/>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6" name="Oval 15">
            <a:extLst>
              <a:ext uri="{FF2B5EF4-FFF2-40B4-BE49-F238E27FC236}">
                <a16:creationId xmlns:a16="http://schemas.microsoft.com/office/drawing/2014/main" id="{83DD299D-0EB4-437E-B954-38B9FD89A98F}"/>
              </a:ext>
            </a:extLst>
          </p:cNvPr>
          <p:cNvSpPr/>
          <p:nvPr/>
        </p:nvSpPr>
        <p:spPr>
          <a:xfrm>
            <a:off x="4407012" y="1996216"/>
            <a:ext cx="3488533" cy="3399955"/>
          </a:xfrm>
          <a:prstGeom prst="ellipse">
            <a:avLst/>
          </a:prstGeom>
          <a:solidFill>
            <a:srgbClr val="1E384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81FD7C61-30B8-400D-84B6-A174D3AED004}"/>
              </a:ext>
            </a:extLst>
          </p:cNvPr>
          <p:cNvSpPr/>
          <p:nvPr/>
        </p:nvSpPr>
        <p:spPr>
          <a:xfrm>
            <a:off x="638222" y="1020764"/>
            <a:ext cx="5277415" cy="2517281"/>
          </a:xfrm>
          <a:prstGeom prst="rect">
            <a:avLst/>
          </a:prstGeom>
          <a:solidFill>
            <a:srgbClr val="00ACC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a:extLst>
              <a:ext uri="{FF2B5EF4-FFF2-40B4-BE49-F238E27FC236}">
                <a16:creationId xmlns:a16="http://schemas.microsoft.com/office/drawing/2014/main" id="{D377FC7D-9F96-47C8-8474-CCC5F271EFEA}"/>
              </a:ext>
            </a:extLst>
          </p:cNvPr>
          <p:cNvSpPr/>
          <p:nvPr/>
        </p:nvSpPr>
        <p:spPr>
          <a:xfrm>
            <a:off x="638222" y="3671063"/>
            <a:ext cx="5277415" cy="2684995"/>
          </a:xfrm>
          <a:prstGeom prst="rect">
            <a:avLst/>
          </a:prstGeom>
          <a:solidFill>
            <a:srgbClr val="FF98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2" name="Rectangle 21">
            <a:extLst>
              <a:ext uri="{FF2B5EF4-FFF2-40B4-BE49-F238E27FC236}">
                <a16:creationId xmlns:a16="http://schemas.microsoft.com/office/drawing/2014/main" id="{C540F240-212B-4896-8763-20E4622B108A}"/>
              </a:ext>
            </a:extLst>
          </p:cNvPr>
          <p:cNvSpPr/>
          <p:nvPr/>
        </p:nvSpPr>
        <p:spPr>
          <a:xfrm>
            <a:off x="6276366" y="3671063"/>
            <a:ext cx="5372757" cy="2684995"/>
          </a:xfrm>
          <a:prstGeom prst="rect">
            <a:avLst/>
          </a:prstGeom>
          <a:solidFill>
            <a:srgbClr val="8ED33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3" name="Rectangle 22">
            <a:extLst>
              <a:ext uri="{FF2B5EF4-FFF2-40B4-BE49-F238E27FC236}">
                <a16:creationId xmlns:a16="http://schemas.microsoft.com/office/drawing/2014/main" id="{8EA48A5C-00CC-4AEC-8DCE-1028278C3028}"/>
              </a:ext>
            </a:extLst>
          </p:cNvPr>
          <p:cNvSpPr/>
          <p:nvPr/>
        </p:nvSpPr>
        <p:spPr>
          <a:xfrm>
            <a:off x="6276366" y="1020764"/>
            <a:ext cx="5372756" cy="2517281"/>
          </a:xfrm>
          <a:prstGeom prst="rect">
            <a:avLst/>
          </a:prstGeom>
          <a:solidFill>
            <a:srgbClr val="FF48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pic>
        <p:nvPicPr>
          <p:cNvPr id="24" name="Picture 23" descr="A white circle with a black background&#10;&#10;Description automatically generated with low confidence">
            <a:extLst>
              <a:ext uri="{FF2B5EF4-FFF2-40B4-BE49-F238E27FC236}">
                <a16:creationId xmlns:a16="http://schemas.microsoft.com/office/drawing/2014/main" id="{2183A193-B36F-40E9-A009-85074DB1C44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68388" y="2228354"/>
            <a:ext cx="2974129" cy="2974129"/>
          </a:xfrm>
          <a:prstGeom prst="rect">
            <a:avLst/>
          </a:prstGeom>
        </p:spPr>
      </p:pic>
      <p:sp>
        <p:nvSpPr>
          <p:cNvPr id="29" name="Oval 28">
            <a:extLst>
              <a:ext uri="{FF2B5EF4-FFF2-40B4-BE49-F238E27FC236}">
                <a16:creationId xmlns:a16="http://schemas.microsoft.com/office/drawing/2014/main" id="{02819CD7-A9E7-4C08-A8FD-310760907850}"/>
              </a:ext>
            </a:extLst>
          </p:cNvPr>
          <p:cNvSpPr/>
          <p:nvPr/>
        </p:nvSpPr>
        <p:spPr>
          <a:xfrm>
            <a:off x="4067223" y="1607506"/>
            <a:ext cx="4111835" cy="4116660"/>
          </a:xfrm>
          <a:prstGeom prst="ellipse">
            <a:avLst/>
          </a:prstGeom>
          <a:noFill/>
          <a:ln w="2540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pic>
        <p:nvPicPr>
          <p:cNvPr id="12" name="Picture 11" descr="Diagram, circle&#10;&#10;Description automatically generated">
            <a:extLst>
              <a:ext uri="{FF2B5EF4-FFF2-40B4-BE49-F238E27FC236}">
                <a16:creationId xmlns:a16="http://schemas.microsoft.com/office/drawing/2014/main" id="{0384F2EE-FA48-441E-AA0E-BB7647823F9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91022" y="1564560"/>
            <a:ext cx="4248935" cy="4190995"/>
          </a:xfrm>
          <a:prstGeom prst="rect">
            <a:avLst/>
          </a:prstGeom>
        </p:spPr>
      </p:pic>
      <p:sp>
        <p:nvSpPr>
          <p:cNvPr id="30" name="TextBox 29">
            <a:extLst>
              <a:ext uri="{FF2B5EF4-FFF2-40B4-BE49-F238E27FC236}">
                <a16:creationId xmlns:a16="http://schemas.microsoft.com/office/drawing/2014/main" id="{FD0C214C-DC69-42D5-AB9D-ABE48AD5ADD3}"/>
              </a:ext>
            </a:extLst>
          </p:cNvPr>
          <p:cNvSpPr txBox="1"/>
          <p:nvPr/>
        </p:nvSpPr>
        <p:spPr>
          <a:xfrm>
            <a:off x="638222" y="1022842"/>
            <a:ext cx="3139820" cy="666786"/>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3733" b="1" i="0" u="none" strike="noStrike" kern="1200" cap="none" spc="0" normalizeH="0" baseline="0" noProof="0" dirty="0">
                <a:ln>
                  <a:noFill/>
                </a:ln>
                <a:solidFill>
                  <a:prstClr val="white"/>
                </a:solidFill>
                <a:effectLst/>
                <a:uLnTx/>
                <a:uFillTx/>
                <a:latin typeface="Calibri"/>
                <a:ea typeface="+mn-ea"/>
                <a:cs typeface="+mn-cs"/>
              </a:rPr>
              <a:t>E</a:t>
            </a:r>
            <a:r>
              <a:rPr kumimoji="0" lang="en-US" sz="3733" b="0" i="0" u="none" strike="noStrike" kern="1200" cap="none" spc="0" normalizeH="0" baseline="0" noProof="0" dirty="0">
                <a:ln>
                  <a:noFill/>
                </a:ln>
                <a:solidFill>
                  <a:prstClr val="white"/>
                </a:solidFill>
                <a:effectLst/>
                <a:uLnTx/>
                <a:uFillTx/>
                <a:latin typeface="Calibri"/>
                <a:ea typeface="+mn-ea"/>
                <a:cs typeface="+mn-cs"/>
              </a:rPr>
              <a:t>arly Action</a:t>
            </a:r>
          </a:p>
        </p:txBody>
      </p:sp>
      <p:sp>
        <p:nvSpPr>
          <p:cNvPr id="31" name="TextBox 30">
            <a:extLst>
              <a:ext uri="{FF2B5EF4-FFF2-40B4-BE49-F238E27FC236}">
                <a16:creationId xmlns:a16="http://schemas.microsoft.com/office/drawing/2014/main" id="{B5A62261-E92C-4274-893C-55CFA7252449}"/>
              </a:ext>
            </a:extLst>
          </p:cNvPr>
          <p:cNvSpPr txBox="1"/>
          <p:nvPr/>
        </p:nvSpPr>
        <p:spPr>
          <a:xfrm>
            <a:off x="8413039" y="955453"/>
            <a:ext cx="3139820" cy="666786"/>
          </a:xfrm>
          <a:prstGeom prst="rect">
            <a:avLst/>
          </a:prstGeom>
          <a:noFill/>
        </p:spPr>
        <p:txBody>
          <a:bodyPr wrap="square" rtlCol="0">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US" sz="3733" b="1" i="0" u="none" strike="noStrike" kern="1200" cap="none" spc="0" normalizeH="0" baseline="0" noProof="0" dirty="0">
                <a:ln>
                  <a:noFill/>
                </a:ln>
                <a:solidFill>
                  <a:prstClr val="white"/>
                </a:solidFill>
                <a:effectLst/>
                <a:uLnTx/>
                <a:uFillTx/>
                <a:latin typeface="Calibri"/>
                <a:ea typeface="+mn-ea"/>
                <a:cs typeface="+mn-cs"/>
              </a:rPr>
              <a:t>E</a:t>
            </a:r>
            <a:r>
              <a:rPr kumimoji="0" lang="en-US" sz="3733" b="0" i="0" u="none" strike="noStrike" kern="1200" cap="none" spc="0" normalizeH="0" baseline="0" noProof="0" dirty="0">
                <a:ln>
                  <a:noFill/>
                </a:ln>
                <a:solidFill>
                  <a:prstClr val="white"/>
                </a:solidFill>
                <a:effectLst/>
                <a:uLnTx/>
                <a:uFillTx/>
                <a:latin typeface="Calibri"/>
                <a:ea typeface="+mn-ea"/>
                <a:cs typeface="+mn-cs"/>
              </a:rPr>
              <a:t>asy Access</a:t>
            </a:r>
          </a:p>
        </p:txBody>
      </p:sp>
      <p:sp>
        <p:nvSpPr>
          <p:cNvPr id="32" name="TextBox 31">
            <a:extLst>
              <a:ext uri="{FF2B5EF4-FFF2-40B4-BE49-F238E27FC236}">
                <a16:creationId xmlns:a16="http://schemas.microsoft.com/office/drawing/2014/main" id="{1EF80FEC-E427-4E9A-B050-A3CABE65098C}"/>
              </a:ext>
            </a:extLst>
          </p:cNvPr>
          <p:cNvSpPr txBox="1"/>
          <p:nvPr/>
        </p:nvSpPr>
        <p:spPr>
          <a:xfrm>
            <a:off x="6875723" y="5659437"/>
            <a:ext cx="4773400" cy="666786"/>
          </a:xfrm>
          <a:prstGeom prst="rect">
            <a:avLst/>
          </a:prstGeom>
          <a:noFill/>
        </p:spPr>
        <p:txBody>
          <a:bodyPr wrap="square" rtlCol="0">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US" sz="3733" b="1" i="0" u="none" strike="noStrike" kern="1200" cap="none" spc="0" normalizeH="0" baseline="0" noProof="0" dirty="0">
                <a:ln>
                  <a:noFill/>
                </a:ln>
                <a:solidFill>
                  <a:prstClr val="white"/>
                </a:solidFill>
                <a:effectLst/>
                <a:uLnTx/>
                <a:uFillTx/>
                <a:latin typeface="Calibri"/>
                <a:ea typeface="+mn-ea"/>
                <a:cs typeface="+mn-cs"/>
              </a:rPr>
              <a:t>E</a:t>
            </a:r>
            <a:r>
              <a:rPr kumimoji="0" lang="en-US" sz="3733" b="0" i="0" u="none" strike="noStrike" kern="1200" cap="none" spc="0" normalizeH="0" baseline="0" noProof="0" dirty="0">
                <a:ln>
                  <a:noFill/>
                </a:ln>
                <a:solidFill>
                  <a:prstClr val="white"/>
                </a:solidFill>
                <a:effectLst/>
                <a:uLnTx/>
                <a:uFillTx/>
                <a:latin typeface="Calibri"/>
                <a:ea typeface="+mn-ea"/>
                <a:cs typeface="+mn-cs"/>
              </a:rPr>
              <a:t>ffective Delivery</a:t>
            </a:r>
          </a:p>
        </p:txBody>
      </p:sp>
      <p:sp>
        <p:nvSpPr>
          <p:cNvPr id="33" name="TextBox 32">
            <a:extLst>
              <a:ext uri="{FF2B5EF4-FFF2-40B4-BE49-F238E27FC236}">
                <a16:creationId xmlns:a16="http://schemas.microsoft.com/office/drawing/2014/main" id="{57295A0A-FA24-411D-8E7D-4C848BF50831}"/>
              </a:ext>
            </a:extLst>
          </p:cNvPr>
          <p:cNvSpPr txBox="1"/>
          <p:nvPr/>
        </p:nvSpPr>
        <p:spPr>
          <a:xfrm>
            <a:off x="652766" y="5618333"/>
            <a:ext cx="5262871" cy="666786"/>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3733" b="1" i="0" u="none" strike="noStrike" kern="1200" cap="none" spc="0" normalizeH="0" baseline="0" noProof="0" dirty="0">
                <a:ln>
                  <a:noFill/>
                </a:ln>
                <a:solidFill>
                  <a:prstClr val="white"/>
                </a:solidFill>
                <a:effectLst/>
                <a:uLnTx/>
                <a:uFillTx/>
                <a:latin typeface="Calibri"/>
                <a:ea typeface="+mn-ea"/>
                <a:cs typeface="+mn-cs"/>
              </a:rPr>
              <a:t>E</a:t>
            </a:r>
            <a:r>
              <a:rPr kumimoji="0" lang="en-US" sz="3733" b="0" i="0" u="none" strike="noStrike" kern="1200" cap="none" spc="0" normalizeH="0" baseline="0" noProof="0" dirty="0">
                <a:ln>
                  <a:noFill/>
                </a:ln>
                <a:solidFill>
                  <a:prstClr val="white"/>
                </a:solidFill>
                <a:effectLst/>
                <a:uLnTx/>
                <a:uFillTx/>
                <a:latin typeface="Calibri"/>
                <a:ea typeface="+mn-ea"/>
                <a:cs typeface="+mn-cs"/>
              </a:rPr>
              <a:t>quitable Opportunities</a:t>
            </a:r>
          </a:p>
        </p:txBody>
      </p:sp>
      <p:sp>
        <p:nvSpPr>
          <p:cNvPr id="34" name="Title 1">
            <a:extLst>
              <a:ext uri="{FF2B5EF4-FFF2-40B4-BE49-F238E27FC236}">
                <a16:creationId xmlns:a16="http://schemas.microsoft.com/office/drawing/2014/main" id="{BF17DC79-15B6-4DCF-A2DC-A0F9F25ED0BF}"/>
              </a:ext>
            </a:extLst>
          </p:cNvPr>
          <p:cNvSpPr txBox="1">
            <a:spLocks/>
          </p:cNvSpPr>
          <p:nvPr/>
        </p:nvSpPr>
        <p:spPr>
          <a:xfrm>
            <a:off x="324424" y="106012"/>
            <a:ext cx="11698841" cy="1020763"/>
          </a:xfrm>
          <a:prstGeom prst="rect">
            <a:avLst/>
          </a:prstGeom>
        </p:spPr>
        <p:txBody>
          <a:bodyPr/>
          <a:lstStyle>
            <a:lvl1pPr algn="l" defTabSz="457200" rtl="0" eaLnBrk="1" latinLnBrk="0" hangingPunct="1">
              <a:spcBef>
                <a:spcPct val="0"/>
              </a:spcBef>
              <a:buNone/>
              <a:defRPr sz="3200" b="1" kern="1200">
                <a:solidFill>
                  <a:schemeClr val="bg1"/>
                </a:solidFill>
                <a:latin typeface="+mj-lt"/>
                <a:ea typeface="+mj-ea"/>
                <a:cs typeface="+mj-cs"/>
              </a:defRPr>
            </a:lvl1pPr>
          </a:lstStyle>
          <a:p>
            <a:pPr marL="0" marR="0" lvl="0" indent="0" algn="ctr" defTabSz="609585"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itchFamily="34" charset="0"/>
                <a:ea typeface="+mj-ea"/>
                <a:cs typeface="+mj-cs"/>
              </a:rPr>
              <a:t>Modern and Comprehensive Prevention System (4Es)</a:t>
            </a:r>
            <a:endParaRPr kumimoji="0" lang="en-US" sz="3600" b="1" i="0" u="none" strike="noStrike" kern="1200" cap="none" spc="0" normalizeH="0" baseline="0" noProof="0" dirty="0">
              <a:ln>
                <a:noFill/>
              </a:ln>
              <a:solidFill>
                <a:prstClr val="white"/>
              </a:solidFill>
              <a:effectLst/>
              <a:uLnTx/>
              <a:uFillTx/>
              <a:latin typeface="Calibri"/>
              <a:ea typeface="+mj-ea"/>
              <a:cs typeface="+mj-cs"/>
            </a:endParaRPr>
          </a:p>
        </p:txBody>
      </p:sp>
      <p:sp>
        <p:nvSpPr>
          <p:cNvPr id="36" name="TextBox 35">
            <a:extLst>
              <a:ext uri="{FF2B5EF4-FFF2-40B4-BE49-F238E27FC236}">
                <a16:creationId xmlns:a16="http://schemas.microsoft.com/office/drawing/2014/main" id="{BC92F3C7-7CE3-4E81-9C6E-CDE86FFFD644}"/>
              </a:ext>
            </a:extLst>
          </p:cNvPr>
          <p:cNvSpPr txBox="1"/>
          <p:nvPr/>
        </p:nvSpPr>
        <p:spPr>
          <a:xfrm>
            <a:off x="4614099" y="2569033"/>
            <a:ext cx="3074359" cy="2062296"/>
          </a:xfrm>
          <a:prstGeom prst="rect">
            <a:avLst/>
          </a:prstGeom>
          <a:noFill/>
        </p:spPr>
        <p:txBody>
          <a:bodyPr wrap="squar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4267" b="1" i="1" u="none" strike="noStrike" kern="1200" cap="none" spc="0" normalizeH="0" baseline="0" noProof="0" dirty="0">
                <a:ln>
                  <a:noFill/>
                </a:ln>
                <a:solidFill>
                  <a:prstClr val="black"/>
                </a:solidFill>
                <a:effectLst/>
                <a:uLnTx/>
                <a:uFillTx/>
                <a:latin typeface="Calibri"/>
                <a:ea typeface="+mn-ea"/>
                <a:cs typeface="+mn-cs"/>
              </a:rPr>
              <a:t>SUD </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4267" b="1" i="1" u="none" strike="noStrike" kern="1200" cap="none" spc="0" normalizeH="0" baseline="0" noProof="0" dirty="0">
                <a:ln>
                  <a:noFill/>
                </a:ln>
                <a:solidFill>
                  <a:prstClr val="black"/>
                </a:solidFill>
                <a:effectLst/>
                <a:uLnTx/>
                <a:uFillTx/>
                <a:latin typeface="Calibri"/>
                <a:ea typeface="+mn-ea"/>
                <a:cs typeface="+mn-cs"/>
              </a:rPr>
              <a:t>Prevention </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4267" b="1" i="1" u="none" strike="noStrike" kern="1200" cap="none" spc="0" normalizeH="0" baseline="0" noProof="0" dirty="0">
                <a:ln>
                  <a:noFill/>
                </a:ln>
                <a:solidFill>
                  <a:prstClr val="black"/>
                </a:solidFill>
                <a:effectLst/>
                <a:uLnTx/>
                <a:uFillTx/>
                <a:latin typeface="Calibri"/>
                <a:ea typeface="+mn-ea"/>
                <a:cs typeface="+mn-cs"/>
              </a:rPr>
              <a:t>System </a:t>
            </a:r>
          </a:p>
        </p:txBody>
      </p:sp>
      <p:sp>
        <p:nvSpPr>
          <p:cNvPr id="37" name="TextBox 36">
            <a:extLst>
              <a:ext uri="{FF2B5EF4-FFF2-40B4-BE49-F238E27FC236}">
                <a16:creationId xmlns:a16="http://schemas.microsoft.com/office/drawing/2014/main" id="{0DE59476-7FE9-4D29-BD8D-7879940595EC}"/>
              </a:ext>
            </a:extLst>
          </p:cNvPr>
          <p:cNvSpPr txBox="1"/>
          <p:nvPr/>
        </p:nvSpPr>
        <p:spPr>
          <a:xfrm>
            <a:off x="713266" y="1720468"/>
            <a:ext cx="3398813" cy="1569660"/>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prstClr val="black"/>
                </a:solidFill>
                <a:effectLst/>
                <a:uLnTx/>
                <a:uFillTx/>
                <a:latin typeface="Calibri"/>
                <a:ea typeface="+mn-ea"/>
                <a:cs typeface="+mn-cs"/>
              </a:rPr>
              <a:t>Act early in the risk trajectory across the lifespan and along the continuum of care.</a:t>
            </a:r>
          </a:p>
        </p:txBody>
      </p:sp>
      <p:sp>
        <p:nvSpPr>
          <p:cNvPr id="38" name="TextBox 37">
            <a:extLst>
              <a:ext uri="{FF2B5EF4-FFF2-40B4-BE49-F238E27FC236}">
                <a16:creationId xmlns:a16="http://schemas.microsoft.com/office/drawing/2014/main" id="{8A7D7BFD-D7DF-4040-8E36-7065069DA590}"/>
              </a:ext>
            </a:extLst>
          </p:cNvPr>
          <p:cNvSpPr txBox="1"/>
          <p:nvPr/>
        </p:nvSpPr>
        <p:spPr>
          <a:xfrm>
            <a:off x="713265" y="4008456"/>
            <a:ext cx="3486659" cy="1569660"/>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prstClr val="black"/>
                </a:solidFill>
                <a:effectLst/>
                <a:uLnTx/>
                <a:uFillTx/>
                <a:latin typeface="Calibri"/>
                <a:ea typeface="+mn-ea"/>
                <a:cs typeface="+mn-cs"/>
              </a:rPr>
              <a:t>Develop and support  opportunities for everyone to achieve optimal health.</a:t>
            </a:r>
          </a:p>
        </p:txBody>
      </p:sp>
      <p:sp>
        <p:nvSpPr>
          <p:cNvPr id="39" name="TextBox 38">
            <a:extLst>
              <a:ext uri="{FF2B5EF4-FFF2-40B4-BE49-F238E27FC236}">
                <a16:creationId xmlns:a16="http://schemas.microsoft.com/office/drawing/2014/main" id="{0899DD41-06EF-4627-B010-A30E6BCF973E}"/>
              </a:ext>
            </a:extLst>
          </p:cNvPr>
          <p:cNvSpPr txBox="1"/>
          <p:nvPr/>
        </p:nvSpPr>
        <p:spPr>
          <a:xfrm>
            <a:off x="8466037" y="1583050"/>
            <a:ext cx="3069075" cy="1569660"/>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prstClr val="black"/>
                </a:solidFill>
                <a:effectLst/>
                <a:uLnTx/>
                <a:uFillTx/>
                <a:latin typeface="Calibri"/>
                <a:ea typeface="+mn-ea"/>
                <a:cs typeface="+mn-cs"/>
              </a:rPr>
              <a:t>Create and sustain barrier-free access to prevention resources and services. </a:t>
            </a:r>
          </a:p>
        </p:txBody>
      </p:sp>
      <p:sp>
        <p:nvSpPr>
          <p:cNvPr id="40" name="TextBox 39">
            <a:extLst>
              <a:ext uri="{FF2B5EF4-FFF2-40B4-BE49-F238E27FC236}">
                <a16:creationId xmlns:a16="http://schemas.microsoft.com/office/drawing/2014/main" id="{EA26127F-784E-4EAB-9828-17B85E586DAE}"/>
              </a:ext>
            </a:extLst>
          </p:cNvPr>
          <p:cNvSpPr txBox="1"/>
          <p:nvPr/>
        </p:nvSpPr>
        <p:spPr>
          <a:xfrm>
            <a:off x="8294245" y="3891220"/>
            <a:ext cx="3240868" cy="1569660"/>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prstClr val="black"/>
                </a:solidFill>
                <a:effectLst/>
                <a:uLnTx/>
                <a:uFillTx/>
                <a:latin typeface="Calibri"/>
                <a:ea typeface="+mn-ea"/>
                <a:cs typeface="+mn-cs"/>
              </a:rPr>
              <a:t>Deliver resources and services responsive to local needs and based on comprehensive data.</a:t>
            </a:r>
          </a:p>
        </p:txBody>
      </p:sp>
      <p:sp>
        <p:nvSpPr>
          <p:cNvPr id="2" name="Rectangle 1">
            <a:extLst>
              <a:ext uri="{FF2B5EF4-FFF2-40B4-BE49-F238E27FC236}">
                <a16:creationId xmlns:a16="http://schemas.microsoft.com/office/drawing/2014/main" id="{2DD7D8E6-9DF0-8F0E-EE72-8F292D082825}"/>
              </a:ext>
            </a:extLst>
          </p:cNvPr>
          <p:cNvSpPr/>
          <p:nvPr/>
        </p:nvSpPr>
        <p:spPr>
          <a:xfrm>
            <a:off x="-16335" y="-21115"/>
            <a:ext cx="12192000" cy="767948"/>
          </a:xfrm>
          <a:prstGeom prst="rect">
            <a:avLst/>
          </a:prstGeom>
          <a:solidFill>
            <a:srgbClr val="1E384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4" name="Title 1">
            <a:extLst>
              <a:ext uri="{FF2B5EF4-FFF2-40B4-BE49-F238E27FC236}">
                <a16:creationId xmlns:a16="http://schemas.microsoft.com/office/drawing/2014/main" id="{C49DA3BD-6069-8E0C-B671-DE10F5F4E437}"/>
              </a:ext>
            </a:extLst>
          </p:cNvPr>
          <p:cNvSpPr txBox="1">
            <a:spLocks/>
          </p:cNvSpPr>
          <p:nvPr/>
        </p:nvSpPr>
        <p:spPr>
          <a:xfrm>
            <a:off x="400624" y="7454"/>
            <a:ext cx="11698841" cy="1020763"/>
          </a:xfrm>
          <a:prstGeom prst="rect">
            <a:avLst/>
          </a:prstGeom>
        </p:spPr>
        <p:txBody>
          <a:bodyPr/>
          <a:lstStyle>
            <a:lvl1pPr algn="l" defTabSz="457200" rtl="0" eaLnBrk="1" latinLnBrk="0" hangingPunct="1">
              <a:spcBef>
                <a:spcPct val="0"/>
              </a:spcBef>
              <a:buNone/>
              <a:defRPr sz="3200" b="1" kern="1200">
                <a:solidFill>
                  <a:schemeClr val="bg1"/>
                </a:solidFill>
                <a:latin typeface="+mj-lt"/>
                <a:ea typeface="+mj-ea"/>
                <a:cs typeface="+mj-cs"/>
              </a:defRPr>
            </a:lvl1pPr>
          </a:lstStyle>
          <a:p>
            <a:pPr marL="0" marR="0" lvl="0" indent="0" algn="ctr" defTabSz="609585"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itchFamily="34" charset="0"/>
                <a:ea typeface="+mj-ea"/>
                <a:cs typeface="+mj-cs"/>
              </a:rPr>
              <a:t>Modern and Comprehensive Prevention System (4Es)</a:t>
            </a:r>
            <a:endParaRPr kumimoji="0" lang="en-US" sz="3600" b="1" i="0" u="none" strike="noStrike" kern="1200" cap="none" spc="0" normalizeH="0" baseline="0" noProof="0" dirty="0">
              <a:ln>
                <a:noFill/>
              </a:ln>
              <a:solidFill>
                <a:prstClr val="white"/>
              </a:solidFill>
              <a:effectLst/>
              <a:uLnTx/>
              <a:uFillTx/>
              <a:latin typeface="Calibri"/>
              <a:ea typeface="+mj-ea"/>
              <a:cs typeface="+mj-cs"/>
            </a:endParaRPr>
          </a:p>
        </p:txBody>
      </p:sp>
      <p:sp>
        <p:nvSpPr>
          <p:cNvPr id="5" name="Slide Number Placeholder 13">
            <a:extLst>
              <a:ext uri="{FF2B5EF4-FFF2-40B4-BE49-F238E27FC236}">
                <a16:creationId xmlns:a16="http://schemas.microsoft.com/office/drawing/2014/main" id="{917906D9-FBC5-1DD5-1C0D-2027B71F0067}"/>
              </a:ext>
            </a:extLst>
          </p:cNvPr>
          <p:cNvSpPr txBox="1">
            <a:spLocks/>
          </p:cNvSpPr>
          <p:nvPr/>
        </p:nvSpPr>
        <p:spPr>
          <a:xfrm>
            <a:off x="11529684" y="6373939"/>
            <a:ext cx="487680" cy="365760"/>
          </a:xfrm>
          <a:prstGeom prst="roundRect">
            <a:avLst/>
          </a:prstGeom>
          <a:solidFill>
            <a:schemeClr val="bg1">
              <a:lumMod val="75000"/>
            </a:schemeClr>
          </a:solidFill>
          <a:ln w="6350" cap="flat" cmpd="sng" algn="ctr">
            <a:noFill/>
            <a:prstDash val="solid"/>
            <a:miter lim="800000"/>
          </a:ln>
          <a:effectLst/>
        </p:spPr>
        <p:txBody>
          <a:bodyPr lIns="0" tIns="18288" rIns="0" bIns="0" rtlCol="0" anchor="ctr"/>
          <a:lstStyle>
            <a:defPPr>
              <a:defRPr lang="en-US"/>
            </a:defPPr>
            <a:lvl1pPr marL="0" algn="ctr" defTabSz="1219170" rtl="0" eaLnBrk="1" latinLnBrk="0" hangingPunct="1">
              <a:defRPr lang="en-US" sz="1600" kern="1200" spc="267" baseline="0">
                <a:solidFill>
                  <a:schemeClr val="bg1"/>
                </a:solidFill>
                <a:latin typeface="Bebas Neue Bold" panose="020B0606020202050201" pitchFamily="34" charset="0"/>
                <a:ea typeface="+mn-ea"/>
                <a:cs typeface="+mn-cs"/>
              </a:defRPr>
            </a:lvl1pPr>
            <a:lvl2pPr marL="609585" algn="l" defTabSz="1219170" rtl="0" eaLnBrk="1" latinLnBrk="0" hangingPunct="1">
              <a:defRPr sz="2400" kern="1200">
                <a:solidFill>
                  <a:schemeClr val="dk1"/>
                </a:solidFill>
                <a:latin typeface="+mn-lt"/>
                <a:ea typeface="+mn-ea"/>
                <a:cs typeface="+mn-cs"/>
              </a:defRPr>
            </a:lvl2pPr>
            <a:lvl3pPr marL="1219170" algn="l" defTabSz="1219170" rtl="0" eaLnBrk="1" latinLnBrk="0" hangingPunct="1">
              <a:defRPr sz="2400" kern="1200">
                <a:solidFill>
                  <a:schemeClr val="dk1"/>
                </a:solidFill>
                <a:latin typeface="+mn-lt"/>
                <a:ea typeface="+mn-ea"/>
                <a:cs typeface="+mn-cs"/>
              </a:defRPr>
            </a:lvl3pPr>
            <a:lvl4pPr marL="1828754" algn="l" defTabSz="1219170" rtl="0" eaLnBrk="1" latinLnBrk="0" hangingPunct="1">
              <a:defRPr sz="2400" kern="1200">
                <a:solidFill>
                  <a:schemeClr val="dk1"/>
                </a:solidFill>
                <a:latin typeface="+mn-lt"/>
                <a:ea typeface="+mn-ea"/>
                <a:cs typeface="+mn-cs"/>
              </a:defRPr>
            </a:lvl4pPr>
            <a:lvl5pPr marL="2438339" algn="l" defTabSz="1219170" rtl="0" eaLnBrk="1" latinLnBrk="0" hangingPunct="1">
              <a:defRPr sz="2400" kern="1200">
                <a:solidFill>
                  <a:schemeClr val="dk1"/>
                </a:solidFill>
                <a:latin typeface="+mn-lt"/>
                <a:ea typeface="+mn-ea"/>
                <a:cs typeface="+mn-cs"/>
              </a:defRPr>
            </a:lvl5pPr>
            <a:lvl6pPr marL="3047924" algn="l" defTabSz="1219170" rtl="0" eaLnBrk="1" latinLnBrk="0" hangingPunct="1">
              <a:defRPr sz="2400" kern="1200">
                <a:solidFill>
                  <a:schemeClr val="dk1"/>
                </a:solidFill>
                <a:latin typeface="+mn-lt"/>
                <a:ea typeface="+mn-ea"/>
                <a:cs typeface="+mn-cs"/>
              </a:defRPr>
            </a:lvl6pPr>
            <a:lvl7pPr marL="3657509" algn="l" defTabSz="1219170" rtl="0" eaLnBrk="1" latinLnBrk="0" hangingPunct="1">
              <a:defRPr sz="2400" kern="1200">
                <a:solidFill>
                  <a:schemeClr val="dk1"/>
                </a:solidFill>
                <a:latin typeface="+mn-lt"/>
                <a:ea typeface="+mn-ea"/>
                <a:cs typeface="+mn-cs"/>
              </a:defRPr>
            </a:lvl7pPr>
            <a:lvl8pPr marL="4267093" algn="l" defTabSz="1219170" rtl="0" eaLnBrk="1" latinLnBrk="0" hangingPunct="1">
              <a:defRPr sz="2400" kern="1200">
                <a:solidFill>
                  <a:schemeClr val="dk1"/>
                </a:solidFill>
                <a:latin typeface="+mn-lt"/>
                <a:ea typeface="+mn-ea"/>
                <a:cs typeface="+mn-cs"/>
              </a:defRPr>
            </a:lvl8pPr>
            <a:lvl9pPr marL="4876678" algn="l" defTabSz="1219170" rtl="0" eaLnBrk="1" latinLnBrk="0" hangingPunct="1">
              <a:defRPr sz="2400" kern="1200">
                <a:solidFill>
                  <a:schemeClr val="dk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fld id="{9D955F5F-96B5-4123-A0BF-F5126ED54847}" type="slidenum">
              <a:rPr kumimoji="0" lang="en-US" sz="1600" b="0" i="0" u="none" strike="noStrike" kern="1200" cap="none" spc="267" normalizeH="0" baseline="0" noProof="0" smtClean="0">
                <a:ln>
                  <a:noFill/>
                </a:ln>
                <a:solidFill>
                  <a:srgbClr val="FFFFFF"/>
                </a:solidFill>
                <a:effectLst/>
                <a:uLnTx/>
                <a:uFillTx/>
                <a:latin typeface="Calibri" panose="020F0502020204030204" pitchFamily="34" charset="0"/>
                <a:ea typeface="+mn-ea"/>
                <a:cs typeface="+mn-cs"/>
              </a:rPr>
              <a:pPr marL="0" marR="0" lvl="0" indent="0" algn="ctr" defTabSz="1219170" rtl="0" eaLnBrk="1" fontAlgn="auto" latinLnBrk="0" hangingPunct="1">
                <a:lnSpc>
                  <a:spcPct val="100000"/>
                </a:lnSpc>
                <a:spcBef>
                  <a:spcPts val="0"/>
                </a:spcBef>
                <a:spcAft>
                  <a:spcPts val="0"/>
                </a:spcAft>
                <a:buClrTx/>
                <a:buSzTx/>
                <a:buFontTx/>
                <a:buNone/>
                <a:tabLst/>
                <a:defRPr/>
              </a:pPr>
              <a:t>15</a:t>
            </a:fld>
            <a:endParaRPr kumimoji="0" lang="en-US" sz="1600" b="0" i="0" u="none" strike="noStrike" kern="1200" cap="none" spc="267" normalizeH="0" baseline="0" noProof="0" dirty="0">
              <a:ln>
                <a:noFill/>
              </a:ln>
              <a:solidFill>
                <a:srgbClr val="FFFFFF"/>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824488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5414960-C0EC-4BC5-E72F-F870F25C148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67162" y="354288"/>
            <a:ext cx="7772400" cy="5181600"/>
          </a:xfrm>
          <a:prstGeom prst="rect">
            <a:avLst/>
          </a:prstGeom>
        </p:spPr>
      </p:pic>
      <p:sp>
        <p:nvSpPr>
          <p:cNvPr id="3" name="TextBox 2">
            <a:extLst>
              <a:ext uri="{FF2B5EF4-FFF2-40B4-BE49-F238E27FC236}">
                <a16:creationId xmlns:a16="http://schemas.microsoft.com/office/drawing/2014/main" id="{1E6A007F-25CB-6BD1-537A-C483274366FF}"/>
              </a:ext>
            </a:extLst>
          </p:cNvPr>
          <p:cNvSpPr txBox="1"/>
          <p:nvPr/>
        </p:nvSpPr>
        <p:spPr>
          <a:xfrm>
            <a:off x="714375" y="1557337"/>
            <a:ext cx="1936060" cy="2246769"/>
          </a:xfrm>
          <a:prstGeom prst="rect">
            <a:avLst/>
          </a:prstGeom>
          <a:noFill/>
        </p:spPr>
        <p:txBody>
          <a:bodyPr wrap="square" rtlCol="0">
            <a:spAutoFit/>
          </a:bodyPr>
          <a:lstStyle/>
          <a:p>
            <a:pPr algn="ctr"/>
            <a:r>
              <a:rPr lang="en-US" sz="2800" dirty="0">
                <a:solidFill>
                  <a:schemeClr val="bg1"/>
                </a:solidFill>
              </a:rPr>
              <a:t>Let’s Review Highlights of Session One </a:t>
            </a:r>
          </a:p>
        </p:txBody>
      </p:sp>
    </p:spTree>
    <p:extLst>
      <p:ext uri="{BB962C8B-B14F-4D97-AF65-F5344CB8AC3E}">
        <p14:creationId xmlns:p14="http://schemas.microsoft.com/office/powerpoint/2010/main" val="3792738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p:cNvSpPr>
          <p:nvPr>
            <p:ph type="title" idx="4294967295"/>
          </p:nvPr>
        </p:nvSpPr>
        <p:spPr>
          <a:xfrm>
            <a:off x="987595" y="13292"/>
            <a:ext cx="3505495" cy="1622321"/>
          </a:xfrm>
          <a:prstGeom prst="rect">
            <a:avLst/>
          </a:prstGeom>
        </p:spPr>
        <p:txBody>
          <a:bodyPr vert="horz" lIns="91440" tIns="45720" rIns="91440" bIns="45720" rtlCol="0" anchor="ctr">
            <a:normAutofit/>
          </a:bodyPr>
          <a:lstStyle/>
          <a:p>
            <a:r>
              <a:rPr lang="en-US" altLang="en-US" b="1" kern="1200" dirty="0">
                <a:solidFill>
                  <a:schemeClr val="tx1"/>
                </a:solidFill>
                <a:latin typeface="+mn-lt"/>
                <a:ea typeface="+mj-ea"/>
                <a:cs typeface="+mj-cs"/>
              </a:rPr>
              <a:t>The 4E’s</a:t>
            </a:r>
          </a:p>
        </p:txBody>
      </p:sp>
      <p:sp>
        <p:nvSpPr>
          <p:cNvPr id="4" name="Text Placeholder 3">
            <a:extLst>
              <a:ext uri="{FF2B5EF4-FFF2-40B4-BE49-F238E27FC236}">
                <a16:creationId xmlns:a16="http://schemas.microsoft.com/office/drawing/2014/main" id="{E1E02EAE-B7AB-B8FB-359A-0017C315F4F7}"/>
              </a:ext>
            </a:extLst>
          </p:cNvPr>
          <p:cNvSpPr>
            <a:spLocks noGrp="1"/>
          </p:cNvSpPr>
          <p:nvPr>
            <p:ph type="body" sz="half" idx="4294967295"/>
          </p:nvPr>
        </p:nvSpPr>
        <p:spPr>
          <a:xfrm>
            <a:off x="552998" y="1761067"/>
            <a:ext cx="3843742" cy="3785419"/>
          </a:xfrm>
          <a:prstGeom prst="rect">
            <a:avLst/>
          </a:prstGeom>
        </p:spPr>
        <p:txBody>
          <a:bodyPr vert="horz" lIns="91440" tIns="45720" rIns="91440" bIns="45720" rtlCol="0">
            <a:noAutofit/>
          </a:bodyPr>
          <a:lstStyle/>
          <a:p>
            <a:pPr marL="687411" indent="-457200">
              <a:spcBef>
                <a:spcPts val="400"/>
              </a:spcBef>
              <a:buClr>
                <a:schemeClr val="tx1"/>
              </a:buClr>
              <a:buSzPct val="100000"/>
            </a:pPr>
            <a:r>
              <a:rPr lang="en-US" sz="3200" dirty="0">
                <a:sym typeface="Calibri"/>
              </a:rPr>
              <a:t>Early Action</a:t>
            </a:r>
          </a:p>
          <a:p>
            <a:pPr marL="687411" indent="-457200">
              <a:spcBef>
                <a:spcPts val="400"/>
              </a:spcBef>
              <a:buClr>
                <a:schemeClr val="tx1"/>
              </a:buClr>
              <a:buSzPct val="100000"/>
            </a:pPr>
            <a:endParaRPr lang="en-US" sz="3200" dirty="0">
              <a:sym typeface="Calibri"/>
            </a:endParaRPr>
          </a:p>
          <a:p>
            <a:pPr marL="687411" indent="-457200">
              <a:spcBef>
                <a:spcPts val="400"/>
              </a:spcBef>
              <a:buClr>
                <a:schemeClr val="tx1"/>
              </a:buClr>
              <a:buSzPct val="100000"/>
            </a:pPr>
            <a:r>
              <a:rPr lang="en-US" sz="3200" dirty="0">
                <a:sym typeface="Calibri"/>
              </a:rPr>
              <a:t>Easy Access</a:t>
            </a:r>
          </a:p>
          <a:p>
            <a:pPr marL="687411" indent="-457200">
              <a:spcBef>
                <a:spcPts val="400"/>
              </a:spcBef>
              <a:buClr>
                <a:schemeClr val="tx1"/>
              </a:buClr>
              <a:buSzPct val="100000"/>
            </a:pPr>
            <a:endParaRPr lang="en-US" sz="3200" dirty="0">
              <a:sym typeface="Calibri"/>
            </a:endParaRPr>
          </a:p>
          <a:p>
            <a:pPr marL="687411" indent="-457200">
              <a:spcBef>
                <a:spcPts val="400"/>
              </a:spcBef>
              <a:buClr>
                <a:schemeClr val="tx1"/>
              </a:buClr>
              <a:buSzPct val="100000"/>
            </a:pPr>
            <a:r>
              <a:rPr lang="en-US" sz="3200" dirty="0">
                <a:sym typeface="Calibri"/>
              </a:rPr>
              <a:t>Equitable Opportunities</a:t>
            </a:r>
          </a:p>
          <a:p>
            <a:pPr marL="687411" indent="-457200">
              <a:spcBef>
                <a:spcPts val="400"/>
              </a:spcBef>
              <a:buClr>
                <a:schemeClr val="tx1"/>
              </a:buClr>
              <a:buSzPct val="100000"/>
            </a:pPr>
            <a:endParaRPr lang="en-US" sz="3200" dirty="0">
              <a:sym typeface="Calibri"/>
            </a:endParaRPr>
          </a:p>
          <a:p>
            <a:pPr marL="687411" indent="-457200">
              <a:spcBef>
                <a:spcPts val="400"/>
              </a:spcBef>
              <a:buClr>
                <a:schemeClr val="tx1"/>
              </a:buClr>
              <a:buSzPct val="100000"/>
            </a:pPr>
            <a:r>
              <a:rPr lang="en-US" sz="3200" dirty="0">
                <a:sym typeface="Calibri"/>
              </a:rPr>
              <a:t>Effective Delivery</a:t>
            </a:r>
            <a:endParaRPr lang="en-US" sz="3200" dirty="0"/>
          </a:p>
          <a:p>
            <a:pPr>
              <a:buClr>
                <a:schemeClr val="tx1"/>
              </a:buClr>
              <a:buSzPct val="100000"/>
            </a:pPr>
            <a:endParaRPr lang="en-US" sz="1800" dirty="0"/>
          </a:p>
        </p:txBody>
      </p:sp>
      <p:pic>
        <p:nvPicPr>
          <p:cNvPr id="3" name="Picture 2">
            <a:extLst>
              <a:ext uri="{FF2B5EF4-FFF2-40B4-BE49-F238E27FC236}">
                <a16:creationId xmlns:a16="http://schemas.microsoft.com/office/drawing/2014/main" id="{C8C34F45-E956-2666-DF2B-53BDE2629F8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05862" y="1922544"/>
            <a:ext cx="6019331" cy="3009665"/>
          </a:xfrm>
          <a:prstGeom prst="rect">
            <a:avLst/>
          </a:prstGeom>
          <a:effectLst/>
        </p:spPr>
      </p:pic>
      <p:sp>
        <p:nvSpPr>
          <p:cNvPr id="2" name="Slide Number Placeholder 13">
            <a:extLst>
              <a:ext uri="{FF2B5EF4-FFF2-40B4-BE49-F238E27FC236}">
                <a16:creationId xmlns:a16="http://schemas.microsoft.com/office/drawing/2014/main" id="{27EDD0C0-E488-99EF-CDC6-8905F28AF011}"/>
              </a:ext>
            </a:extLst>
          </p:cNvPr>
          <p:cNvSpPr txBox="1">
            <a:spLocks/>
          </p:cNvSpPr>
          <p:nvPr/>
        </p:nvSpPr>
        <p:spPr>
          <a:xfrm>
            <a:off x="11529684" y="6373939"/>
            <a:ext cx="487680" cy="365760"/>
          </a:xfrm>
          <a:prstGeom prst="roundRect">
            <a:avLst/>
          </a:prstGeom>
          <a:solidFill>
            <a:schemeClr val="bg1">
              <a:lumMod val="75000"/>
            </a:schemeClr>
          </a:solidFill>
          <a:ln w="6350" cap="flat" cmpd="sng" algn="ctr">
            <a:noFill/>
            <a:prstDash val="solid"/>
            <a:miter lim="800000"/>
          </a:ln>
          <a:effectLst/>
        </p:spPr>
        <p:txBody>
          <a:bodyPr lIns="0" tIns="18288" rIns="0" bIns="0" rtlCol="0" anchor="ctr"/>
          <a:lstStyle>
            <a:defPPr>
              <a:defRPr lang="en-US"/>
            </a:defPPr>
            <a:lvl1pPr marL="0" algn="ctr" defTabSz="1219170" rtl="0" eaLnBrk="1" latinLnBrk="0" hangingPunct="1">
              <a:defRPr lang="en-US" sz="1600" kern="1200" spc="267" baseline="0">
                <a:solidFill>
                  <a:schemeClr val="bg1"/>
                </a:solidFill>
                <a:latin typeface="Bebas Neue Bold" panose="020B0606020202050201" pitchFamily="34" charset="0"/>
                <a:ea typeface="+mn-ea"/>
                <a:cs typeface="+mn-cs"/>
              </a:defRPr>
            </a:lvl1pPr>
            <a:lvl2pPr marL="609585" algn="l" defTabSz="1219170" rtl="0" eaLnBrk="1" latinLnBrk="0" hangingPunct="1">
              <a:defRPr sz="2400" kern="1200">
                <a:solidFill>
                  <a:schemeClr val="dk1"/>
                </a:solidFill>
                <a:latin typeface="+mn-lt"/>
                <a:ea typeface="+mn-ea"/>
                <a:cs typeface="+mn-cs"/>
              </a:defRPr>
            </a:lvl2pPr>
            <a:lvl3pPr marL="1219170" algn="l" defTabSz="1219170" rtl="0" eaLnBrk="1" latinLnBrk="0" hangingPunct="1">
              <a:defRPr sz="2400" kern="1200">
                <a:solidFill>
                  <a:schemeClr val="dk1"/>
                </a:solidFill>
                <a:latin typeface="+mn-lt"/>
                <a:ea typeface="+mn-ea"/>
                <a:cs typeface="+mn-cs"/>
              </a:defRPr>
            </a:lvl3pPr>
            <a:lvl4pPr marL="1828754" algn="l" defTabSz="1219170" rtl="0" eaLnBrk="1" latinLnBrk="0" hangingPunct="1">
              <a:defRPr sz="2400" kern="1200">
                <a:solidFill>
                  <a:schemeClr val="dk1"/>
                </a:solidFill>
                <a:latin typeface="+mn-lt"/>
                <a:ea typeface="+mn-ea"/>
                <a:cs typeface="+mn-cs"/>
              </a:defRPr>
            </a:lvl4pPr>
            <a:lvl5pPr marL="2438339" algn="l" defTabSz="1219170" rtl="0" eaLnBrk="1" latinLnBrk="0" hangingPunct="1">
              <a:defRPr sz="2400" kern="1200">
                <a:solidFill>
                  <a:schemeClr val="dk1"/>
                </a:solidFill>
                <a:latin typeface="+mn-lt"/>
                <a:ea typeface="+mn-ea"/>
                <a:cs typeface="+mn-cs"/>
              </a:defRPr>
            </a:lvl5pPr>
            <a:lvl6pPr marL="3047924" algn="l" defTabSz="1219170" rtl="0" eaLnBrk="1" latinLnBrk="0" hangingPunct="1">
              <a:defRPr sz="2400" kern="1200">
                <a:solidFill>
                  <a:schemeClr val="dk1"/>
                </a:solidFill>
                <a:latin typeface="+mn-lt"/>
                <a:ea typeface="+mn-ea"/>
                <a:cs typeface="+mn-cs"/>
              </a:defRPr>
            </a:lvl6pPr>
            <a:lvl7pPr marL="3657509" algn="l" defTabSz="1219170" rtl="0" eaLnBrk="1" latinLnBrk="0" hangingPunct="1">
              <a:defRPr sz="2400" kern="1200">
                <a:solidFill>
                  <a:schemeClr val="dk1"/>
                </a:solidFill>
                <a:latin typeface="+mn-lt"/>
                <a:ea typeface="+mn-ea"/>
                <a:cs typeface="+mn-cs"/>
              </a:defRPr>
            </a:lvl7pPr>
            <a:lvl8pPr marL="4267093" algn="l" defTabSz="1219170" rtl="0" eaLnBrk="1" latinLnBrk="0" hangingPunct="1">
              <a:defRPr sz="2400" kern="1200">
                <a:solidFill>
                  <a:schemeClr val="dk1"/>
                </a:solidFill>
                <a:latin typeface="+mn-lt"/>
                <a:ea typeface="+mn-ea"/>
                <a:cs typeface="+mn-cs"/>
              </a:defRPr>
            </a:lvl8pPr>
            <a:lvl9pPr marL="4876678" algn="l" defTabSz="1219170" rtl="0" eaLnBrk="1" latinLnBrk="0" hangingPunct="1">
              <a:defRPr sz="2400" kern="1200">
                <a:solidFill>
                  <a:schemeClr val="dk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fld id="{9D955F5F-96B5-4123-A0BF-F5126ED54847}" type="slidenum">
              <a:rPr kumimoji="0" lang="en-US" sz="1600" b="0" i="0" u="none" strike="noStrike" kern="1200" cap="none" spc="267" normalizeH="0" baseline="0" noProof="0" smtClean="0">
                <a:ln>
                  <a:noFill/>
                </a:ln>
                <a:solidFill>
                  <a:srgbClr val="FFFFFF"/>
                </a:solidFill>
                <a:effectLst/>
                <a:uLnTx/>
                <a:uFillTx/>
                <a:latin typeface="Calibri" panose="020F0502020204030204" pitchFamily="34" charset="0"/>
                <a:ea typeface="+mn-ea"/>
                <a:cs typeface="+mn-cs"/>
              </a:rPr>
              <a:pPr marL="0" marR="0" lvl="0" indent="0" algn="ctr" defTabSz="1219170" rtl="0" eaLnBrk="1" fontAlgn="auto" latinLnBrk="0" hangingPunct="1">
                <a:lnSpc>
                  <a:spcPct val="100000"/>
                </a:lnSpc>
                <a:spcBef>
                  <a:spcPts val="0"/>
                </a:spcBef>
                <a:spcAft>
                  <a:spcPts val="0"/>
                </a:spcAft>
                <a:buClrTx/>
                <a:buSzTx/>
                <a:buFontTx/>
                <a:buNone/>
                <a:tabLst/>
                <a:defRPr/>
              </a:pPr>
              <a:t>17</a:t>
            </a:fld>
            <a:endParaRPr kumimoji="0" lang="en-US" sz="1600" b="0" i="0" u="none" strike="noStrike" kern="1200" cap="none" spc="267" normalizeH="0" baseline="0" noProof="0" dirty="0">
              <a:ln>
                <a:noFill/>
              </a:ln>
              <a:solidFill>
                <a:srgbClr val="FFFFFF"/>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0176878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p:cNvSpPr>
          <p:nvPr>
            <p:ph type="title" idx="4294967295"/>
          </p:nvPr>
        </p:nvSpPr>
        <p:spPr>
          <a:xfrm>
            <a:off x="898864" y="13292"/>
            <a:ext cx="4944152" cy="1622321"/>
          </a:xfrm>
          <a:prstGeom prst="rect">
            <a:avLst/>
          </a:prstGeom>
        </p:spPr>
        <p:txBody>
          <a:bodyPr vert="horz" lIns="91440" tIns="45720" rIns="91440" bIns="45720" rtlCol="0" anchor="ctr">
            <a:normAutofit/>
          </a:bodyPr>
          <a:lstStyle/>
          <a:p>
            <a:r>
              <a:rPr lang="en-US" altLang="en-US" b="1" kern="1200" dirty="0">
                <a:solidFill>
                  <a:schemeClr val="tx1"/>
                </a:solidFill>
                <a:latin typeface="+mn-lt"/>
                <a:ea typeface="+mj-ea"/>
                <a:cs typeface="+mj-cs"/>
              </a:rPr>
              <a:t>Early Action</a:t>
            </a:r>
          </a:p>
        </p:txBody>
      </p:sp>
      <p:sp>
        <p:nvSpPr>
          <p:cNvPr id="4" name="Text Placeholder 3">
            <a:extLst>
              <a:ext uri="{FF2B5EF4-FFF2-40B4-BE49-F238E27FC236}">
                <a16:creationId xmlns:a16="http://schemas.microsoft.com/office/drawing/2014/main" id="{E1E02EAE-B7AB-B8FB-359A-0017C315F4F7}"/>
              </a:ext>
            </a:extLst>
          </p:cNvPr>
          <p:cNvSpPr>
            <a:spLocks noGrp="1"/>
          </p:cNvSpPr>
          <p:nvPr>
            <p:ph type="body" sz="half" idx="4294967295"/>
          </p:nvPr>
        </p:nvSpPr>
        <p:spPr>
          <a:xfrm>
            <a:off x="664585" y="2511552"/>
            <a:ext cx="4944151" cy="3785419"/>
          </a:xfrm>
          <a:prstGeom prst="rect">
            <a:avLst/>
          </a:prstGeom>
        </p:spPr>
        <p:txBody>
          <a:bodyPr vert="horz" lIns="91440" tIns="45720" rIns="91440" bIns="45720" rtlCol="0">
            <a:norm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b="1" i="1" u="none" strike="noStrike" kern="1200" cap="none" spc="0" normalizeH="0" baseline="0" noProof="0" dirty="0">
                <a:ln>
                  <a:noFill/>
                </a:ln>
                <a:solidFill>
                  <a:prstClr val="black"/>
                </a:solidFill>
                <a:effectLst/>
                <a:uLnTx/>
                <a:uFillTx/>
                <a:ea typeface="+mn-ea"/>
                <a:cs typeface="+mn-cs"/>
              </a:rPr>
              <a:t>Act early in the risk trajectory across the </a:t>
            </a:r>
            <a:r>
              <a:rPr kumimoji="0" lang="en-US" b="1" i="1" u="sng" strike="noStrike" kern="1200" cap="none" spc="0" normalizeH="0" baseline="0" noProof="0" dirty="0">
                <a:ln>
                  <a:noFill/>
                </a:ln>
                <a:solidFill>
                  <a:prstClr val="black"/>
                </a:solidFill>
                <a:effectLst/>
                <a:uLnTx/>
                <a:uFillTx/>
                <a:ea typeface="+mn-ea"/>
                <a:cs typeface="+mn-cs"/>
              </a:rPr>
              <a:t>lifespan </a:t>
            </a:r>
            <a:r>
              <a:rPr kumimoji="0" lang="en-US" b="1" i="1" u="none" strike="noStrike" kern="1200" cap="none" spc="0" normalizeH="0" baseline="0" noProof="0" dirty="0">
                <a:ln>
                  <a:noFill/>
                </a:ln>
                <a:solidFill>
                  <a:prstClr val="black"/>
                </a:solidFill>
                <a:effectLst/>
                <a:uLnTx/>
                <a:uFillTx/>
                <a:ea typeface="+mn-ea"/>
                <a:cs typeface="+mn-cs"/>
              </a:rPr>
              <a:t>and along the </a:t>
            </a:r>
            <a:r>
              <a:rPr kumimoji="0" lang="en-US" b="1" i="1" u="sng" strike="noStrike" kern="1200" cap="none" spc="0" normalizeH="0" baseline="0" noProof="0" dirty="0">
                <a:ln>
                  <a:noFill/>
                </a:ln>
                <a:solidFill>
                  <a:prstClr val="black"/>
                </a:solidFill>
                <a:effectLst/>
                <a:uLnTx/>
                <a:uFillTx/>
                <a:ea typeface="+mn-ea"/>
                <a:cs typeface="+mn-cs"/>
              </a:rPr>
              <a:t>continuum of care</a:t>
            </a:r>
            <a:r>
              <a:rPr kumimoji="0" lang="en-US" b="1" i="1" u="none" strike="noStrike" kern="1200" cap="none" spc="0" normalizeH="0" baseline="0" noProof="0" dirty="0">
                <a:ln>
                  <a:noFill/>
                </a:ln>
                <a:solidFill>
                  <a:prstClr val="black"/>
                </a:solidFill>
                <a:effectLst/>
                <a:uLnTx/>
                <a:uFillTx/>
                <a:ea typeface="+mn-ea"/>
                <a:cs typeface="+mn-cs"/>
              </a:rPr>
              <a:t>.</a:t>
            </a:r>
          </a:p>
          <a:p>
            <a:pPr marL="0" indent="0">
              <a:buClr>
                <a:schemeClr val="tx1"/>
              </a:buClr>
              <a:buSzPct val="100000"/>
              <a:buNone/>
            </a:pPr>
            <a:endParaRPr lang="en-US" sz="2400" dirty="0"/>
          </a:p>
        </p:txBody>
      </p:sp>
      <p:pic>
        <p:nvPicPr>
          <p:cNvPr id="3" name="Picture 2">
            <a:extLst>
              <a:ext uri="{FF2B5EF4-FFF2-40B4-BE49-F238E27FC236}">
                <a16:creationId xmlns:a16="http://schemas.microsoft.com/office/drawing/2014/main" id="{C8C34F45-E956-2666-DF2B-53BDE2629F8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04709" y="2308494"/>
            <a:ext cx="4475531" cy="2237765"/>
          </a:xfrm>
          <a:prstGeom prst="rect">
            <a:avLst/>
          </a:prstGeom>
          <a:effectLst/>
        </p:spPr>
      </p:pic>
      <p:sp>
        <p:nvSpPr>
          <p:cNvPr id="2" name="Arrow: Down 1">
            <a:extLst>
              <a:ext uri="{FF2B5EF4-FFF2-40B4-BE49-F238E27FC236}">
                <a16:creationId xmlns:a16="http://schemas.microsoft.com/office/drawing/2014/main" id="{95FAB592-5D88-8DA9-F57A-90FDA6E5BEF9}"/>
              </a:ext>
            </a:extLst>
          </p:cNvPr>
          <p:cNvSpPr/>
          <p:nvPr/>
        </p:nvSpPr>
        <p:spPr>
          <a:xfrm>
            <a:off x="7631288" y="1442114"/>
            <a:ext cx="519289" cy="7563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13">
            <a:extLst>
              <a:ext uri="{FF2B5EF4-FFF2-40B4-BE49-F238E27FC236}">
                <a16:creationId xmlns:a16="http://schemas.microsoft.com/office/drawing/2014/main" id="{916231E9-9414-9992-003C-F8858B3B5BEA}"/>
              </a:ext>
            </a:extLst>
          </p:cNvPr>
          <p:cNvSpPr txBox="1">
            <a:spLocks/>
          </p:cNvSpPr>
          <p:nvPr/>
        </p:nvSpPr>
        <p:spPr>
          <a:xfrm>
            <a:off x="11529684" y="6373939"/>
            <a:ext cx="487680" cy="365760"/>
          </a:xfrm>
          <a:prstGeom prst="roundRect">
            <a:avLst/>
          </a:prstGeom>
          <a:solidFill>
            <a:schemeClr val="bg1">
              <a:lumMod val="75000"/>
            </a:schemeClr>
          </a:solidFill>
          <a:ln w="6350" cap="flat" cmpd="sng" algn="ctr">
            <a:noFill/>
            <a:prstDash val="solid"/>
            <a:miter lim="800000"/>
          </a:ln>
          <a:effectLst/>
        </p:spPr>
        <p:txBody>
          <a:bodyPr lIns="0" tIns="18288" rIns="0" bIns="0" rtlCol="0" anchor="ctr"/>
          <a:lstStyle>
            <a:defPPr>
              <a:defRPr lang="en-US"/>
            </a:defPPr>
            <a:lvl1pPr marL="0" algn="ctr" defTabSz="1219170" rtl="0" eaLnBrk="1" latinLnBrk="0" hangingPunct="1">
              <a:defRPr lang="en-US" sz="1600" kern="1200" spc="267" baseline="0">
                <a:solidFill>
                  <a:schemeClr val="bg1"/>
                </a:solidFill>
                <a:latin typeface="Bebas Neue Bold" panose="020B0606020202050201" pitchFamily="34" charset="0"/>
                <a:ea typeface="+mn-ea"/>
                <a:cs typeface="+mn-cs"/>
              </a:defRPr>
            </a:lvl1pPr>
            <a:lvl2pPr marL="609585" algn="l" defTabSz="1219170" rtl="0" eaLnBrk="1" latinLnBrk="0" hangingPunct="1">
              <a:defRPr sz="2400" kern="1200">
                <a:solidFill>
                  <a:schemeClr val="dk1"/>
                </a:solidFill>
                <a:latin typeface="+mn-lt"/>
                <a:ea typeface="+mn-ea"/>
                <a:cs typeface="+mn-cs"/>
              </a:defRPr>
            </a:lvl2pPr>
            <a:lvl3pPr marL="1219170" algn="l" defTabSz="1219170" rtl="0" eaLnBrk="1" latinLnBrk="0" hangingPunct="1">
              <a:defRPr sz="2400" kern="1200">
                <a:solidFill>
                  <a:schemeClr val="dk1"/>
                </a:solidFill>
                <a:latin typeface="+mn-lt"/>
                <a:ea typeface="+mn-ea"/>
                <a:cs typeface="+mn-cs"/>
              </a:defRPr>
            </a:lvl3pPr>
            <a:lvl4pPr marL="1828754" algn="l" defTabSz="1219170" rtl="0" eaLnBrk="1" latinLnBrk="0" hangingPunct="1">
              <a:defRPr sz="2400" kern="1200">
                <a:solidFill>
                  <a:schemeClr val="dk1"/>
                </a:solidFill>
                <a:latin typeface="+mn-lt"/>
                <a:ea typeface="+mn-ea"/>
                <a:cs typeface="+mn-cs"/>
              </a:defRPr>
            </a:lvl4pPr>
            <a:lvl5pPr marL="2438339" algn="l" defTabSz="1219170" rtl="0" eaLnBrk="1" latinLnBrk="0" hangingPunct="1">
              <a:defRPr sz="2400" kern="1200">
                <a:solidFill>
                  <a:schemeClr val="dk1"/>
                </a:solidFill>
                <a:latin typeface="+mn-lt"/>
                <a:ea typeface="+mn-ea"/>
                <a:cs typeface="+mn-cs"/>
              </a:defRPr>
            </a:lvl5pPr>
            <a:lvl6pPr marL="3047924" algn="l" defTabSz="1219170" rtl="0" eaLnBrk="1" latinLnBrk="0" hangingPunct="1">
              <a:defRPr sz="2400" kern="1200">
                <a:solidFill>
                  <a:schemeClr val="dk1"/>
                </a:solidFill>
                <a:latin typeface="+mn-lt"/>
                <a:ea typeface="+mn-ea"/>
                <a:cs typeface="+mn-cs"/>
              </a:defRPr>
            </a:lvl6pPr>
            <a:lvl7pPr marL="3657509" algn="l" defTabSz="1219170" rtl="0" eaLnBrk="1" latinLnBrk="0" hangingPunct="1">
              <a:defRPr sz="2400" kern="1200">
                <a:solidFill>
                  <a:schemeClr val="dk1"/>
                </a:solidFill>
                <a:latin typeface="+mn-lt"/>
                <a:ea typeface="+mn-ea"/>
                <a:cs typeface="+mn-cs"/>
              </a:defRPr>
            </a:lvl7pPr>
            <a:lvl8pPr marL="4267093" algn="l" defTabSz="1219170" rtl="0" eaLnBrk="1" latinLnBrk="0" hangingPunct="1">
              <a:defRPr sz="2400" kern="1200">
                <a:solidFill>
                  <a:schemeClr val="dk1"/>
                </a:solidFill>
                <a:latin typeface="+mn-lt"/>
                <a:ea typeface="+mn-ea"/>
                <a:cs typeface="+mn-cs"/>
              </a:defRPr>
            </a:lvl8pPr>
            <a:lvl9pPr marL="4876678" algn="l" defTabSz="1219170" rtl="0" eaLnBrk="1" latinLnBrk="0" hangingPunct="1">
              <a:defRPr sz="2400" kern="1200">
                <a:solidFill>
                  <a:schemeClr val="dk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fld id="{9D955F5F-96B5-4123-A0BF-F5126ED54847}" type="slidenum">
              <a:rPr kumimoji="0" lang="en-US" sz="1600" b="0" i="0" u="none" strike="noStrike" kern="1200" cap="none" spc="267" normalizeH="0" baseline="0" noProof="0" smtClean="0">
                <a:ln>
                  <a:noFill/>
                </a:ln>
                <a:solidFill>
                  <a:srgbClr val="FFFFFF"/>
                </a:solidFill>
                <a:effectLst/>
                <a:uLnTx/>
                <a:uFillTx/>
                <a:latin typeface="Calibri" panose="020F0502020204030204" pitchFamily="34" charset="0"/>
                <a:ea typeface="+mn-ea"/>
                <a:cs typeface="+mn-cs"/>
              </a:rPr>
              <a:pPr marL="0" marR="0" lvl="0" indent="0" algn="ctr" defTabSz="1219170" rtl="0" eaLnBrk="1" fontAlgn="auto" latinLnBrk="0" hangingPunct="1">
                <a:lnSpc>
                  <a:spcPct val="100000"/>
                </a:lnSpc>
                <a:spcBef>
                  <a:spcPts val="0"/>
                </a:spcBef>
                <a:spcAft>
                  <a:spcPts val="0"/>
                </a:spcAft>
                <a:buClrTx/>
                <a:buSzTx/>
                <a:buFontTx/>
                <a:buNone/>
                <a:tabLst/>
                <a:defRPr/>
              </a:pPr>
              <a:t>18</a:t>
            </a:fld>
            <a:endParaRPr kumimoji="0" lang="en-US" sz="1600" b="0" i="0" u="none" strike="noStrike" kern="1200" cap="none" spc="267" normalizeH="0" baseline="0" noProof="0" dirty="0">
              <a:ln>
                <a:noFill/>
              </a:ln>
              <a:solidFill>
                <a:srgbClr val="FFFFFF"/>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1365097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314C6D-770D-42BC-82AD-58E95694ADDC}"/>
              </a:ext>
            </a:extLst>
          </p:cNvPr>
          <p:cNvSpPr/>
          <p:nvPr/>
        </p:nvSpPr>
        <p:spPr>
          <a:xfrm>
            <a:off x="973985" y="5959601"/>
            <a:ext cx="10244030" cy="307777"/>
          </a:xfrm>
          <a:prstGeom prst="rect">
            <a:avLst/>
          </a:prstGeom>
          <a:solidFill>
            <a:schemeClr val="bg1"/>
          </a:solidFill>
        </p:spPr>
        <p:txBody>
          <a:bodyPr wrap="square">
            <a:spAutoFit/>
          </a:bodyPr>
          <a:lstStyle/>
          <a:p>
            <a:pPr marL="0" marR="0">
              <a:spcBef>
                <a:spcPts val="0"/>
              </a:spcBef>
              <a:spcAft>
                <a:spcPts val="0"/>
              </a:spcAft>
            </a:pPr>
            <a:r>
              <a:rPr lang="en-US" sz="1400" b="1" i="1"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Source: </a:t>
            </a:r>
            <a:r>
              <a:rPr lang="en-US" sz="1400" i="1"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SAMHSA SAPST Training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itle 1">
            <a:extLst>
              <a:ext uri="{FF2B5EF4-FFF2-40B4-BE49-F238E27FC236}">
                <a16:creationId xmlns:a16="http://schemas.microsoft.com/office/drawing/2014/main" id="{6F7A524F-593C-4EB5-93D1-BEFC9973D554}"/>
              </a:ext>
            </a:extLst>
          </p:cNvPr>
          <p:cNvSpPr txBox="1">
            <a:spLocks/>
          </p:cNvSpPr>
          <p:nvPr/>
        </p:nvSpPr>
        <p:spPr>
          <a:xfrm>
            <a:off x="1018674" y="224746"/>
            <a:ext cx="10230577" cy="1059059"/>
          </a:xfrm>
          <a:prstGeom prst="rect">
            <a:avLst/>
          </a:prstGeom>
        </p:spPr>
        <p:txBody>
          <a:bodyPr vert="horz" lIns="91440" tIns="45720" rIns="91440" bIns="45720" rtlCol="0" anchor="ctr">
            <a:normAutofit/>
          </a:bodyPr>
          <a:lstStyle>
            <a:lvl1pPr algn="ctr" defTabSz="1219170" rtl="0" eaLnBrk="1" latinLnBrk="0" hangingPunct="1">
              <a:spcBef>
                <a:spcPct val="0"/>
              </a:spcBef>
              <a:buNone/>
              <a:defRPr lang="en-US" sz="5867" kern="1200">
                <a:solidFill>
                  <a:schemeClr val="tx1"/>
                </a:solidFill>
                <a:latin typeface="Bebas Neue Bold" panose="020B0606020202050201" pitchFamily="34" charset="0"/>
                <a:ea typeface="+mj-ea"/>
                <a:cs typeface="+mj-cs"/>
              </a:defRPr>
            </a:lvl1pPr>
          </a:lstStyle>
          <a:p>
            <a:pPr algn="l"/>
            <a:r>
              <a:rPr lang="en-US" sz="4400" b="1" dirty="0">
                <a:latin typeface="Calibri" panose="020F0502020204030204" pitchFamily="34" charset="0"/>
              </a:rPr>
              <a:t>Developmental Perspective - Lifespan</a:t>
            </a:r>
          </a:p>
        </p:txBody>
      </p:sp>
      <p:pic>
        <p:nvPicPr>
          <p:cNvPr id="3" name="Picture 2">
            <a:extLst>
              <a:ext uri="{FF2B5EF4-FFF2-40B4-BE49-F238E27FC236}">
                <a16:creationId xmlns:a16="http://schemas.microsoft.com/office/drawing/2014/main" id="{49667491-D35B-ACDB-ECEC-0CECF779ECA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99357" y="1414898"/>
            <a:ext cx="10793285" cy="4413610"/>
          </a:xfrm>
          <a:prstGeom prst="rect">
            <a:avLst/>
          </a:prstGeom>
        </p:spPr>
      </p:pic>
    </p:spTree>
    <p:extLst>
      <p:ext uri="{BB962C8B-B14F-4D97-AF65-F5344CB8AC3E}">
        <p14:creationId xmlns:p14="http://schemas.microsoft.com/office/powerpoint/2010/main" val="3513652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p:cNvPicPr>
            <a:picLocks noChangeAspect="1"/>
          </p:cNvPicPr>
          <p:nvPr/>
        </p:nvPicPr>
        <p:blipFill>
          <a:blip r:embed="rId4"/>
          <a:stretch>
            <a:fillRect/>
          </a:stretch>
        </p:blipFill>
        <p:spPr>
          <a:xfrm>
            <a:off x="764988" y="3172116"/>
            <a:ext cx="3368969" cy="513767"/>
          </a:xfrm>
          <a:prstGeom prst="rect">
            <a:avLst/>
          </a:prstGeom>
        </p:spPr>
      </p:pic>
      <p:sp>
        <p:nvSpPr>
          <p:cNvPr id="16" name="Freeform: Shape 15">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ヒラギノ角ゴ Pro W3" pitchFamily="-65" charset="-128"/>
              <a:cs typeface="+mn-cs"/>
            </a:endParaRPr>
          </a:p>
        </p:txBody>
      </p:sp>
      <p:sp>
        <p:nvSpPr>
          <p:cNvPr id="6" name="Title 5"/>
          <p:cNvSpPr>
            <a:spLocks noGrp="1"/>
          </p:cNvSpPr>
          <p:nvPr>
            <p:ph type="title"/>
          </p:nvPr>
        </p:nvSpPr>
        <p:spPr>
          <a:xfrm>
            <a:off x="5759354" y="457201"/>
            <a:ext cx="5337270" cy="1835911"/>
          </a:xfrm>
        </p:spPr>
        <p:txBody>
          <a:bodyPr vert="horz" lIns="91440" tIns="45720" rIns="91440" bIns="45720" rtlCol="0" anchor="b">
            <a:normAutofit/>
          </a:bodyPr>
          <a:lstStyle/>
          <a:p>
            <a:r>
              <a:rPr lang="en-US" sz="5400" kern="1200">
                <a:solidFill>
                  <a:srgbClr val="FFFFFF"/>
                </a:solidFill>
                <a:latin typeface="+mj-lt"/>
                <a:ea typeface="+mj-ea"/>
                <a:cs typeface="+mj-cs"/>
              </a:rPr>
              <a:t>Disclaimer</a:t>
            </a:r>
          </a:p>
        </p:txBody>
      </p:sp>
      <p:sp>
        <p:nvSpPr>
          <p:cNvPr id="18"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353" y="2560829"/>
            <a:ext cx="5029200" cy="18288"/>
          </a:xfrm>
          <a:custGeom>
            <a:avLst/>
            <a:gdLst>
              <a:gd name="connsiteX0" fmla="*/ 0 w 5029200"/>
              <a:gd name="connsiteY0" fmla="*/ 0 h 18288"/>
              <a:gd name="connsiteX1" fmla="*/ 528066 w 5029200"/>
              <a:gd name="connsiteY1" fmla="*/ 0 h 18288"/>
              <a:gd name="connsiteX2" fmla="*/ 1207008 w 5029200"/>
              <a:gd name="connsiteY2" fmla="*/ 0 h 18288"/>
              <a:gd name="connsiteX3" fmla="*/ 1785366 w 5029200"/>
              <a:gd name="connsiteY3" fmla="*/ 0 h 18288"/>
              <a:gd name="connsiteX4" fmla="*/ 2313432 w 5029200"/>
              <a:gd name="connsiteY4" fmla="*/ 0 h 18288"/>
              <a:gd name="connsiteX5" fmla="*/ 2992374 w 5029200"/>
              <a:gd name="connsiteY5" fmla="*/ 0 h 18288"/>
              <a:gd name="connsiteX6" fmla="*/ 3621024 w 5029200"/>
              <a:gd name="connsiteY6" fmla="*/ 0 h 18288"/>
              <a:gd name="connsiteX7" fmla="*/ 4249674 w 5029200"/>
              <a:gd name="connsiteY7" fmla="*/ 0 h 18288"/>
              <a:gd name="connsiteX8" fmla="*/ 5029200 w 5029200"/>
              <a:gd name="connsiteY8" fmla="*/ 0 h 18288"/>
              <a:gd name="connsiteX9" fmla="*/ 5029200 w 5029200"/>
              <a:gd name="connsiteY9" fmla="*/ 18288 h 18288"/>
              <a:gd name="connsiteX10" fmla="*/ 4501134 w 5029200"/>
              <a:gd name="connsiteY10" fmla="*/ 18288 h 18288"/>
              <a:gd name="connsiteX11" fmla="*/ 4023360 w 5029200"/>
              <a:gd name="connsiteY11" fmla="*/ 18288 h 18288"/>
              <a:gd name="connsiteX12" fmla="*/ 3344418 w 5029200"/>
              <a:gd name="connsiteY12" fmla="*/ 18288 h 18288"/>
              <a:gd name="connsiteX13" fmla="*/ 2816352 w 5029200"/>
              <a:gd name="connsiteY13" fmla="*/ 18288 h 18288"/>
              <a:gd name="connsiteX14" fmla="*/ 2137410 w 5029200"/>
              <a:gd name="connsiteY14" fmla="*/ 18288 h 18288"/>
              <a:gd name="connsiteX15" fmla="*/ 1408176 w 5029200"/>
              <a:gd name="connsiteY15" fmla="*/ 18288 h 18288"/>
              <a:gd name="connsiteX16" fmla="*/ 829818 w 5029200"/>
              <a:gd name="connsiteY16" fmla="*/ 18288 h 18288"/>
              <a:gd name="connsiteX17" fmla="*/ 0 w 5029200"/>
              <a:gd name="connsiteY17" fmla="*/ 18288 h 18288"/>
              <a:gd name="connsiteX18" fmla="*/ 0 w 5029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29200" h="18288" fill="none" extrusionOk="0">
                <a:moveTo>
                  <a:pt x="0" y="0"/>
                </a:moveTo>
                <a:cubicBezTo>
                  <a:pt x="142937" y="1696"/>
                  <a:pt x="371859" y="12840"/>
                  <a:pt x="528066" y="0"/>
                </a:cubicBezTo>
                <a:cubicBezTo>
                  <a:pt x="684273" y="-12840"/>
                  <a:pt x="928949" y="-5725"/>
                  <a:pt x="1207008" y="0"/>
                </a:cubicBezTo>
                <a:cubicBezTo>
                  <a:pt x="1485067" y="5725"/>
                  <a:pt x="1562886" y="-21331"/>
                  <a:pt x="1785366" y="0"/>
                </a:cubicBezTo>
                <a:cubicBezTo>
                  <a:pt x="2007846" y="21331"/>
                  <a:pt x="2056226" y="25221"/>
                  <a:pt x="2313432" y="0"/>
                </a:cubicBezTo>
                <a:cubicBezTo>
                  <a:pt x="2570638" y="-25221"/>
                  <a:pt x="2732455" y="16294"/>
                  <a:pt x="2992374" y="0"/>
                </a:cubicBezTo>
                <a:cubicBezTo>
                  <a:pt x="3252293" y="-16294"/>
                  <a:pt x="3319267" y="-29774"/>
                  <a:pt x="3621024" y="0"/>
                </a:cubicBezTo>
                <a:cubicBezTo>
                  <a:pt x="3922781" y="29774"/>
                  <a:pt x="3998107" y="-1004"/>
                  <a:pt x="4249674" y="0"/>
                </a:cubicBezTo>
                <a:cubicBezTo>
                  <a:pt x="4501241" y="1004"/>
                  <a:pt x="4792523" y="-4510"/>
                  <a:pt x="5029200" y="0"/>
                </a:cubicBezTo>
                <a:cubicBezTo>
                  <a:pt x="5029730" y="6954"/>
                  <a:pt x="5029934" y="12839"/>
                  <a:pt x="5029200" y="18288"/>
                </a:cubicBezTo>
                <a:cubicBezTo>
                  <a:pt x="4805432" y="23154"/>
                  <a:pt x="4715801" y="17034"/>
                  <a:pt x="4501134" y="18288"/>
                </a:cubicBezTo>
                <a:cubicBezTo>
                  <a:pt x="4286467" y="19542"/>
                  <a:pt x="4193719" y="41701"/>
                  <a:pt x="4023360" y="18288"/>
                </a:cubicBezTo>
                <a:cubicBezTo>
                  <a:pt x="3853001" y="-5125"/>
                  <a:pt x="3676466" y="16909"/>
                  <a:pt x="3344418" y="18288"/>
                </a:cubicBezTo>
                <a:cubicBezTo>
                  <a:pt x="3012370" y="19667"/>
                  <a:pt x="2945824" y="14410"/>
                  <a:pt x="2816352" y="18288"/>
                </a:cubicBezTo>
                <a:cubicBezTo>
                  <a:pt x="2686880" y="22166"/>
                  <a:pt x="2438351" y="13507"/>
                  <a:pt x="2137410" y="18288"/>
                </a:cubicBezTo>
                <a:cubicBezTo>
                  <a:pt x="1836469" y="23069"/>
                  <a:pt x="1581391" y="46111"/>
                  <a:pt x="1408176" y="18288"/>
                </a:cubicBezTo>
                <a:cubicBezTo>
                  <a:pt x="1234961" y="-9535"/>
                  <a:pt x="1040489" y="-7495"/>
                  <a:pt x="829818" y="18288"/>
                </a:cubicBezTo>
                <a:cubicBezTo>
                  <a:pt x="619147" y="44071"/>
                  <a:pt x="238626" y="37568"/>
                  <a:pt x="0" y="18288"/>
                </a:cubicBezTo>
                <a:cubicBezTo>
                  <a:pt x="-570" y="9279"/>
                  <a:pt x="132" y="5100"/>
                  <a:pt x="0" y="0"/>
                </a:cubicBezTo>
                <a:close/>
              </a:path>
              <a:path w="5029200" h="18288" stroke="0" extrusionOk="0">
                <a:moveTo>
                  <a:pt x="0" y="0"/>
                </a:moveTo>
                <a:cubicBezTo>
                  <a:pt x="165412" y="-21137"/>
                  <a:pt x="322344" y="-21985"/>
                  <a:pt x="578358" y="0"/>
                </a:cubicBezTo>
                <a:cubicBezTo>
                  <a:pt x="834372" y="21985"/>
                  <a:pt x="907099" y="-19195"/>
                  <a:pt x="1056132" y="0"/>
                </a:cubicBezTo>
                <a:cubicBezTo>
                  <a:pt x="1205165" y="19195"/>
                  <a:pt x="1612834" y="-24928"/>
                  <a:pt x="1785366" y="0"/>
                </a:cubicBezTo>
                <a:cubicBezTo>
                  <a:pt x="1957898" y="24928"/>
                  <a:pt x="2149044" y="19108"/>
                  <a:pt x="2363724" y="0"/>
                </a:cubicBezTo>
                <a:cubicBezTo>
                  <a:pt x="2578404" y="-19108"/>
                  <a:pt x="2759981" y="-21788"/>
                  <a:pt x="2942082" y="0"/>
                </a:cubicBezTo>
                <a:cubicBezTo>
                  <a:pt x="3124183" y="21788"/>
                  <a:pt x="3482217" y="8836"/>
                  <a:pt x="3671316" y="0"/>
                </a:cubicBezTo>
                <a:cubicBezTo>
                  <a:pt x="3860415" y="-8836"/>
                  <a:pt x="4058665" y="-25048"/>
                  <a:pt x="4199382" y="0"/>
                </a:cubicBezTo>
                <a:cubicBezTo>
                  <a:pt x="4340099" y="25048"/>
                  <a:pt x="4735096" y="-22088"/>
                  <a:pt x="5029200" y="0"/>
                </a:cubicBezTo>
                <a:cubicBezTo>
                  <a:pt x="5028517" y="5414"/>
                  <a:pt x="5028480" y="12510"/>
                  <a:pt x="5029200" y="18288"/>
                </a:cubicBezTo>
                <a:cubicBezTo>
                  <a:pt x="4891577" y="31493"/>
                  <a:pt x="4684146" y="-2509"/>
                  <a:pt x="4501134" y="18288"/>
                </a:cubicBezTo>
                <a:cubicBezTo>
                  <a:pt x="4318122" y="39085"/>
                  <a:pt x="4030703" y="3672"/>
                  <a:pt x="3872484" y="18288"/>
                </a:cubicBezTo>
                <a:cubicBezTo>
                  <a:pt x="3714265" y="32905"/>
                  <a:pt x="3546134" y="7501"/>
                  <a:pt x="3294126" y="18288"/>
                </a:cubicBezTo>
                <a:cubicBezTo>
                  <a:pt x="3042118" y="29075"/>
                  <a:pt x="2912116" y="11153"/>
                  <a:pt x="2564892" y="18288"/>
                </a:cubicBezTo>
                <a:cubicBezTo>
                  <a:pt x="2217668" y="25423"/>
                  <a:pt x="2095118" y="11659"/>
                  <a:pt x="1835658" y="18288"/>
                </a:cubicBezTo>
                <a:cubicBezTo>
                  <a:pt x="1576198" y="24917"/>
                  <a:pt x="1500897" y="19889"/>
                  <a:pt x="1307592" y="18288"/>
                </a:cubicBezTo>
                <a:cubicBezTo>
                  <a:pt x="1114287" y="16687"/>
                  <a:pt x="961527" y="47453"/>
                  <a:pt x="678942" y="18288"/>
                </a:cubicBezTo>
                <a:cubicBezTo>
                  <a:pt x="396357" y="-10877"/>
                  <a:pt x="271066" y="23005"/>
                  <a:pt x="0" y="18288"/>
                </a:cubicBezTo>
                <a:cubicBezTo>
                  <a:pt x="-306" y="11061"/>
                  <a:pt x="-655" y="7751"/>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0"/>
          </p:nvPr>
        </p:nvSpPr>
        <p:spPr>
          <a:xfrm>
            <a:off x="5759354" y="2798064"/>
            <a:ext cx="5667658" cy="3602735"/>
          </a:xfrm>
        </p:spPr>
        <p:txBody>
          <a:bodyPr vert="horz" lIns="91440" tIns="45720" rIns="91440" bIns="45720" rtlCol="0" anchor="t">
            <a:normAutofit lnSpcReduction="10000"/>
          </a:bodyPr>
          <a:lstStyle/>
          <a:p>
            <a:pPr indent="-228600">
              <a:spcBef>
                <a:spcPts val="1200"/>
              </a:spcBef>
              <a:spcAft>
                <a:spcPts val="1200"/>
              </a:spcAft>
              <a:buFont typeface="Arial" panose="020B0604020202020204" pitchFamily="34" charset="0"/>
              <a:buChar char="•"/>
            </a:pPr>
            <a:r>
              <a:rPr lang="en-US" dirty="0">
                <a:solidFill>
                  <a:srgbClr val="FFFFFF"/>
                </a:solidFill>
                <a:latin typeface="+mn-lt"/>
                <a:cs typeface="+mn-cs"/>
              </a:rPr>
              <a:t>This training is 100% supported SAMHSA of the U.S. Department of Health and Human Services (HHS). </a:t>
            </a:r>
          </a:p>
          <a:p>
            <a:pPr indent="-228600">
              <a:spcBef>
                <a:spcPts val="1200"/>
              </a:spcBef>
              <a:spcAft>
                <a:spcPts val="1200"/>
              </a:spcAft>
              <a:buFont typeface="Arial" panose="020B0604020202020204" pitchFamily="34" charset="0"/>
              <a:buChar char="•"/>
            </a:pPr>
            <a:r>
              <a:rPr lang="en-US" dirty="0">
                <a:solidFill>
                  <a:srgbClr val="FFFFFF"/>
                </a:solidFill>
                <a:latin typeface="+mn-lt"/>
                <a:cs typeface="+mn-cs"/>
              </a:rPr>
              <a:t>The contents are those of the author(s) and do not necessarily represent the official views of, nor an endorsement, by SAMHSA/HHS, or the U.S. Government.</a:t>
            </a:r>
          </a:p>
          <a:p>
            <a:pPr indent="-228600">
              <a:buFont typeface="Arial" panose="020B0604020202020204" pitchFamily="34" charset="0"/>
              <a:buChar char="•"/>
            </a:pPr>
            <a:endParaRPr lang="en-US" dirty="0">
              <a:solidFill>
                <a:srgbClr val="FFFFFF"/>
              </a:solidFill>
              <a:latin typeface="+mn-lt"/>
              <a:cs typeface="+mn-cs"/>
            </a:endParaRPr>
          </a:p>
        </p:txBody>
      </p:sp>
      <p:sp>
        <p:nvSpPr>
          <p:cNvPr id="2" name="Slide Number Placeholder 1"/>
          <p:cNvSpPr>
            <a:spLocks noGrp="1"/>
          </p:cNvSpPr>
          <p:nvPr>
            <p:ph type="sldNum" sz="quarter" idx="4294967295"/>
          </p:nvPr>
        </p:nvSpPr>
        <p:spPr>
          <a:xfrm>
            <a:off x="10058400" y="6356350"/>
            <a:ext cx="12954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C981D1BA-D0EE-F74F-B72B-9B497C1D58D1}" type="slidenum">
              <a:rPr kumimoji="0" lang="en-US" sz="1200" b="0" i="0" u="none" strike="noStrike" kern="1200" cap="none" spc="0" normalizeH="0" baseline="0" noProof="0">
                <a:ln>
                  <a:noFill/>
                </a:ln>
                <a:solidFill>
                  <a:srgbClr val="FFFFFF"/>
                </a:solidFill>
                <a:effectLst/>
                <a:uLnTx/>
                <a:uFillTx/>
                <a:latin typeface="Calibri" panose="020F0502020204030204"/>
                <a:ea typeface="ヒラギノ角ゴ Pro W3" pitchFamily="-65" charset="-128"/>
                <a:cs typeface="+mn-cs"/>
              </a:rPr>
              <a:pPr marL="0" marR="0" lvl="0" indent="0" algn="r" defTabSz="914400" rtl="0" eaLnBrk="1" fontAlgn="auto" latinLnBrk="0" hangingPunct="1">
                <a:lnSpc>
                  <a:spcPct val="100000"/>
                </a:lnSpc>
                <a:spcBef>
                  <a:spcPts val="0"/>
                </a:spcBef>
                <a:spcAft>
                  <a:spcPts val="600"/>
                </a:spcAft>
                <a:buClrTx/>
                <a:buSzTx/>
                <a:buFontTx/>
                <a:buNone/>
                <a:tabLst/>
                <a:defRPr/>
              </a:pPr>
              <a:t>2</a:t>
            </a:fld>
            <a:endParaRPr kumimoji="0" lang="en-US" sz="1200" b="0" i="0" u="none" strike="noStrike" kern="1200" cap="none" spc="0" normalizeH="0" baseline="0" noProof="0">
              <a:ln>
                <a:noFill/>
              </a:ln>
              <a:solidFill>
                <a:srgbClr val="FFFFFF"/>
              </a:solidFill>
              <a:effectLst/>
              <a:uLnTx/>
              <a:uFillTx/>
              <a:latin typeface="Calibri" panose="020F0502020204030204"/>
              <a:ea typeface="ヒラギノ角ゴ Pro W3" pitchFamily="-65" charset="-128"/>
              <a:cs typeface="+mn-cs"/>
            </a:endParaRPr>
          </a:p>
        </p:txBody>
      </p:sp>
    </p:spTree>
    <p:custDataLst>
      <p:tags r:id="rId1"/>
    </p:custDataLst>
    <p:extLst>
      <p:ext uri="{BB962C8B-B14F-4D97-AF65-F5344CB8AC3E}">
        <p14:creationId xmlns:p14="http://schemas.microsoft.com/office/powerpoint/2010/main" val="38088283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newspaper, screenshot&#10;&#10;Description automatically generated">
            <a:extLst>
              <a:ext uri="{FF2B5EF4-FFF2-40B4-BE49-F238E27FC236}">
                <a16:creationId xmlns:a16="http://schemas.microsoft.com/office/drawing/2014/main" id="{0DE75E41-A5D1-2691-3269-DC23875775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64827" y="0"/>
            <a:ext cx="6462346" cy="6858000"/>
          </a:xfrm>
          <a:prstGeom prst="rect">
            <a:avLst/>
          </a:prstGeom>
        </p:spPr>
      </p:pic>
      <p:sp>
        <p:nvSpPr>
          <p:cNvPr id="5" name="TextBox 4">
            <a:extLst>
              <a:ext uri="{FF2B5EF4-FFF2-40B4-BE49-F238E27FC236}">
                <a16:creationId xmlns:a16="http://schemas.microsoft.com/office/drawing/2014/main" id="{72166012-D94E-0B73-400C-9A95C10EFC0A}"/>
              </a:ext>
            </a:extLst>
          </p:cNvPr>
          <p:cNvSpPr txBox="1"/>
          <p:nvPr/>
        </p:nvSpPr>
        <p:spPr>
          <a:xfrm>
            <a:off x="9659523" y="5666154"/>
            <a:ext cx="1552428" cy="707886"/>
          </a:xfrm>
          <a:prstGeom prst="rect">
            <a:avLst/>
          </a:prstGeom>
          <a:noFill/>
        </p:spPr>
        <p:txBody>
          <a:bodyPr wrap="square">
            <a:spAutoFit/>
          </a:bodyPr>
          <a:lstStyle/>
          <a:p>
            <a:r>
              <a:rPr lang="en-US" sz="1000" dirty="0"/>
              <a:t>https://</a:t>
            </a:r>
            <a:r>
              <a:rPr lang="en-US" sz="1000" dirty="0" err="1"/>
              <a:t>nida.nih.gov</a:t>
            </a:r>
            <a:r>
              <a:rPr lang="en-US" sz="1000" dirty="0"/>
              <a:t>/sites/default/files/early_childhood_prevention_march_2016_508.pdf</a:t>
            </a:r>
          </a:p>
        </p:txBody>
      </p:sp>
    </p:spTree>
    <p:extLst>
      <p:ext uri="{BB962C8B-B14F-4D97-AF65-F5344CB8AC3E}">
        <p14:creationId xmlns:p14="http://schemas.microsoft.com/office/powerpoint/2010/main" val="40638804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314C6D-770D-42BC-82AD-58E95694ADDC}"/>
              </a:ext>
            </a:extLst>
          </p:cNvPr>
          <p:cNvSpPr/>
          <p:nvPr/>
        </p:nvSpPr>
        <p:spPr>
          <a:xfrm>
            <a:off x="1018674" y="5701694"/>
            <a:ext cx="10244030" cy="523220"/>
          </a:xfrm>
          <a:prstGeom prst="rect">
            <a:avLst/>
          </a:prstGeom>
          <a:solidFill>
            <a:schemeClr val="bg1"/>
          </a:solidFill>
        </p:spPr>
        <p:txBody>
          <a:bodyPr wrap="square">
            <a:spAutoFit/>
          </a:bodyPr>
          <a:lstStyle/>
          <a:p>
            <a:pPr marL="0" marR="0">
              <a:spcBef>
                <a:spcPts val="0"/>
              </a:spcBef>
              <a:spcAft>
                <a:spcPts val="0"/>
              </a:spcAft>
            </a:pPr>
            <a:r>
              <a:rPr lang="en-US" sz="1400" b="1" i="1"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Source: </a:t>
            </a:r>
            <a:r>
              <a:rPr lang="en-US" sz="1400" i="1"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National Research Council and Institute of Medicine. (2009). Preventing Mental, Emotional, and Behavioral Disorders Among Young People: Progress and Possibilities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itle 1">
            <a:extLst>
              <a:ext uri="{FF2B5EF4-FFF2-40B4-BE49-F238E27FC236}">
                <a16:creationId xmlns:a16="http://schemas.microsoft.com/office/drawing/2014/main" id="{6F7A524F-593C-4EB5-93D1-BEFC9973D554}"/>
              </a:ext>
            </a:extLst>
          </p:cNvPr>
          <p:cNvSpPr txBox="1">
            <a:spLocks/>
          </p:cNvSpPr>
          <p:nvPr/>
        </p:nvSpPr>
        <p:spPr>
          <a:xfrm>
            <a:off x="1018674" y="224746"/>
            <a:ext cx="8839195" cy="1059059"/>
          </a:xfrm>
          <a:prstGeom prst="rect">
            <a:avLst/>
          </a:prstGeom>
        </p:spPr>
        <p:txBody>
          <a:bodyPr vert="horz" lIns="91440" tIns="45720" rIns="91440" bIns="45720" rtlCol="0" anchor="ctr">
            <a:normAutofit/>
          </a:bodyPr>
          <a:lstStyle>
            <a:lvl1pPr algn="ctr" defTabSz="1219170" rtl="0" eaLnBrk="1" latinLnBrk="0" hangingPunct="1">
              <a:spcBef>
                <a:spcPct val="0"/>
              </a:spcBef>
              <a:buNone/>
              <a:defRPr lang="en-US" sz="5867" kern="1200">
                <a:solidFill>
                  <a:schemeClr val="tx1"/>
                </a:solidFill>
                <a:latin typeface="Bebas Neue Bold" panose="020B0606020202050201" pitchFamily="34" charset="0"/>
                <a:ea typeface="+mj-ea"/>
                <a:cs typeface="+mj-cs"/>
              </a:defRPr>
            </a:lvl1pPr>
          </a:lstStyle>
          <a:p>
            <a:pPr algn="l"/>
            <a:r>
              <a:rPr lang="en-US" sz="4400" b="1" dirty="0">
                <a:latin typeface="Calibri" panose="020F0502020204030204" pitchFamily="34" charset="0"/>
              </a:rPr>
              <a:t>Continuum of Care</a:t>
            </a:r>
          </a:p>
        </p:txBody>
      </p:sp>
      <p:pic>
        <p:nvPicPr>
          <p:cNvPr id="13" name="Picture 2" descr="Related image">
            <a:extLst>
              <a:ext uri="{FF2B5EF4-FFF2-40B4-BE49-F238E27FC236}">
                <a16:creationId xmlns:a16="http://schemas.microsoft.com/office/drawing/2014/main" id="{0734B17F-BD78-41EC-A4B2-C0D36636865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021805" y="1149653"/>
            <a:ext cx="8148390" cy="4558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05784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0D1FAB7-1959-463A-89B6-876E58872C51}"/>
              </a:ext>
            </a:extLst>
          </p:cNvPr>
          <p:cNvSpPr txBox="1">
            <a:spLocks/>
          </p:cNvSpPr>
          <p:nvPr/>
        </p:nvSpPr>
        <p:spPr>
          <a:xfrm>
            <a:off x="3610113" y="860056"/>
            <a:ext cx="8581887" cy="13255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2400" b="1" i="0" u="none" strike="noStrike" kern="1200" cap="none" spc="0" normalizeH="0" baseline="0" noProof="0" dirty="0">
              <a:ln>
                <a:noFill/>
              </a:ln>
              <a:solidFill>
                <a:srgbClr val="102144"/>
              </a:solidFill>
              <a:effectLst/>
              <a:uLnTx/>
              <a:uFillTx/>
              <a:latin typeface="Source Sans Pro" panose="020B0503030403020204" pitchFamily="34" charset="0"/>
              <a:ea typeface="+mj-ea"/>
              <a:cs typeface="+mj-cs"/>
            </a:endParaRPr>
          </a:p>
          <a:p>
            <a:pPr marL="342900" marR="0" lvl="0" indent="-3429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US" sz="2400" i="0" u="none" strike="noStrike" kern="1200" cap="none" spc="0" normalizeH="0" baseline="0" noProof="0" dirty="0">
                <a:ln>
                  <a:noFill/>
                </a:ln>
                <a:solidFill>
                  <a:srgbClr val="102144"/>
                </a:solidFill>
                <a:effectLst/>
                <a:uLnTx/>
                <a:uFillTx/>
                <a:latin typeface="Source Sans Pro" panose="020B0503030403020204" pitchFamily="34" charset="0"/>
                <a:ea typeface="+mj-ea"/>
                <a:cs typeface="+mj-cs"/>
              </a:rPr>
              <a:t>Older Adults think it is safe to mix alcohol and Rx</a:t>
            </a:r>
          </a:p>
          <a:p>
            <a:pPr marL="342900" marR="0" lvl="0" indent="-3429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US" sz="2400" i="0" u="none" strike="noStrike" kern="1200" cap="none" spc="0" normalizeH="0" baseline="0" noProof="0" dirty="0">
                <a:ln>
                  <a:noFill/>
                </a:ln>
                <a:solidFill>
                  <a:srgbClr val="102144"/>
                </a:solidFill>
                <a:effectLst/>
                <a:uLnTx/>
                <a:uFillTx/>
                <a:latin typeface="Source Sans Pro" panose="020B0503030403020204" pitchFamily="34" charset="0"/>
                <a:ea typeface="+mj-ea"/>
                <a:cs typeface="+mj-cs"/>
              </a:rPr>
              <a:t>Residents in assisted living facilities attend happy hours and then return to their apartment and take their Rx </a:t>
            </a:r>
          </a:p>
          <a:p>
            <a:pPr marR="0" lvl="0" algn="l" defTabSz="914400" rtl="0" eaLnBrk="1" fontAlgn="auto" latinLnBrk="0" hangingPunct="1">
              <a:lnSpc>
                <a:spcPct val="90000"/>
              </a:lnSpc>
              <a:spcBef>
                <a:spcPct val="0"/>
              </a:spcBef>
              <a:spcAft>
                <a:spcPts val="0"/>
              </a:spcAft>
              <a:buClrTx/>
              <a:buSzTx/>
              <a:tabLst/>
              <a:defRPr/>
            </a:pPr>
            <a:endParaRPr kumimoji="0" lang="en-US" sz="2400" i="0" u="none" strike="noStrike" kern="1200" cap="none" spc="0" normalizeH="0" baseline="0" noProof="0" dirty="0">
              <a:ln>
                <a:noFill/>
              </a:ln>
              <a:solidFill>
                <a:srgbClr val="102144"/>
              </a:solidFill>
              <a:effectLst/>
              <a:uLnTx/>
              <a:uFillTx/>
              <a:latin typeface="Source Sans Pro" panose="020B0503030403020204" pitchFamily="34" charset="0"/>
              <a:ea typeface="+mj-ea"/>
              <a:cs typeface="+mj-cs"/>
            </a:endParaRPr>
          </a:p>
          <a:p>
            <a:pPr marL="342900" marR="0" lvl="0" indent="-3429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endParaRPr kumimoji="0" lang="en-US" sz="2400" i="0" u="none" strike="noStrike" kern="1200" cap="none" spc="0" normalizeH="0" baseline="0" noProof="0" dirty="0">
              <a:ln>
                <a:noFill/>
              </a:ln>
              <a:solidFill>
                <a:srgbClr val="102144"/>
              </a:solidFill>
              <a:effectLst/>
              <a:uLnTx/>
              <a:uFillTx/>
              <a:latin typeface="Source Sans Pro" panose="020B0503030403020204" pitchFamily="34" charset="0"/>
              <a:ea typeface="+mj-ea"/>
              <a:cs typeface="+mj-cs"/>
            </a:endParaRPr>
          </a:p>
        </p:txBody>
      </p:sp>
      <p:pic>
        <p:nvPicPr>
          <p:cNvPr id="2" name="Picture 1">
            <a:extLst>
              <a:ext uri="{FF2B5EF4-FFF2-40B4-BE49-F238E27FC236}">
                <a16:creationId xmlns:a16="http://schemas.microsoft.com/office/drawing/2014/main" id="{8F91D27E-1E6B-5848-8D30-916EB0477E0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61951" y="2909453"/>
            <a:ext cx="5188818" cy="3459212"/>
          </a:xfrm>
          <a:prstGeom prst="rect">
            <a:avLst/>
          </a:prstGeom>
        </p:spPr>
      </p:pic>
      <p:sp>
        <p:nvSpPr>
          <p:cNvPr id="3" name="TextBox 2">
            <a:extLst>
              <a:ext uri="{FF2B5EF4-FFF2-40B4-BE49-F238E27FC236}">
                <a16:creationId xmlns:a16="http://schemas.microsoft.com/office/drawing/2014/main" id="{CE958DC0-2652-14DE-095A-9E9EBB3BDFBB}"/>
              </a:ext>
            </a:extLst>
          </p:cNvPr>
          <p:cNvSpPr txBox="1"/>
          <p:nvPr/>
        </p:nvSpPr>
        <p:spPr>
          <a:xfrm>
            <a:off x="6639951" y="275281"/>
            <a:ext cx="2167196" cy="584775"/>
          </a:xfrm>
          <a:prstGeom prst="rect">
            <a:avLst/>
          </a:prstGeom>
          <a:noFill/>
        </p:spPr>
        <p:txBody>
          <a:bodyPr wrap="none" rtlCol="0">
            <a:spAutoFit/>
          </a:bodyPr>
          <a:lstStyle/>
          <a:p>
            <a:r>
              <a:rPr lang="en-US" sz="3200" dirty="0">
                <a:solidFill>
                  <a:srgbClr val="263B88"/>
                </a:solidFill>
              </a:rPr>
              <a:t>Early Action</a:t>
            </a:r>
          </a:p>
        </p:txBody>
      </p:sp>
    </p:spTree>
    <p:extLst>
      <p:ext uri="{BB962C8B-B14F-4D97-AF65-F5344CB8AC3E}">
        <p14:creationId xmlns:p14="http://schemas.microsoft.com/office/powerpoint/2010/main" val="38517824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p:cNvSpPr>
          <p:nvPr>
            <p:ph type="title" idx="4294967295"/>
          </p:nvPr>
        </p:nvSpPr>
        <p:spPr>
          <a:xfrm>
            <a:off x="898864" y="13292"/>
            <a:ext cx="4944152" cy="1622321"/>
          </a:xfrm>
          <a:prstGeom prst="rect">
            <a:avLst/>
          </a:prstGeom>
        </p:spPr>
        <p:txBody>
          <a:bodyPr vert="horz" lIns="91440" tIns="45720" rIns="91440" bIns="45720" rtlCol="0" anchor="ctr">
            <a:normAutofit/>
          </a:bodyPr>
          <a:lstStyle/>
          <a:p>
            <a:r>
              <a:rPr lang="en-US" altLang="en-US" b="1" kern="1200" dirty="0">
                <a:solidFill>
                  <a:schemeClr val="tx1"/>
                </a:solidFill>
                <a:latin typeface="+mn-lt"/>
                <a:ea typeface="+mj-ea"/>
                <a:cs typeface="+mj-cs"/>
              </a:rPr>
              <a:t>Easy Access</a:t>
            </a:r>
          </a:p>
        </p:txBody>
      </p:sp>
      <p:sp>
        <p:nvSpPr>
          <p:cNvPr id="4" name="Text Placeholder 3">
            <a:extLst>
              <a:ext uri="{FF2B5EF4-FFF2-40B4-BE49-F238E27FC236}">
                <a16:creationId xmlns:a16="http://schemas.microsoft.com/office/drawing/2014/main" id="{E1E02EAE-B7AB-B8FB-359A-0017C315F4F7}"/>
              </a:ext>
            </a:extLst>
          </p:cNvPr>
          <p:cNvSpPr>
            <a:spLocks noGrp="1"/>
          </p:cNvSpPr>
          <p:nvPr>
            <p:ph type="body" sz="half" idx="4294967295"/>
          </p:nvPr>
        </p:nvSpPr>
        <p:spPr>
          <a:xfrm>
            <a:off x="664585" y="2511552"/>
            <a:ext cx="4944151" cy="3785419"/>
          </a:xfrm>
          <a:prstGeom prst="rect">
            <a:avLst/>
          </a:prstGeom>
        </p:spPr>
        <p:txBody>
          <a:bodyPr vert="horz" lIns="91440" tIns="45720" rIns="91440" bIns="45720" rtlCol="0">
            <a:norm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black"/>
                </a:solidFill>
                <a:effectLst/>
                <a:uLnTx/>
                <a:uFillTx/>
                <a:latin typeface="Calibri"/>
                <a:ea typeface="+mn-ea"/>
                <a:cs typeface="+mn-cs"/>
              </a:rPr>
              <a:t>Create and sustain barrier-free access to prevention resources and services</a:t>
            </a:r>
            <a:endParaRPr lang="en-US" sz="2400" dirty="0"/>
          </a:p>
        </p:txBody>
      </p:sp>
      <p:pic>
        <p:nvPicPr>
          <p:cNvPr id="3" name="Picture 2">
            <a:extLst>
              <a:ext uri="{FF2B5EF4-FFF2-40B4-BE49-F238E27FC236}">
                <a16:creationId xmlns:a16="http://schemas.microsoft.com/office/drawing/2014/main" id="{C8C34F45-E956-2666-DF2B-53BDE2629F8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04709" y="2308494"/>
            <a:ext cx="4475531" cy="2237765"/>
          </a:xfrm>
          <a:prstGeom prst="rect">
            <a:avLst/>
          </a:prstGeom>
          <a:effectLst/>
        </p:spPr>
      </p:pic>
      <p:sp>
        <p:nvSpPr>
          <p:cNvPr id="2" name="Arrow: Down 1">
            <a:extLst>
              <a:ext uri="{FF2B5EF4-FFF2-40B4-BE49-F238E27FC236}">
                <a16:creationId xmlns:a16="http://schemas.microsoft.com/office/drawing/2014/main" id="{BC279D33-1B9B-C80B-527D-D9C966606B9F}"/>
              </a:ext>
            </a:extLst>
          </p:cNvPr>
          <p:cNvSpPr/>
          <p:nvPr/>
        </p:nvSpPr>
        <p:spPr>
          <a:xfrm>
            <a:off x="10137421" y="1550863"/>
            <a:ext cx="519289" cy="7563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13">
            <a:extLst>
              <a:ext uri="{FF2B5EF4-FFF2-40B4-BE49-F238E27FC236}">
                <a16:creationId xmlns:a16="http://schemas.microsoft.com/office/drawing/2014/main" id="{E58CF9CB-E7CE-C47E-D0B3-2F35C52D0B55}"/>
              </a:ext>
            </a:extLst>
          </p:cNvPr>
          <p:cNvSpPr txBox="1">
            <a:spLocks/>
          </p:cNvSpPr>
          <p:nvPr/>
        </p:nvSpPr>
        <p:spPr>
          <a:xfrm>
            <a:off x="11529684" y="6373939"/>
            <a:ext cx="487680" cy="365760"/>
          </a:xfrm>
          <a:prstGeom prst="roundRect">
            <a:avLst/>
          </a:prstGeom>
          <a:solidFill>
            <a:schemeClr val="bg1">
              <a:lumMod val="75000"/>
            </a:schemeClr>
          </a:solidFill>
          <a:ln w="6350" cap="flat" cmpd="sng" algn="ctr">
            <a:noFill/>
            <a:prstDash val="solid"/>
            <a:miter lim="800000"/>
          </a:ln>
          <a:effectLst/>
        </p:spPr>
        <p:txBody>
          <a:bodyPr lIns="0" tIns="18288" rIns="0" bIns="0" rtlCol="0" anchor="ctr"/>
          <a:lstStyle>
            <a:defPPr>
              <a:defRPr lang="en-US"/>
            </a:defPPr>
            <a:lvl1pPr marL="0" algn="ctr" defTabSz="1219170" rtl="0" eaLnBrk="1" latinLnBrk="0" hangingPunct="1">
              <a:defRPr lang="en-US" sz="1600" kern="1200" spc="267" baseline="0">
                <a:solidFill>
                  <a:schemeClr val="bg1"/>
                </a:solidFill>
                <a:latin typeface="Bebas Neue Bold" panose="020B0606020202050201" pitchFamily="34" charset="0"/>
                <a:ea typeface="+mn-ea"/>
                <a:cs typeface="+mn-cs"/>
              </a:defRPr>
            </a:lvl1pPr>
            <a:lvl2pPr marL="609585" algn="l" defTabSz="1219170" rtl="0" eaLnBrk="1" latinLnBrk="0" hangingPunct="1">
              <a:defRPr sz="2400" kern="1200">
                <a:solidFill>
                  <a:schemeClr val="dk1"/>
                </a:solidFill>
                <a:latin typeface="+mn-lt"/>
                <a:ea typeface="+mn-ea"/>
                <a:cs typeface="+mn-cs"/>
              </a:defRPr>
            </a:lvl2pPr>
            <a:lvl3pPr marL="1219170" algn="l" defTabSz="1219170" rtl="0" eaLnBrk="1" latinLnBrk="0" hangingPunct="1">
              <a:defRPr sz="2400" kern="1200">
                <a:solidFill>
                  <a:schemeClr val="dk1"/>
                </a:solidFill>
                <a:latin typeface="+mn-lt"/>
                <a:ea typeface="+mn-ea"/>
                <a:cs typeface="+mn-cs"/>
              </a:defRPr>
            </a:lvl3pPr>
            <a:lvl4pPr marL="1828754" algn="l" defTabSz="1219170" rtl="0" eaLnBrk="1" latinLnBrk="0" hangingPunct="1">
              <a:defRPr sz="2400" kern="1200">
                <a:solidFill>
                  <a:schemeClr val="dk1"/>
                </a:solidFill>
                <a:latin typeface="+mn-lt"/>
                <a:ea typeface="+mn-ea"/>
                <a:cs typeface="+mn-cs"/>
              </a:defRPr>
            </a:lvl4pPr>
            <a:lvl5pPr marL="2438339" algn="l" defTabSz="1219170" rtl="0" eaLnBrk="1" latinLnBrk="0" hangingPunct="1">
              <a:defRPr sz="2400" kern="1200">
                <a:solidFill>
                  <a:schemeClr val="dk1"/>
                </a:solidFill>
                <a:latin typeface="+mn-lt"/>
                <a:ea typeface="+mn-ea"/>
                <a:cs typeface="+mn-cs"/>
              </a:defRPr>
            </a:lvl5pPr>
            <a:lvl6pPr marL="3047924" algn="l" defTabSz="1219170" rtl="0" eaLnBrk="1" latinLnBrk="0" hangingPunct="1">
              <a:defRPr sz="2400" kern="1200">
                <a:solidFill>
                  <a:schemeClr val="dk1"/>
                </a:solidFill>
                <a:latin typeface="+mn-lt"/>
                <a:ea typeface="+mn-ea"/>
                <a:cs typeface="+mn-cs"/>
              </a:defRPr>
            </a:lvl6pPr>
            <a:lvl7pPr marL="3657509" algn="l" defTabSz="1219170" rtl="0" eaLnBrk="1" latinLnBrk="0" hangingPunct="1">
              <a:defRPr sz="2400" kern="1200">
                <a:solidFill>
                  <a:schemeClr val="dk1"/>
                </a:solidFill>
                <a:latin typeface="+mn-lt"/>
                <a:ea typeface="+mn-ea"/>
                <a:cs typeface="+mn-cs"/>
              </a:defRPr>
            </a:lvl7pPr>
            <a:lvl8pPr marL="4267093" algn="l" defTabSz="1219170" rtl="0" eaLnBrk="1" latinLnBrk="0" hangingPunct="1">
              <a:defRPr sz="2400" kern="1200">
                <a:solidFill>
                  <a:schemeClr val="dk1"/>
                </a:solidFill>
                <a:latin typeface="+mn-lt"/>
                <a:ea typeface="+mn-ea"/>
                <a:cs typeface="+mn-cs"/>
              </a:defRPr>
            </a:lvl8pPr>
            <a:lvl9pPr marL="4876678" algn="l" defTabSz="1219170" rtl="0" eaLnBrk="1" latinLnBrk="0" hangingPunct="1">
              <a:defRPr sz="2400" kern="1200">
                <a:solidFill>
                  <a:schemeClr val="dk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fld id="{9D955F5F-96B5-4123-A0BF-F5126ED54847}" type="slidenum">
              <a:rPr kumimoji="0" lang="en-US" sz="1600" b="0" i="0" u="none" strike="noStrike" kern="1200" cap="none" spc="267" normalizeH="0" baseline="0" noProof="0" smtClean="0">
                <a:ln>
                  <a:noFill/>
                </a:ln>
                <a:solidFill>
                  <a:srgbClr val="FFFFFF"/>
                </a:solidFill>
                <a:effectLst/>
                <a:uLnTx/>
                <a:uFillTx/>
                <a:latin typeface="Calibri" panose="020F0502020204030204" pitchFamily="34" charset="0"/>
                <a:ea typeface="+mn-ea"/>
                <a:cs typeface="+mn-cs"/>
              </a:rPr>
              <a:pPr marL="0" marR="0" lvl="0" indent="0" algn="ctr" defTabSz="1219170" rtl="0" eaLnBrk="1" fontAlgn="auto" latinLnBrk="0" hangingPunct="1">
                <a:lnSpc>
                  <a:spcPct val="100000"/>
                </a:lnSpc>
                <a:spcBef>
                  <a:spcPts val="0"/>
                </a:spcBef>
                <a:spcAft>
                  <a:spcPts val="0"/>
                </a:spcAft>
                <a:buClrTx/>
                <a:buSzTx/>
                <a:buFontTx/>
                <a:buNone/>
                <a:tabLst/>
                <a:defRPr/>
              </a:pPr>
              <a:t>23</a:t>
            </a:fld>
            <a:endParaRPr kumimoji="0" lang="en-US" sz="1600" b="0" i="0" u="none" strike="noStrike" kern="1200" cap="none" spc="267" normalizeH="0" baseline="0" noProof="0" dirty="0">
              <a:ln>
                <a:noFill/>
              </a:ln>
              <a:solidFill>
                <a:srgbClr val="FFFFFF"/>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7731635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p:cNvSpPr>
          <p:nvPr>
            <p:ph type="title" idx="4294967295"/>
          </p:nvPr>
        </p:nvSpPr>
        <p:spPr>
          <a:xfrm>
            <a:off x="898864" y="13292"/>
            <a:ext cx="4944152" cy="1622321"/>
          </a:xfrm>
          <a:prstGeom prst="rect">
            <a:avLst/>
          </a:prstGeom>
        </p:spPr>
        <p:txBody>
          <a:bodyPr vert="horz" lIns="91440" tIns="45720" rIns="91440" bIns="45720" rtlCol="0" anchor="ctr">
            <a:normAutofit/>
          </a:bodyPr>
          <a:lstStyle/>
          <a:p>
            <a:r>
              <a:rPr lang="en-US" altLang="en-US" b="1" kern="1200" dirty="0">
                <a:solidFill>
                  <a:schemeClr val="tx1"/>
                </a:solidFill>
                <a:latin typeface="+mn-lt"/>
                <a:ea typeface="+mj-ea"/>
                <a:cs typeface="+mj-cs"/>
              </a:rPr>
              <a:t>Easy Access</a:t>
            </a:r>
          </a:p>
        </p:txBody>
      </p:sp>
      <p:sp>
        <p:nvSpPr>
          <p:cNvPr id="4" name="Text Placeholder 3">
            <a:extLst>
              <a:ext uri="{FF2B5EF4-FFF2-40B4-BE49-F238E27FC236}">
                <a16:creationId xmlns:a16="http://schemas.microsoft.com/office/drawing/2014/main" id="{E1E02EAE-B7AB-B8FB-359A-0017C315F4F7}"/>
              </a:ext>
            </a:extLst>
          </p:cNvPr>
          <p:cNvSpPr>
            <a:spLocks noGrp="1"/>
          </p:cNvSpPr>
          <p:nvPr>
            <p:ph type="body" sz="half" idx="4294967295"/>
          </p:nvPr>
        </p:nvSpPr>
        <p:spPr>
          <a:xfrm>
            <a:off x="664585" y="1382663"/>
            <a:ext cx="4944151" cy="5085870"/>
          </a:xfrm>
          <a:prstGeom prst="rect">
            <a:avLst/>
          </a:prstGeom>
        </p:spPr>
        <p:txBody>
          <a:bodyPr vert="horz" lIns="91440" tIns="45720" rIns="91440" bIns="45720" rtlCol="0">
            <a:normAutofit/>
          </a:bodyPr>
          <a:lstStyle/>
          <a:p>
            <a:pPr marL="0" marR="0" lvl="0" indent="0" defTabSz="609585" rtl="0" eaLnBrk="1" fontAlgn="auto" latinLnBrk="0" hangingPunct="1">
              <a:lnSpc>
                <a:spcPct val="100000"/>
              </a:lnSpc>
              <a:spcBef>
                <a:spcPts val="0"/>
              </a:spcBef>
              <a:spcAft>
                <a:spcPts val="1200"/>
              </a:spcAft>
              <a:buClrTx/>
              <a:buSzTx/>
              <a:buFontTx/>
              <a:buNone/>
              <a:tabLst/>
              <a:defRPr/>
            </a:pPr>
            <a:r>
              <a:rPr kumimoji="0" lang="en-US" b="1" i="1" u="none" strike="noStrike" kern="1200" cap="none" spc="0" normalizeH="0" baseline="0" noProof="0" dirty="0">
                <a:ln>
                  <a:noFill/>
                </a:ln>
                <a:solidFill>
                  <a:prstClr val="black"/>
                </a:solidFill>
                <a:effectLst/>
                <a:uLnTx/>
                <a:uFillTx/>
                <a:ea typeface="+mn-ea"/>
                <a:cs typeface="+mn-cs"/>
              </a:rPr>
              <a:t>Barriers to access can include:</a:t>
            </a:r>
          </a:p>
          <a:p>
            <a:pPr defTabSz="609585">
              <a:lnSpc>
                <a:spcPct val="100000"/>
              </a:lnSpc>
              <a:spcBef>
                <a:spcPts val="0"/>
              </a:spcBef>
              <a:spcAft>
                <a:spcPts val="1200"/>
              </a:spcAft>
              <a:defRPr/>
            </a:pPr>
            <a:r>
              <a:rPr lang="en-US" dirty="0"/>
              <a:t>Cost</a:t>
            </a:r>
          </a:p>
          <a:p>
            <a:pPr defTabSz="609585">
              <a:lnSpc>
                <a:spcPct val="100000"/>
              </a:lnSpc>
              <a:spcBef>
                <a:spcPts val="0"/>
              </a:spcBef>
              <a:spcAft>
                <a:spcPts val="1200"/>
              </a:spcAft>
              <a:defRPr/>
            </a:pPr>
            <a:r>
              <a:rPr lang="en-US" dirty="0"/>
              <a:t>Transportation</a:t>
            </a:r>
          </a:p>
          <a:p>
            <a:pPr defTabSz="609585">
              <a:lnSpc>
                <a:spcPct val="100000"/>
              </a:lnSpc>
              <a:spcBef>
                <a:spcPts val="0"/>
              </a:spcBef>
              <a:spcAft>
                <a:spcPts val="1200"/>
              </a:spcAft>
              <a:defRPr/>
            </a:pPr>
            <a:r>
              <a:rPr lang="en-US" dirty="0"/>
              <a:t>Language</a:t>
            </a:r>
          </a:p>
          <a:p>
            <a:pPr defTabSz="609585">
              <a:lnSpc>
                <a:spcPct val="100000"/>
              </a:lnSpc>
              <a:spcBef>
                <a:spcPts val="0"/>
              </a:spcBef>
              <a:spcAft>
                <a:spcPts val="1200"/>
              </a:spcAft>
              <a:defRPr/>
            </a:pPr>
            <a:r>
              <a:rPr lang="en-US" dirty="0"/>
              <a:t>Culture</a:t>
            </a:r>
          </a:p>
          <a:p>
            <a:pPr defTabSz="609585">
              <a:lnSpc>
                <a:spcPct val="100000"/>
              </a:lnSpc>
              <a:spcBef>
                <a:spcPts val="0"/>
              </a:spcBef>
              <a:spcAft>
                <a:spcPts val="1200"/>
              </a:spcAft>
              <a:defRPr/>
            </a:pPr>
            <a:r>
              <a:rPr lang="en-US" dirty="0"/>
              <a:t>Time and Location</a:t>
            </a:r>
          </a:p>
          <a:p>
            <a:pPr defTabSz="609585">
              <a:lnSpc>
                <a:spcPct val="100000"/>
              </a:lnSpc>
              <a:spcBef>
                <a:spcPts val="0"/>
              </a:spcBef>
              <a:spcAft>
                <a:spcPts val="1200"/>
              </a:spcAft>
              <a:defRPr/>
            </a:pPr>
            <a:r>
              <a:rPr lang="en-US" dirty="0"/>
              <a:t>Childcare</a:t>
            </a:r>
          </a:p>
          <a:p>
            <a:pPr defTabSz="609585">
              <a:lnSpc>
                <a:spcPct val="100000"/>
              </a:lnSpc>
              <a:spcBef>
                <a:spcPts val="0"/>
              </a:spcBef>
              <a:spcAft>
                <a:spcPts val="1200"/>
              </a:spcAft>
              <a:defRPr/>
            </a:pPr>
            <a:r>
              <a:rPr lang="en-US" dirty="0"/>
              <a:t>Opportunity cost</a:t>
            </a:r>
          </a:p>
          <a:p>
            <a:pPr defTabSz="609585">
              <a:lnSpc>
                <a:spcPct val="100000"/>
              </a:lnSpc>
              <a:spcBef>
                <a:spcPts val="0"/>
              </a:spcBef>
              <a:spcAft>
                <a:spcPts val="1200"/>
              </a:spcAft>
              <a:defRPr/>
            </a:pPr>
            <a:endParaRPr lang="en-US" dirty="0"/>
          </a:p>
        </p:txBody>
      </p:sp>
      <p:pic>
        <p:nvPicPr>
          <p:cNvPr id="3" name="Picture 2">
            <a:extLst>
              <a:ext uri="{FF2B5EF4-FFF2-40B4-BE49-F238E27FC236}">
                <a16:creationId xmlns:a16="http://schemas.microsoft.com/office/drawing/2014/main" id="{C8C34F45-E956-2666-DF2B-53BDE2629F8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04709" y="2308494"/>
            <a:ext cx="4475531" cy="2237765"/>
          </a:xfrm>
          <a:prstGeom prst="rect">
            <a:avLst/>
          </a:prstGeom>
          <a:effectLst/>
        </p:spPr>
      </p:pic>
      <p:sp>
        <p:nvSpPr>
          <p:cNvPr id="2" name="Arrow: Down 1">
            <a:extLst>
              <a:ext uri="{FF2B5EF4-FFF2-40B4-BE49-F238E27FC236}">
                <a16:creationId xmlns:a16="http://schemas.microsoft.com/office/drawing/2014/main" id="{521123BB-2899-CF4A-DE7E-CDF091EA47D5}"/>
              </a:ext>
            </a:extLst>
          </p:cNvPr>
          <p:cNvSpPr/>
          <p:nvPr/>
        </p:nvSpPr>
        <p:spPr>
          <a:xfrm>
            <a:off x="10148710" y="1552139"/>
            <a:ext cx="519289" cy="7563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13">
            <a:extLst>
              <a:ext uri="{FF2B5EF4-FFF2-40B4-BE49-F238E27FC236}">
                <a16:creationId xmlns:a16="http://schemas.microsoft.com/office/drawing/2014/main" id="{AA9ED6E4-35C1-1777-5F95-AA18422FC0E2}"/>
              </a:ext>
            </a:extLst>
          </p:cNvPr>
          <p:cNvSpPr txBox="1">
            <a:spLocks/>
          </p:cNvSpPr>
          <p:nvPr/>
        </p:nvSpPr>
        <p:spPr>
          <a:xfrm>
            <a:off x="11529684" y="6373939"/>
            <a:ext cx="487680" cy="365760"/>
          </a:xfrm>
          <a:prstGeom prst="roundRect">
            <a:avLst/>
          </a:prstGeom>
          <a:solidFill>
            <a:schemeClr val="bg1">
              <a:lumMod val="75000"/>
            </a:schemeClr>
          </a:solidFill>
          <a:ln w="6350" cap="flat" cmpd="sng" algn="ctr">
            <a:noFill/>
            <a:prstDash val="solid"/>
            <a:miter lim="800000"/>
          </a:ln>
          <a:effectLst/>
        </p:spPr>
        <p:txBody>
          <a:bodyPr lIns="0" tIns="18288" rIns="0" bIns="0" rtlCol="0" anchor="ctr"/>
          <a:lstStyle>
            <a:defPPr>
              <a:defRPr lang="en-US"/>
            </a:defPPr>
            <a:lvl1pPr marL="0" algn="ctr" defTabSz="1219170" rtl="0" eaLnBrk="1" latinLnBrk="0" hangingPunct="1">
              <a:defRPr lang="en-US" sz="1600" kern="1200" spc="267" baseline="0">
                <a:solidFill>
                  <a:schemeClr val="bg1"/>
                </a:solidFill>
                <a:latin typeface="Bebas Neue Bold" panose="020B0606020202050201" pitchFamily="34" charset="0"/>
                <a:ea typeface="+mn-ea"/>
                <a:cs typeface="+mn-cs"/>
              </a:defRPr>
            </a:lvl1pPr>
            <a:lvl2pPr marL="609585" algn="l" defTabSz="1219170" rtl="0" eaLnBrk="1" latinLnBrk="0" hangingPunct="1">
              <a:defRPr sz="2400" kern="1200">
                <a:solidFill>
                  <a:schemeClr val="dk1"/>
                </a:solidFill>
                <a:latin typeface="+mn-lt"/>
                <a:ea typeface="+mn-ea"/>
                <a:cs typeface="+mn-cs"/>
              </a:defRPr>
            </a:lvl2pPr>
            <a:lvl3pPr marL="1219170" algn="l" defTabSz="1219170" rtl="0" eaLnBrk="1" latinLnBrk="0" hangingPunct="1">
              <a:defRPr sz="2400" kern="1200">
                <a:solidFill>
                  <a:schemeClr val="dk1"/>
                </a:solidFill>
                <a:latin typeface="+mn-lt"/>
                <a:ea typeface="+mn-ea"/>
                <a:cs typeface="+mn-cs"/>
              </a:defRPr>
            </a:lvl3pPr>
            <a:lvl4pPr marL="1828754" algn="l" defTabSz="1219170" rtl="0" eaLnBrk="1" latinLnBrk="0" hangingPunct="1">
              <a:defRPr sz="2400" kern="1200">
                <a:solidFill>
                  <a:schemeClr val="dk1"/>
                </a:solidFill>
                <a:latin typeface="+mn-lt"/>
                <a:ea typeface="+mn-ea"/>
                <a:cs typeface="+mn-cs"/>
              </a:defRPr>
            </a:lvl4pPr>
            <a:lvl5pPr marL="2438339" algn="l" defTabSz="1219170" rtl="0" eaLnBrk="1" latinLnBrk="0" hangingPunct="1">
              <a:defRPr sz="2400" kern="1200">
                <a:solidFill>
                  <a:schemeClr val="dk1"/>
                </a:solidFill>
                <a:latin typeface="+mn-lt"/>
                <a:ea typeface="+mn-ea"/>
                <a:cs typeface="+mn-cs"/>
              </a:defRPr>
            </a:lvl5pPr>
            <a:lvl6pPr marL="3047924" algn="l" defTabSz="1219170" rtl="0" eaLnBrk="1" latinLnBrk="0" hangingPunct="1">
              <a:defRPr sz="2400" kern="1200">
                <a:solidFill>
                  <a:schemeClr val="dk1"/>
                </a:solidFill>
                <a:latin typeface="+mn-lt"/>
                <a:ea typeface="+mn-ea"/>
                <a:cs typeface="+mn-cs"/>
              </a:defRPr>
            </a:lvl6pPr>
            <a:lvl7pPr marL="3657509" algn="l" defTabSz="1219170" rtl="0" eaLnBrk="1" latinLnBrk="0" hangingPunct="1">
              <a:defRPr sz="2400" kern="1200">
                <a:solidFill>
                  <a:schemeClr val="dk1"/>
                </a:solidFill>
                <a:latin typeface="+mn-lt"/>
                <a:ea typeface="+mn-ea"/>
                <a:cs typeface="+mn-cs"/>
              </a:defRPr>
            </a:lvl7pPr>
            <a:lvl8pPr marL="4267093" algn="l" defTabSz="1219170" rtl="0" eaLnBrk="1" latinLnBrk="0" hangingPunct="1">
              <a:defRPr sz="2400" kern="1200">
                <a:solidFill>
                  <a:schemeClr val="dk1"/>
                </a:solidFill>
                <a:latin typeface="+mn-lt"/>
                <a:ea typeface="+mn-ea"/>
                <a:cs typeface="+mn-cs"/>
              </a:defRPr>
            </a:lvl8pPr>
            <a:lvl9pPr marL="4876678" algn="l" defTabSz="1219170" rtl="0" eaLnBrk="1" latinLnBrk="0" hangingPunct="1">
              <a:defRPr sz="2400" kern="1200">
                <a:solidFill>
                  <a:schemeClr val="dk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fld id="{9D955F5F-96B5-4123-A0BF-F5126ED54847}" type="slidenum">
              <a:rPr kumimoji="0" lang="en-US" sz="1600" b="0" i="0" u="none" strike="noStrike" kern="1200" cap="none" spc="267" normalizeH="0" baseline="0" noProof="0" smtClean="0">
                <a:ln>
                  <a:noFill/>
                </a:ln>
                <a:solidFill>
                  <a:srgbClr val="FFFFFF"/>
                </a:solidFill>
                <a:effectLst/>
                <a:uLnTx/>
                <a:uFillTx/>
                <a:latin typeface="Calibri" panose="020F0502020204030204" pitchFamily="34" charset="0"/>
                <a:ea typeface="+mn-ea"/>
                <a:cs typeface="+mn-cs"/>
              </a:rPr>
              <a:pPr marL="0" marR="0" lvl="0" indent="0" algn="ctr" defTabSz="1219170" rtl="0" eaLnBrk="1" fontAlgn="auto" latinLnBrk="0" hangingPunct="1">
                <a:lnSpc>
                  <a:spcPct val="100000"/>
                </a:lnSpc>
                <a:spcBef>
                  <a:spcPts val="0"/>
                </a:spcBef>
                <a:spcAft>
                  <a:spcPts val="0"/>
                </a:spcAft>
                <a:buClrTx/>
                <a:buSzTx/>
                <a:buFontTx/>
                <a:buNone/>
                <a:tabLst/>
                <a:defRPr/>
              </a:pPr>
              <a:t>24</a:t>
            </a:fld>
            <a:endParaRPr kumimoji="0" lang="en-US" sz="1600" b="0" i="0" u="none" strike="noStrike" kern="1200" cap="none" spc="267" normalizeH="0" baseline="0" noProof="0" dirty="0">
              <a:ln>
                <a:noFill/>
              </a:ln>
              <a:solidFill>
                <a:srgbClr val="FFFFFF"/>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2996790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A8B820-778E-33E0-F853-7E506F5ED3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77997" y="4300538"/>
            <a:ext cx="3486392" cy="2324261"/>
          </a:xfrm>
          <a:prstGeom prst="rect">
            <a:avLst/>
          </a:prstGeom>
        </p:spPr>
      </p:pic>
      <p:sp>
        <p:nvSpPr>
          <p:cNvPr id="4" name="TextBox 3">
            <a:extLst>
              <a:ext uri="{FF2B5EF4-FFF2-40B4-BE49-F238E27FC236}">
                <a16:creationId xmlns:a16="http://schemas.microsoft.com/office/drawing/2014/main" id="{BD2FB64B-0BAC-A6A5-9BC7-DA94F567CDCF}"/>
              </a:ext>
            </a:extLst>
          </p:cNvPr>
          <p:cNvSpPr txBox="1"/>
          <p:nvPr/>
        </p:nvSpPr>
        <p:spPr>
          <a:xfrm>
            <a:off x="3821868" y="666749"/>
            <a:ext cx="8229304" cy="646331"/>
          </a:xfrm>
          <a:prstGeom prst="rect">
            <a:avLst/>
          </a:prstGeom>
          <a:noFill/>
        </p:spPr>
        <p:txBody>
          <a:bodyPr wrap="none" rtlCol="0">
            <a:spAutoFit/>
          </a:bodyPr>
          <a:lstStyle/>
          <a:p>
            <a:r>
              <a:rPr lang="en-US" dirty="0"/>
              <a:t>Working with the community to ensure prevention materials for a community event</a:t>
            </a:r>
          </a:p>
          <a:p>
            <a:r>
              <a:rPr lang="en-US" dirty="0"/>
              <a:t> are translated into languages spoken in the community and are culturally appropriate</a:t>
            </a:r>
          </a:p>
        </p:txBody>
      </p:sp>
      <p:pic>
        <p:nvPicPr>
          <p:cNvPr id="6" name="Picture 5" descr="A picture containing sky, road, outdoor, person&#10;&#10;Description automatically generated">
            <a:extLst>
              <a:ext uri="{FF2B5EF4-FFF2-40B4-BE49-F238E27FC236}">
                <a16:creationId xmlns:a16="http://schemas.microsoft.com/office/drawing/2014/main" id="{C3E7AD2A-36D0-E140-3777-5255DED8B82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46047" y="1607093"/>
            <a:ext cx="3850652" cy="2555875"/>
          </a:xfrm>
          <a:prstGeom prst="rect">
            <a:avLst/>
          </a:prstGeom>
        </p:spPr>
      </p:pic>
      <p:pic>
        <p:nvPicPr>
          <p:cNvPr id="8" name="Picture 7" descr="A picture containing person, tree, outdoor&#10;&#10;Description automatically generated">
            <a:extLst>
              <a:ext uri="{FF2B5EF4-FFF2-40B4-BE49-F238E27FC236}">
                <a16:creationId xmlns:a16="http://schemas.microsoft.com/office/drawing/2014/main" id="{017237D7-4FAE-C413-C37D-7DF794DFCA0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90839" y="1607094"/>
            <a:ext cx="3833813" cy="2555875"/>
          </a:xfrm>
          <a:prstGeom prst="rect">
            <a:avLst/>
          </a:prstGeom>
        </p:spPr>
      </p:pic>
    </p:spTree>
    <p:extLst>
      <p:ext uri="{BB962C8B-B14F-4D97-AF65-F5344CB8AC3E}">
        <p14:creationId xmlns:p14="http://schemas.microsoft.com/office/powerpoint/2010/main" val="7444625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p:cNvSpPr>
          <p:nvPr>
            <p:ph type="title" idx="4294967295"/>
          </p:nvPr>
        </p:nvSpPr>
        <p:spPr>
          <a:xfrm>
            <a:off x="898864" y="13292"/>
            <a:ext cx="4944152" cy="1622321"/>
          </a:xfrm>
          <a:prstGeom prst="rect">
            <a:avLst/>
          </a:prstGeom>
        </p:spPr>
        <p:txBody>
          <a:bodyPr vert="horz" lIns="91440" tIns="45720" rIns="91440" bIns="45720" rtlCol="0" anchor="ctr">
            <a:normAutofit/>
          </a:bodyPr>
          <a:lstStyle/>
          <a:p>
            <a:r>
              <a:rPr lang="en-US" altLang="en-US" b="1" kern="1200" dirty="0">
                <a:solidFill>
                  <a:schemeClr val="tx1"/>
                </a:solidFill>
                <a:latin typeface="+mn-lt"/>
                <a:ea typeface="+mj-ea"/>
                <a:cs typeface="+mj-cs"/>
              </a:rPr>
              <a:t>Equitable Opportunities</a:t>
            </a:r>
          </a:p>
        </p:txBody>
      </p:sp>
      <p:sp>
        <p:nvSpPr>
          <p:cNvPr id="4" name="Text Placeholder 3">
            <a:extLst>
              <a:ext uri="{FF2B5EF4-FFF2-40B4-BE49-F238E27FC236}">
                <a16:creationId xmlns:a16="http://schemas.microsoft.com/office/drawing/2014/main" id="{E1E02EAE-B7AB-B8FB-359A-0017C315F4F7}"/>
              </a:ext>
            </a:extLst>
          </p:cNvPr>
          <p:cNvSpPr>
            <a:spLocks noGrp="1"/>
          </p:cNvSpPr>
          <p:nvPr>
            <p:ph type="body" sz="half" idx="4294967295"/>
          </p:nvPr>
        </p:nvSpPr>
        <p:spPr>
          <a:xfrm>
            <a:off x="664585" y="2460977"/>
            <a:ext cx="4944151" cy="4007555"/>
          </a:xfrm>
          <a:prstGeom prst="rect">
            <a:avLst/>
          </a:prstGeom>
        </p:spPr>
        <p:txBody>
          <a:bodyPr vert="horz" lIns="91440" tIns="45720" rIns="91440" bIns="45720" rtlCol="0">
            <a:norm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black"/>
                </a:solidFill>
                <a:effectLst/>
                <a:uLnTx/>
                <a:uFillTx/>
                <a:latin typeface="Calibri"/>
                <a:ea typeface="+mn-ea"/>
                <a:cs typeface="+mn-cs"/>
              </a:rPr>
              <a:t>Develop and support  opportunities for everyone to achieve optimal health.</a:t>
            </a:r>
          </a:p>
          <a:p>
            <a:pPr marL="0" indent="0" defTabSz="609585">
              <a:lnSpc>
                <a:spcPct val="100000"/>
              </a:lnSpc>
              <a:spcBef>
                <a:spcPts val="0"/>
              </a:spcBef>
              <a:spcAft>
                <a:spcPts val="1200"/>
              </a:spcAft>
              <a:buNone/>
              <a:defRPr/>
            </a:pPr>
            <a:endParaRPr lang="en-US" dirty="0"/>
          </a:p>
        </p:txBody>
      </p:sp>
      <p:pic>
        <p:nvPicPr>
          <p:cNvPr id="3" name="Picture 2">
            <a:extLst>
              <a:ext uri="{FF2B5EF4-FFF2-40B4-BE49-F238E27FC236}">
                <a16:creationId xmlns:a16="http://schemas.microsoft.com/office/drawing/2014/main" id="{C8C34F45-E956-2666-DF2B-53BDE2629F8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04709" y="2308494"/>
            <a:ext cx="4475531" cy="2237765"/>
          </a:xfrm>
          <a:prstGeom prst="rect">
            <a:avLst/>
          </a:prstGeom>
          <a:effectLst/>
        </p:spPr>
      </p:pic>
      <p:sp>
        <p:nvSpPr>
          <p:cNvPr id="2" name="Arrow: Down 1">
            <a:extLst>
              <a:ext uri="{FF2B5EF4-FFF2-40B4-BE49-F238E27FC236}">
                <a16:creationId xmlns:a16="http://schemas.microsoft.com/office/drawing/2014/main" id="{521123BB-2899-CF4A-DE7E-CDF091EA47D5}"/>
              </a:ext>
            </a:extLst>
          </p:cNvPr>
          <p:cNvSpPr/>
          <p:nvPr/>
        </p:nvSpPr>
        <p:spPr>
          <a:xfrm rot="10800000">
            <a:off x="7665155" y="4546259"/>
            <a:ext cx="519289" cy="7563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13">
            <a:extLst>
              <a:ext uri="{FF2B5EF4-FFF2-40B4-BE49-F238E27FC236}">
                <a16:creationId xmlns:a16="http://schemas.microsoft.com/office/drawing/2014/main" id="{F7DBB808-4D6C-5E48-1F68-546A0E4A0AD0}"/>
              </a:ext>
            </a:extLst>
          </p:cNvPr>
          <p:cNvSpPr txBox="1">
            <a:spLocks/>
          </p:cNvSpPr>
          <p:nvPr/>
        </p:nvSpPr>
        <p:spPr>
          <a:xfrm>
            <a:off x="11529684" y="6373939"/>
            <a:ext cx="487680" cy="365760"/>
          </a:xfrm>
          <a:prstGeom prst="roundRect">
            <a:avLst/>
          </a:prstGeom>
          <a:solidFill>
            <a:schemeClr val="bg1">
              <a:lumMod val="75000"/>
            </a:schemeClr>
          </a:solidFill>
          <a:ln w="6350" cap="flat" cmpd="sng" algn="ctr">
            <a:noFill/>
            <a:prstDash val="solid"/>
            <a:miter lim="800000"/>
          </a:ln>
          <a:effectLst/>
        </p:spPr>
        <p:txBody>
          <a:bodyPr lIns="0" tIns="18288" rIns="0" bIns="0" rtlCol="0" anchor="ctr"/>
          <a:lstStyle>
            <a:defPPr>
              <a:defRPr lang="en-US"/>
            </a:defPPr>
            <a:lvl1pPr marL="0" algn="ctr" defTabSz="1219170" rtl="0" eaLnBrk="1" latinLnBrk="0" hangingPunct="1">
              <a:defRPr lang="en-US" sz="1600" kern="1200" spc="267" baseline="0">
                <a:solidFill>
                  <a:schemeClr val="bg1"/>
                </a:solidFill>
                <a:latin typeface="Bebas Neue Bold" panose="020B0606020202050201" pitchFamily="34" charset="0"/>
                <a:ea typeface="+mn-ea"/>
                <a:cs typeface="+mn-cs"/>
              </a:defRPr>
            </a:lvl1pPr>
            <a:lvl2pPr marL="609585" algn="l" defTabSz="1219170" rtl="0" eaLnBrk="1" latinLnBrk="0" hangingPunct="1">
              <a:defRPr sz="2400" kern="1200">
                <a:solidFill>
                  <a:schemeClr val="dk1"/>
                </a:solidFill>
                <a:latin typeface="+mn-lt"/>
                <a:ea typeface="+mn-ea"/>
                <a:cs typeface="+mn-cs"/>
              </a:defRPr>
            </a:lvl2pPr>
            <a:lvl3pPr marL="1219170" algn="l" defTabSz="1219170" rtl="0" eaLnBrk="1" latinLnBrk="0" hangingPunct="1">
              <a:defRPr sz="2400" kern="1200">
                <a:solidFill>
                  <a:schemeClr val="dk1"/>
                </a:solidFill>
                <a:latin typeface="+mn-lt"/>
                <a:ea typeface="+mn-ea"/>
                <a:cs typeface="+mn-cs"/>
              </a:defRPr>
            </a:lvl3pPr>
            <a:lvl4pPr marL="1828754" algn="l" defTabSz="1219170" rtl="0" eaLnBrk="1" latinLnBrk="0" hangingPunct="1">
              <a:defRPr sz="2400" kern="1200">
                <a:solidFill>
                  <a:schemeClr val="dk1"/>
                </a:solidFill>
                <a:latin typeface="+mn-lt"/>
                <a:ea typeface="+mn-ea"/>
                <a:cs typeface="+mn-cs"/>
              </a:defRPr>
            </a:lvl4pPr>
            <a:lvl5pPr marL="2438339" algn="l" defTabSz="1219170" rtl="0" eaLnBrk="1" latinLnBrk="0" hangingPunct="1">
              <a:defRPr sz="2400" kern="1200">
                <a:solidFill>
                  <a:schemeClr val="dk1"/>
                </a:solidFill>
                <a:latin typeface="+mn-lt"/>
                <a:ea typeface="+mn-ea"/>
                <a:cs typeface="+mn-cs"/>
              </a:defRPr>
            </a:lvl5pPr>
            <a:lvl6pPr marL="3047924" algn="l" defTabSz="1219170" rtl="0" eaLnBrk="1" latinLnBrk="0" hangingPunct="1">
              <a:defRPr sz="2400" kern="1200">
                <a:solidFill>
                  <a:schemeClr val="dk1"/>
                </a:solidFill>
                <a:latin typeface="+mn-lt"/>
                <a:ea typeface="+mn-ea"/>
                <a:cs typeface="+mn-cs"/>
              </a:defRPr>
            </a:lvl6pPr>
            <a:lvl7pPr marL="3657509" algn="l" defTabSz="1219170" rtl="0" eaLnBrk="1" latinLnBrk="0" hangingPunct="1">
              <a:defRPr sz="2400" kern="1200">
                <a:solidFill>
                  <a:schemeClr val="dk1"/>
                </a:solidFill>
                <a:latin typeface="+mn-lt"/>
                <a:ea typeface="+mn-ea"/>
                <a:cs typeface="+mn-cs"/>
              </a:defRPr>
            </a:lvl7pPr>
            <a:lvl8pPr marL="4267093" algn="l" defTabSz="1219170" rtl="0" eaLnBrk="1" latinLnBrk="0" hangingPunct="1">
              <a:defRPr sz="2400" kern="1200">
                <a:solidFill>
                  <a:schemeClr val="dk1"/>
                </a:solidFill>
                <a:latin typeface="+mn-lt"/>
                <a:ea typeface="+mn-ea"/>
                <a:cs typeface="+mn-cs"/>
              </a:defRPr>
            </a:lvl8pPr>
            <a:lvl9pPr marL="4876678" algn="l" defTabSz="1219170" rtl="0" eaLnBrk="1" latinLnBrk="0" hangingPunct="1">
              <a:defRPr sz="2400" kern="1200">
                <a:solidFill>
                  <a:schemeClr val="dk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fld id="{9D955F5F-96B5-4123-A0BF-F5126ED54847}" type="slidenum">
              <a:rPr kumimoji="0" lang="en-US" sz="1600" b="0" i="0" u="none" strike="noStrike" kern="1200" cap="none" spc="267" normalizeH="0" baseline="0" noProof="0" smtClean="0">
                <a:ln>
                  <a:noFill/>
                </a:ln>
                <a:solidFill>
                  <a:srgbClr val="FFFFFF"/>
                </a:solidFill>
                <a:effectLst/>
                <a:uLnTx/>
                <a:uFillTx/>
                <a:latin typeface="Calibri" panose="020F0502020204030204" pitchFamily="34" charset="0"/>
                <a:ea typeface="+mn-ea"/>
                <a:cs typeface="+mn-cs"/>
              </a:rPr>
              <a:pPr marL="0" marR="0" lvl="0" indent="0" algn="ctr" defTabSz="1219170" rtl="0" eaLnBrk="1" fontAlgn="auto" latinLnBrk="0" hangingPunct="1">
                <a:lnSpc>
                  <a:spcPct val="100000"/>
                </a:lnSpc>
                <a:spcBef>
                  <a:spcPts val="0"/>
                </a:spcBef>
                <a:spcAft>
                  <a:spcPts val="0"/>
                </a:spcAft>
                <a:buClrTx/>
                <a:buSzTx/>
                <a:buFontTx/>
                <a:buNone/>
                <a:tabLst/>
                <a:defRPr/>
              </a:pPr>
              <a:t>26</a:t>
            </a:fld>
            <a:endParaRPr kumimoji="0" lang="en-US" sz="1600" b="0" i="0" u="none" strike="noStrike" kern="1200" cap="none" spc="267" normalizeH="0" baseline="0" noProof="0" dirty="0">
              <a:ln>
                <a:noFill/>
              </a:ln>
              <a:solidFill>
                <a:srgbClr val="FFFFFF"/>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9295819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p:cNvSpPr>
          <p:nvPr>
            <p:ph type="title" idx="4294967295"/>
          </p:nvPr>
        </p:nvSpPr>
        <p:spPr>
          <a:xfrm>
            <a:off x="898864" y="13292"/>
            <a:ext cx="4944152" cy="1622321"/>
          </a:xfrm>
          <a:prstGeom prst="rect">
            <a:avLst/>
          </a:prstGeom>
        </p:spPr>
        <p:txBody>
          <a:bodyPr vert="horz" lIns="91440" tIns="45720" rIns="91440" bIns="45720" rtlCol="0" anchor="ctr">
            <a:normAutofit/>
          </a:bodyPr>
          <a:lstStyle/>
          <a:p>
            <a:r>
              <a:rPr lang="en-US" altLang="en-US" b="1" kern="1200" dirty="0">
                <a:solidFill>
                  <a:schemeClr val="tx1"/>
                </a:solidFill>
                <a:latin typeface="+mn-lt"/>
                <a:ea typeface="+mj-ea"/>
                <a:cs typeface="+mj-cs"/>
              </a:rPr>
              <a:t>Equitable Opportunities</a:t>
            </a:r>
          </a:p>
        </p:txBody>
      </p:sp>
      <p:sp>
        <p:nvSpPr>
          <p:cNvPr id="4" name="Text Placeholder 3">
            <a:extLst>
              <a:ext uri="{FF2B5EF4-FFF2-40B4-BE49-F238E27FC236}">
                <a16:creationId xmlns:a16="http://schemas.microsoft.com/office/drawing/2014/main" id="{E1E02EAE-B7AB-B8FB-359A-0017C315F4F7}"/>
              </a:ext>
            </a:extLst>
          </p:cNvPr>
          <p:cNvSpPr>
            <a:spLocks noGrp="1"/>
          </p:cNvSpPr>
          <p:nvPr>
            <p:ph type="body" sz="half" idx="4294967295"/>
          </p:nvPr>
        </p:nvSpPr>
        <p:spPr>
          <a:xfrm>
            <a:off x="664585" y="1657238"/>
            <a:ext cx="5178431" cy="4639733"/>
          </a:xfrm>
          <a:prstGeom prst="rect">
            <a:avLst/>
          </a:prstGeom>
        </p:spPr>
        <p:txBody>
          <a:bodyPr vert="horz" lIns="91440" tIns="45720" rIns="91440" bIns="45720" rtlCol="0">
            <a:noAutofit/>
          </a:bodyPr>
          <a:lstStyle/>
          <a:p>
            <a:pPr marL="0" marR="0" lvl="0" indent="0" defTabSz="609585" rtl="0" eaLnBrk="1" fontAlgn="auto" latinLnBrk="0" hangingPunct="1">
              <a:lnSpc>
                <a:spcPct val="100000"/>
              </a:lnSpc>
              <a:spcBef>
                <a:spcPts val="0"/>
              </a:spcBef>
              <a:spcAft>
                <a:spcPts val="1200"/>
              </a:spcAft>
              <a:buClrTx/>
              <a:buSzTx/>
              <a:buFontTx/>
              <a:buNone/>
              <a:tabLst/>
              <a:defRPr/>
            </a:pPr>
            <a:r>
              <a:rPr kumimoji="0" lang="en-US" b="1" i="1" u="none" strike="noStrike" kern="1200" cap="none" spc="0" normalizeH="0" baseline="0" noProof="0" dirty="0">
                <a:ln>
                  <a:noFill/>
                </a:ln>
                <a:solidFill>
                  <a:prstClr val="black"/>
                </a:solidFill>
                <a:effectLst/>
                <a:uLnTx/>
                <a:uFillTx/>
                <a:ea typeface="+mn-ea"/>
                <a:cs typeface="+mn-cs"/>
              </a:rPr>
              <a:t>Ensuring </a:t>
            </a:r>
            <a:r>
              <a:rPr kumimoji="0" lang="en-US" b="1" i="1" u="sng" strike="noStrike" kern="1200" cap="none" spc="0" normalizeH="0" baseline="0" noProof="0" dirty="0">
                <a:ln>
                  <a:noFill/>
                </a:ln>
                <a:solidFill>
                  <a:prstClr val="black"/>
                </a:solidFill>
                <a:effectLst/>
                <a:uLnTx/>
                <a:uFillTx/>
                <a:ea typeface="+mn-ea"/>
                <a:cs typeface="+mn-cs"/>
              </a:rPr>
              <a:t>equitable opportunities</a:t>
            </a:r>
            <a:r>
              <a:rPr kumimoji="0" lang="en-US" b="1" i="1" strike="noStrike" kern="1200" cap="none" spc="0" normalizeH="0" baseline="0" noProof="0" dirty="0">
                <a:ln>
                  <a:noFill/>
                </a:ln>
                <a:solidFill>
                  <a:prstClr val="black"/>
                </a:solidFill>
                <a:effectLst/>
                <a:uLnTx/>
                <a:uFillTx/>
                <a:ea typeface="+mn-ea"/>
                <a:cs typeface="+mn-cs"/>
              </a:rPr>
              <a:t> </a:t>
            </a:r>
            <a:r>
              <a:rPr kumimoji="0" lang="en-US" b="1" i="1" u="none" strike="noStrike" kern="1200" cap="none" spc="0" normalizeH="0" baseline="0" noProof="0" dirty="0">
                <a:ln>
                  <a:noFill/>
                </a:ln>
                <a:solidFill>
                  <a:prstClr val="black"/>
                </a:solidFill>
                <a:effectLst/>
                <a:uLnTx/>
                <a:uFillTx/>
                <a:ea typeface="+mn-ea"/>
                <a:cs typeface="+mn-cs"/>
              </a:rPr>
              <a:t>can include:</a:t>
            </a:r>
          </a:p>
          <a:p>
            <a:pPr defTabSz="609585">
              <a:lnSpc>
                <a:spcPct val="100000"/>
              </a:lnSpc>
              <a:spcBef>
                <a:spcPts val="0"/>
              </a:spcBef>
              <a:spcAft>
                <a:spcPts val="1200"/>
              </a:spcAft>
              <a:defRPr/>
            </a:pPr>
            <a:r>
              <a:rPr lang="en-US" dirty="0"/>
              <a:t>Partnering with organizations representing “hard-to-reach” populations and/or populations experiencing health disparities</a:t>
            </a:r>
          </a:p>
          <a:p>
            <a:pPr defTabSz="609585">
              <a:lnSpc>
                <a:spcPct val="100000"/>
              </a:lnSpc>
              <a:spcBef>
                <a:spcPts val="0"/>
              </a:spcBef>
              <a:spcAft>
                <a:spcPts val="1200"/>
              </a:spcAft>
              <a:defRPr/>
            </a:pPr>
            <a:r>
              <a:rPr lang="en-US" dirty="0"/>
              <a:t>Involving participants in planning and delivery of the program</a:t>
            </a:r>
          </a:p>
          <a:p>
            <a:pPr defTabSz="609585">
              <a:lnSpc>
                <a:spcPct val="100000"/>
              </a:lnSpc>
              <a:spcBef>
                <a:spcPts val="0"/>
              </a:spcBef>
              <a:spcAft>
                <a:spcPts val="1200"/>
              </a:spcAft>
              <a:defRPr/>
            </a:pPr>
            <a:r>
              <a:rPr lang="en-US" dirty="0"/>
              <a:t>Addressing the social determinants of health</a:t>
            </a:r>
          </a:p>
          <a:p>
            <a:pPr defTabSz="609585">
              <a:lnSpc>
                <a:spcPct val="100000"/>
              </a:lnSpc>
              <a:spcBef>
                <a:spcPts val="0"/>
              </a:spcBef>
              <a:spcAft>
                <a:spcPts val="1200"/>
              </a:spcAft>
              <a:defRPr/>
            </a:pPr>
            <a:endParaRPr lang="en-US" dirty="0"/>
          </a:p>
          <a:p>
            <a:pPr defTabSz="609585">
              <a:lnSpc>
                <a:spcPct val="100000"/>
              </a:lnSpc>
              <a:spcBef>
                <a:spcPts val="0"/>
              </a:spcBef>
              <a:spcAft>
                <a:spcPts val="1200"/>
              </a:spcAft>
              <a:defRPr/>
            </a:pPr>
            <a:endParaRPr lang="en-US" dirty="0"/>
          </a:p>
        </p:txBody>
      </p:sp>
      <p:pic>
        <p:nvPicPr>
          <p:cNvPr id="3" name="Picture 2">
            <a:extLst>
              <a:ext uri="{FF2B5EF4-FFF2-40B4-BE49-F238E27FC236}">
                <a16:creationId xmlns:a16="http://schemas.microsoft.com/office/drawing/2014/main" id="{C8C34F45-E956-2666-DF2B-53BDE2629F8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04709" y="2308494"/>
            <a:ext cx="4475531" cy="2237765"/>
          </a:xfrm>
          <a:prstGeom prst="rect">
            <a:avLst/>
          </a:prstGeom>
          <a:effectLst/>
        </p:spPr>
      </p:pic>
      <p:sp>
        <p:nvSpPr>
          <p:cNvPr id="2" name="Arrow: Down 1">
            <a:extLst>
              <a:ext uri="{FF2B5EF4-FFF2-40B4-BE49-F238E27FC236}">
                <a16:creationId xmlns:a16="http://schemas.microsoft.com/office/drawing/2014/main" id="{521123BB-2899-CF4A-DE7E-CDF091EA47D5}"/>
              </a:ext>
            </a:extLst>
          </p:cNvPr>
          <p:cNvSpPr/>
          <p:nvPr/>
        </p:nvSpPr>
        <p:spPr>
          <a:xfrm rot="10800000">
            <a:off x="7665155" y="4546259"/>
            <a:ext cx="519289" cy="7563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13">
            <a:extLst>
              <a:ext uri="{FF2B5EF4-FFF2-40B4-BE49-F238E27FC236}">
                <a16:creationId xmlns:a16="http://schemas.microsoft.com/office/drawing/2014/main" id="{7C752108-764F-F520-FB4A-091142862A96}"/>
              </a:ext>
            </a:extLst>
          </p:cNvPr>
          <p:cNvSpPr txBox="1">
            <a:spLocks/>
          </p:cNvSpPr>
          <p:nvPr/>
        </p:nvSpPr>
        <p:spPr>
          <a:xfrm>
            <a:off x="11529684" y="6373939"/>
            <a:ext cx="487680" cy="365760"/>
          </a:xfrm>
          <a:prstGeom prst="roundRect">
            <a:avLst/>
          </a:prstGeom>
          <a:solidFill>
            <a:schemeClr val="bg1">
              <a:lumMod val="75000"/>
            </a:schemeClr>
          </a:solidFill>
          <a:ln w="6350" cap="flat" cmpd="sng" algn="ctr">
            <a:noFill/>
            <a:prstDash val="solid"/>
            <a:miter lim="800000"/>
          </a:ln>
          <a:effectLst/>
        </p:spPr>
        <p:txBody>
          <a:bodyPr lIns="0" tIns="18288" rIns="0" bIns="0" rtlCol="0" anchor="ctr"/>
          <a:lstStyle>
            <a:defPPr>
              <a:defRPr lang="en-US"/>
            </a:defPPr>
            <a:lvl1pPr marL="0" algn="ctr" defTabSz="1219170" rtl="0" eaLnBrk="1" latinLnBrk="0" hangingPunct="1">
              <a:defRPr lang="en-US" sz="1600" kern="1200" spc="267" baseline="0">
                <a:solidFill>
                  <a:schemeClr val="bg1"/>
                </a:solidFill>
                <a:latin typeface="Bebas Neue Bold" panose="020B0606020202050201" pitchFamily="34" charset="0"/>
                <a:ea typeface="+mn-ea"/>
                <a:cs typeface="+mn-cs"/>
              </a:defRPr>
            </a:lvl1pPr>
            <a:lvl2pPr marL="609585" algn="l" defTabSz="1219170" rtl="0" eaLnBrk="1" latinLnBrk="0" hangingPunct="1">
              <a:defRPr sz="2400" kern="1200">
                <a:solidFill>
                  <a:schemeClr val="dk1"/>
                </a:solidFill>
                <a:latin typeface="+mn-lt"/>
                <a:ea typeface="+mn-ea"/>
                <a:cs typeface="+mn-cs"/>
              </a:defRPr>
            </a:lvl2pPr>
            <a:lvl3pPr marL="1219170" algn="l" defTabSz="1219170" rtl="0" eaLnBrk="1" latinLnBrk="0" hangingPunct="1">
              <a:defRPr sz="2400" kern="1200">
                <a:solidFill>
                  <a:schemeClr val="dk1"/>
                </a:solidFill>
                <a:latin typeface="+mn-lt"/>
                <a:ea typeface="+mn-ea"/>
                <a:cs typeface="+mn-cs"/>
              </a:defRPr>
            </a:lvl3pPr>
            <a:lvl4pPr marL="1828754" algn="l" defTabSz="1219170" rtl="0" eaLnBrk="1" latinLnBrk="0" hangingPunct="1">
              <a:defRPr sz="2400" kern="1200">
                <a:solidFill>
                  <a:schemeClr val="dk1"/>
                </a:solidFill>
                <a:latin typeface="+mn-lt"/>
                <a:ea typeface="+mn-ea"/>
                <a:cs typeface="+mn-cs"/>
              </a:defRPr>
            </a:lvl4pPr>
            <a:lvl5pPr marL="2438339" algn="l" defTabSz="1219170" rtl="0" eaLnBrk="1" latinLnBrk="0" hangingPunct="1">
              <a:defRPr sz="2400" kern="1200">
                <a:solidFill>
                  <a:schemeClr val="dk1"/>
                </a:solidFill>
                <a:latin typeface="+mn-lt"/>
                <a:ea typeface="+mn-ea"/>
                <a:cs typeface="+mn-cs"/>
              </a:defRPr>
            </a:lvl5pPr>
            <a:lvl6pPr marL="3047924" algn="l" defTabSz="1219170" rtl="0" eaLnBrk="1" latinLnBrk="0" hangingPunct="1">
              <a:defRPr sz="2400" kern="1200">
                <a:solidFill>
                  <a:schemeClr val="dk1"/>
                </a:solidFill>
                <a:latin typeface="+mn-lt"/>
                <a:ea typeface="+mn-ea"/>
                <a:cs typeface="+mn-cs"/>
              </a:defRPr>
            </a:lvl6pPr>
            <a:lvl7pPr marL="3657509" algn="l" defTabSz="1219170" rtl="0" eaLnBrk="1" latinLnBrk="0" hangingPunct="1">
              <a:defRPr sz="2400" kern="1200">
                <a:solidFill>
                  <a:schemeClr val="dk1"/>
                </a:solidFill>
                <a:latin typeface="+mn-lt"/>
                <a:ea typeface="+mn-ea"/>
                <a:cs typeface="+mn-cs"/>
              </a:defRPr>
            </a:lvl7pPr>
            <a:lvl8pPr marL="4267093" algn="l" defTabSz="1219170" rtl="0" eaLnBrk="1" latinLnBrk="0" hangingPunct="1">
              <a:defRPr sz="2400" kern="1200">
                <a:solidFill>
                  <a:schemeClr val="dk1"/>
                </a:solidFill>
                <a:latin typeface="+mn-lt"/>
                <a:ea typeface="+mn-ea"/>
                <a:cs typeface="+mn-cs"/>
              </a:defRPr>
            </a:lvl8pPr>
            <a:lvl9pPr marL="4876678" algn="l" defTabSz="1219170" rtl="0" eaLnBrk="1" latinLnBrk="0" hangingPunct="1">
              <a:defRPr sz="2400" kern="1200">
                <a:solidFill>
                  <a:schemeClr val="dk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fld id="{9D955F5F-96B5-4123-A0BF-F5126ED54847}" type="slidenum">
              <a:rPr kumimoji="0" lang="en-US" sz="1600" b="0" i="0" u="none" strike="noStrike" kern="1200" cap="none" spc="267" normalizeH="0" baseline="0" noProof="0" smtClean="0">
                <a:ln>
                  <a:noFill/>
                </a:ln>
                <a:solidFill>
                  <a:srgbClr val="FFFFFF"/>
                </a:solidFill>
                <a:effectLst/>
                <a:uLnTx/>
                <a:uFillTx/>
                <a:latin typeface="Calibri" panose="020F0502020204030204" pitchFamily="34" charset="0"/>
                <a:ea typeface="+mn-ea"/>
                <a:cs typeface="+mn-cs"/>
              </a:rPr>
              <a:pPr marL="0" marR="0" lvl="0" indent="0" algn="ctr" defTabSz="1219170" rtl="0" eaLnBrk="1" fontAlgn="auto" latinLnBrk="0" hangingPunct="1">
                <a:lnSpc>
                  <a:spcPct val="100000"/>
                </a:lnSpc>
                <a:spcBef>
                  <a:spcPts val="0"/>
                </a:spcBef>
                <a:spcAft>
                  <a:spcPts val="0"/>
                </a:spcAft>
                <a:buClrTx/>
                <a:buSzTx/>
                <a:buFontTx/>
                <a:buNone/>
                <a:tabLst/>
                <a:defRPr/>
              </a:pPr>
              <a:t>27</a:t>
            </a:fld>
            <a:endParaRPr kumimoji="0" lang="en-US" sz="1600" b="0" i="0" u="none" strike="noStrike" kern="1200" cap="none" spc="267" normalizeH="0" baseline="0" noProof="0" dirty="0">
              <a:ln>
                <a:noFill/>
              </a:ln>
              <a:solidFill>
                <a:srgbClr val="FFFFFF"/>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8943087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group of people at an outdoor event&#10;&#10;Description automatically generated with medium confidence">
            <a:extLst>
              <a:ext uri="{FF2B5EF4-FFF2-40B4-BE49-F238E27FC236}">
                <a16:creationId xmlns:a16="http://schemas.microsoft.com/office/drawing/2014/main" id="{BEE71296-063E-08AA-85F7-16174A0FBE82}"/>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FBF43CF0-A149-A4FE-53BF-5CAA86BB8C66}"/>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b="1" dirty="0">
                <a:solidFill>
                  <a:schemeClr val="bg1"/>
                </a:solidFill>
                <a:latin typeface="+mj-lt"/>
              </a:rPr>
              <a:t>Nothing About Us Without Us…</a:t>
            </a:r>
          </a:p>
        </p:txBody>
      </p:sp>
    </p:spTree>
    <p:extLst>
      <p:ext uri="{BB962C8B-B14F-4D97-AF65-F5344CB8AC3E}">
        <p14:creationId xmlns:p14="http://schemas.microsoft.com/office/powerpoint/2010/main" val="23408899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iagram&#10;&#10;Description automatically generated">
            <a:extLst>
              <a:ext uri="{FF2B5EF4-FFF2-40B4-BE49-F238E27FC236}">
                <a16:creationId xmlns:a16="http://schemas.microsoft.com/office/drawing/2014/main" id="{2EB89960-416C-1B82-8130-5ADBC9E8A9D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65812" y="220110"/>
            <a:ext cx="6326188" cy="2643188"/>
          </a:xfrm>
          <a:prstGeom prst="rect">
            <a:avLst/>
          </a:prstGeom>
        </p:spPr>
      </p:pic>
      <p:pic>
        <p:nvPicPr>
          <p:cNvPr id="8" name="Content Placeholder 7" descr="A group of people sitting around a table&#10;&#10;Description automatically generated">
            <a:extLst>
              <a:ext uri="{FF2B5EF4-FFF2-40B4-BE49-F238E27FC236}">
                <a16:creationId xmlns:a16="http://schemas.microsoft.com/office/drawing/2014/main" id="{E2B32A52-EC9C-28D3-60E5-B5A93B167122}"/>
              </a:ext>
            </a:extLst>
          </p:cNvPr>
          <p:cNvPicPr>
            <a:picLocks noGrp="1" noChangeAspect="1"/>
          </p:cNvPicPr>
          <p:nvPr>
            <p:ph idx="4294967295"/>
          </p:nvPr>
        </p:nvPicPr>
        <p:blipFill>
          <a:blip r:embed="rId3" cstate="email">
            <a:extLst>
              <a:ext uri="{28A0092B-C50C-407E-A947-70E740481C1C}">
                <a14:useLocalDpi xmlns:a14="http://schemas.microsoft.com/office/drawing/2010/main"/>
              </a:ext>
            </a:extLst>
          </a:blip>
          <a:stretch>
            <a:fillRect/>
          </a:stretch>
        </p:blipFill>
        <p:spPr>
          <a:xfrm>
            <a:off x="4164037" y="3171752"/>
            <a:ext cx="4811150" cy="3466138"/>
          </a:xfrm>
        </p:spPr>
      </p:pic>
      <p:sp>
        <p:nvSpPr>
          <p:cNvPr id="11" name="TextBox 10">
            <a:extLst>
              <a:ext uri="{FF2B5EF4-FFF2-40B4-BE49-F238E27FC236}">
                <a16:creationId xmlns:a16="http://schemas.microsoft.com/office/drawing/2014/main" id="{529CAD69-AEEB-A342-0A0D-F31B62B33305}"/>
              </a:ext>
            </a:extLst>
          </p:cNvPr>
          <p:cNvSpPr txBox="1"/>
          <p:nvPr/>
        </p:nvSpPr>
        <p:spPr>
          <a:xfrm>
            <a:off x="693934" y="1509758"/>
            <a:ext cx="2949599" cy="3323987"/>
          </a:xfrm>
          <a:prstGeom prst="rect">
            <a:avLst/>
          </a:prstGeom>
          <a:noFill/>
        </p:spPr>
        <p:txBody>
          <a:bodyPr wrap="square" rtlCol="0">
            <a:spAutoFit/>
          </a:bodyPr>
          <a:lstStyle/>
          <a:p>
            <a:r>
              <a:rPr lang="en-US" b="1" dirty="0"/>
              <a:t>How do we ensure that we</a:t>
            </a:r>
          </a:p>
          <a:p>
            <a:endParaRPr lang="en-US" b="1" dirty="0"/>
          </a:p>
          <a:p>
            <a:pPr marL="285750" indent="-285750" defTabSz="609585">
              <a:lnSpc>
                <a:spcPct val="100000"/>
              </a:lnSpc>
              <a:spcBef>
                <a:spcPts val="0"/>
              </a:spcBef>
              <a:spcAft>
                <a:spcPts val="1200"/>
              </a:spcAft>
              <a:buFont typeface="Arial" panose="020B0604020202020204" pitchFamily="34" charset="0"/>
              <a:buChar char="•"/>
              <a:defRPr/>
            </a:pPr>
            <a:r>
              <a:rPr lang="en-US" b="1" dirty="0"/>
              <a:t>Involve participants in planning and delivery of the program</a:t>
            </a:r>
          </a:p>
          <a:p>
            <a:pPr marL="285750" indent="-285750" defTabSz="609585">
              <a:lnSpc>
                <a:spcPct val="100000"/>
              </a:lnSpc>
              <a:spcBef>
                <a:spcPts val="0"/>
              </a:spcBef>
              <a:spcAft>
                <a:spcPts val="1200"/>
              </a:spcAft>
              <a:buFont typeface="Arial" panose="020B0604020202020204" pitchFamily="34" charset="0"/>
              <a:buChar char="•"/>
              <a:defRPr/>
            </a:pPr>
            <a:r>
              <a:rPr lang="en-US" b="1" dirty="0"/>
              <a:t>Address the social determinants of health</a:t>
            </a:r>
          </a:p>
          <a:p>
            <a:pPr marL="285750" indent="-285750" defTabSz="609585">
              <a:lnSpc>
                <a:spcPct val="100000"/>
              </a:lnSpc>
              <a:spcBef>
                <a:spcPts val="0"/>
              </a:spcBef>
              <a:spcAft>
                <a:spcPts val="1200"/>
              </a:spcAft>
              <a:buFont typeface="Arial" panose="020B0604020202020204" pitchFamily="34" charset="0"/>
              <a:buChar char="•"/>
              <a:defRPr/>
            </a:pPr>
            <a:r>
              <a:rPr lang="en-US" b="1" i="1" dirty="0"/>
              <a:t>Do we have policies in place?</a:t>
            </a:r>
          </a:p>
          <a:p>
            <a:endParaRPr lang="en-US" b="1" dirty="0"/>
          </a:p>
        </p:txBody>
      </p:sp>
    </p:spTree>
    <p:extLst>
      <p:ext uri="{BB962C8B-B14F-4D97-AF65-F5344CB8AC3E}">
        <p14:creationId xmlns:p14="http://schemas.microsoft.com/office/powerpoint/2010/main" val="1288991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2470579" y="1143000"/>
            <a:ext cx="7800110" cy="4941888"/>
          </a:xfrm>
          <a:prstGeom prst="rect">
            <a:avLst/>
          </a:prstGeom>
        </p:spPr>
      </p:pic>
    </p:spTree>
    <p:extLst>
      <p:ext uri="{BB962C8B-B14F-4D97-AF65-F5344CB8AC3E}">
        <p14:creationId xmlns:p14="http://schemas.microsoft.com/office/powerpoint/2010/main" val="18690370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983E20-4C4F-4522-BB92-5FAA405EADA4}"/>
              </a:ext>
            </a:extLst>
          </p:cNvPr>
          <p:cNvSpPr/>
          <p:nvPr/>
        </p:nvSpPr>
        <p:spPr>
          <a:xfrm>
            <a:off x="2098149" y="1666367"/>
            <a:ext cx="4945225" cy="4108817"/>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45454"/>
                </a:solidFill>
                <a:effectLst/>
                <a:uLnTx/>
                <a:uFillTx/>
                <a:latin typeface="Century Gothic"/>
                <a:ea typeface="+mn-ea"/>
                <a:cs typeface="+mn-cs"/>
              </a:rPr>
              <a:t> </a:t>
            </a:r>
            <a:r>
              <a:rPr kumimoji="0" lang="en-US" sz="1350" b="1" i="1" u="none" strike="noStrike" kern="1200" cap="none" spc="0" normalizeH="0" baseline="0" noProof="0" dirty="0">
                <a:ln>
                  <a:noFill/>
                </a:ln>
                <a:solidFill>
                  <a:srgbClr val="545454"/>
                </a:solidFill>
                <a:effectLst/>
                <a:uLnTx/>
                <a:uFillTx/>
                <a:latin typeface="Century Gothic"/>
                <a:ea typeface="+mn-ea"/>
                <a:cs typeface="+mn-cs"/>
              </a:rPr>
              <a:t>“Most policies are facially neutral (race silent) but not racially neutral—they can have negative or positive racial impacts. </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1" i="1" u="none" strike="noStrike" kern="1200" cap="none" spc="0" normalizeH="0" baseline="0" noProof="0" dirty="0">
              <a:ln>
                <a:noFill/>
              </a:ln>
              <a:solidFill>
                <a:srgbClr val="545454"/>
              </a:solidFill>
              <a:effectLst/>
              <a:uLnTx/>
              <a:uFillTx/>
              <a:latin typeface="Century Gothic"/>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1" i="1" u="none" strike="noStrike" kern="1200" cap="none" spc="0" normalizeH="0" baseline="0" noProof="0" dirty="0">
              <a:ln>
                <a:noFill/>
              </a:ln>
              <a:solidFill>
                <a:srgbClr val="545454"/>
              </a:solidFill>
              <a:effectLst/>
              <a:uLnTx/>
              <a:uFillTx/>
              <a:latin typeface="Century Gothic"/>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1" i="1" u="none" strike="noStrike" kern="1200" cap="none" spc="0" normalizeH="0" baseline="0" noProof="0" dirty="0">
                <a:ln>
                  <a:noFill/>
                </a:ln>
                <a:solidFill>
                  <a:srgbClr val="545454"/>
                </a:solidFill>
                <a:effectLst/>
                <a:uLnTx/>
                <a:uFillTx/>
                <a:latin typeface="Century Gothic"/>
                <a:ea typeface="+mn-ea"/>
                <a:cs typeface="+mn-cs"/>
              </a:rPr>
              <a:t>Negative racial impacts may or may not have been intentional. Positive racial impacts often require intentionality.</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1" i="1" u="none" strike="noStrike" kern="1200" cap="none" spc="0" normalizeH="0" baseline="0" noProof="0" dirty="0">
              <a:ln>
                <a:noFill/>
              </a:ln>
              <a:solidFill>
                <a:srgbClr val="545454"/>
              </a:solidFill>
              <a:effectLst/>
              <a:uLnTx/>
              <a:uFillTx/>
              <a:latin typeface="Century Gothic"/>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1" i="1" u="none" strike="noStrike" kern="1200" cap="none" spc="0" normalizeH="0" baseline="0" noProof="0" dirty="0">
                <a:ln>
                  <a:noFill/>
                </a:ln>
                <a:solidFill>
                  <a:srgbClr val="545454"/>
                </a:solidFill>
                <a:effectLst/>
                <a:uLnTx/>
                <a:uFillTx/>
                <a:latin typeface="Century Gothic"/>
                <a:ea typeface="+mn-ea"/>
                <a:cs typeface="+mn-cs"/>
              </a:rPr>
              <a:t> When racial impacts are not consciously considered during the lawmaking/decision-making process, there is more likelihood that negative racial impacts will result-- implicit bias is the default.” - Race Forward</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545454"/>
              </a:solidFill>
              <a:effectLst/>
              <a:uLnTx/>
              <a:uFillTx/>
              <a:latin typeface="Century Gothic"/>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545454"/>
              </a:solidFill>
              <a:effectLst/>
              <a:uLnTx/>
              <a:uFillTx/>
              <a:latin typeface="Century Gothic"/>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545454"/>
              </a:solidFill>
              <a:effectLst/>
              <a:uLnTx/>
              <a:uFillTx/>
              <a:latin typeface="Century Gothic"/>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545454"/>
                </a:solidFill>
                <a:effectLst/>
                <a:uLnTx/>
                <a:uFillTx/>
                <a:latin typeface="Century Gothic"/>
                <a:ea typeface="+mn-ea"/>
                <a:cs typeface="+mn-cs"/>
              </a:rPr>
              <a:t>http://grenetwork.org/wp/wp-content/uploads/2014/04/An-Introduction-to-Racial-EquityAssessment-Tools.pdf</a:t>
            </a:r>
          </a:p>
        </p:txBody>
      </p:sp>
      <p:pic>
        <p:nvPicPr>
          <p:cNvPr id="4" name="Picture 3">
            <a:extLst>
              <a:ext uri="{FF2B5EF4-FFF2-40B4-BE49-F238E27FC236}">
                <a16:creationId xmlns:a16="http://schemas.microsoft.com/office/drawing/2014/main" id="{4470D758-9593-4ECC-82E7-DF4690D4B5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9796" y="1854599"/>
            <a:ext cx="2540577" cy="3342864"/>
          </a:xfrm>
          <a:prstGeom prst="rect">
            <a:avLst/>
          </a:prstGeom>
        </p:spPr>
      </p:pic>
      <p:sp>
        <p:nvSpPr>
          <p:cNvPr id="3" name="Title 2">
            <a:extLst>
              <a:ext uri="{FF2B5EF4-FFF2-40B4-BE49-F238E27FC236}">
                <a16:creationId xmlns:a16="http://schemas.microsoft.com/office/drawing/2014/main" id="{2F898C5B-571F-4E25-A667-8C3898414A5B}"/>
              </a:ext>
            </a:extLst>
          </p:cNvPr>
          <p:cNvSpPr>
            <a:spLocks noGrp="1"/>
          </p:cNvSpPr>
          <p:nvPr>
            <p:ph type="title"/>
          </p:nvPr>
        </p:nvSpPr>
        <p:spPr>
          <a:xfrm>
            <a:off x="2207152" y="529037"/>
            <a:ext cx="7886700" cy="1325563"/>
          </a:xfrm>
        </p:spPr>
        <p:txBody>
          <a:bodyPr>
            <a:normAutofit fontScale="90000"/>
          </a:bodyPr>
          <a:lstStyle/>
          <a:p>
            <a:r>
              <a:rPr lang="en-US" b="1" dirty="0">
                <a:solidFill>
                  <a:srgbClr val="000000"/>
                </a:solidFill>
                <a:latin typeface="Century Gothic"/>
              </a:rPr>
              <a:t>Considerations For Equitable Engagement </a:t>
            </a:r>
            <a:br>
              <a:rPr lang="en-US" b="1" dirty="0">
                <a:solidFill>
                  <a:srgbClr val="000000"/>
                </a:solidFill>
                <a:latin typeface="Century Gothic"/>
              </a:rPr>
            </a:br>
            <a:endParaRPr lang="en-US" dirty="0"/>
          </a:p>
        </p:txBody>
      </p:sp>
    </p:spTree>
    <p:extLst>
      <p:ext uri="{BB962C8B-B14F-4D97-AF65-F5344CB8AC3E}">
        <p14:creationId xmlns:p14="http://schemas.microsoft.com/office/powerpoint/2010/main" val="2881839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2">
                                            <p:txEl>
                                              <p:pRg st="5" end="5"/>
                                            </p:txEl>
                                          </p:spTgt>
                                        </p:tgtEl>
                                        <p:attrNameLst>
                                          <p:attrName>style.color</p:attrName>
                                        </p:attrNameLst>
                                      </p:cBhvr>
                                      <p:to>
                                        <a:srgbClr val="FF0000"/>
                                      </p:to>
                                    </p:animClr>
                                    <p:animClr clrSpc="rgb" dir="cw">
                                      <p:cBhvr>
                                        <p:cTn id="7" dur="500" fill="hold"/>
                                        <p:tgtEl>
                                          <p:spTgt spid="2">
                                            <p:txEl>
                                              <p:pRg st="5" end="5"/>
                                            </p:txEl>
                                          </p:spTgt>
                                        </p:tgtEl>
                                        <p:attrNameLst>
                                          <p:attrName>fillcolor</p:attrName>
                                        </p:attrNameLst>
                                      </p:cBhvr>
                                      <p:to>
                                        <a:srgbClr val="FF0000"/>
                                      </p:to>
                                    </p:animClr>
                                    <p:set>
                                      <p:cBhvr>
                                        <p:cTn id="8" dur="500" fill="hold"/>
                                        <p:tgtEl>
                                          <p:spTgt spid="2">
                                            <p:txEl>
                                              <p:pRg st="5" end="5"/>
                                            </p:txEl>
                                          </p:spTgt>
                                        </p:tgtEl>
                                        <p:attrNameLst>
                                          <p:attrName>fill.type</p:attrName>
                                        </p:attrNameLst>
                                      </p:cBhvr>
                                      <p:to>
                                        <p:strVal val="solid"/>
                                      </p:to>
                                    </p:set>
                                    <p:set>
                                      <p:cBhvr>
                                        <p:cTn id="9" dur="500" fill="hold"/>
                                        <p:tgtEl>
                                          <p:spTgt spid="2">
                                            <p:txEl>
                                              <p:pRg st="5" end="5"/>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2DCC948-59A6-4A00-BD84-633E6A27ABFB}"/>
              </a:ext>
            </a:extLst>
          </p:cNvPr>
          <p:cNvSpPr/>
          <p:nvPr/>
        </p:nvSpPr>
        <p:spPr>
          <a:xfrm>
            <a:off x="2095500" y="1320816"/>
            <a:ext cx="8496300" cy="501675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45454"/>
                </a:solidFill>
                <a:effectLst/>
                <a:uLnTx/>
                <a:uFillTx/>
                <a:latin typeface="Century Gothic"/>
                <a:ea typeface="+mn-ea"/>
                <a:cs typeface="+mn-cs"/>
              </a:rPr>
              <a:t>“</a:t>
            </a:r>
            <a:r>
              <a:rPr kumimoji="0" lang="en-US" sz="2000" b="0" i="0" u="none" strike="noStrike" kern="1200" cap="none" spc="0" normalizeH="0" baseline="0" noProof="0" dirty="0">
                <a:ln>
                  <a:noFill/>
                </a:ln>
                <a:solidFill>
                  <a:srgbClr val="545454"/>
                </a:solidFill>
                <a:effectLst/>
                <a:uLnTx/>
                <a:uFillTx/>
                <a:latin typeface="Arial Rounded MT Bold" panose="020F0704030504030204" pitchFamily="34" charset="0"/>
                <a:ea typeface="+mn-ea"/>
                <a:cs typeface="+mn-cs"/>
              </a:rPr>
              <a:t>1. Where are the decision-making points that affect outcomes?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545454"/>
              </a:solidFill>
              <a:effectLst/>
              <a:uLnTx/>
              <a:uFillTx/>
              <a:latin typeface="Arial Rounded MT Bold" panose="020F07040305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45454"/>
                </a:solidFill>
                <a:effectLst/>
                <a:uLnTx/>
                <a:uFillTx/>
                <a:latin typeface="Arial Rounded MT Bold" panose="020F0704030504030204" pitchFamily="34" charset="0"/>
                <a:ea typeface="+mn-ea"/>
                <a:cs typeface="+mn-cs"/>
              </a:rPr>
              <a:t>2. What decisions/actions may be reinforcing the status quo, implicit bias and current inequities?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45454"/>
                </a:solidFill>
                <a:effectLst/>
                <a:uLnTx/>
                <a:uFillTx/>
                <a:latin typeface="Arial Rounded MT Bold" panose="020F070403050403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45454"/>
                </a:solidFill>
                <a:effectLst/>
                <a:uLnTx/>
                <a:uFillTx/>
                <a:latin typeface="Arial Rounded MT Bold" panose="020F0704030504030204" pitchFamily="34" charset="0"/>
                <a:ea typeface="+mn-ea"/>
                <a:cs typeface="+mn-cs"/>
              </a:rPr>
              <a:t>3. What alternative action options could produce different outcomes?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545454"/>
              </a:solidFill>
              <a:effectLst/>
              <a:uLnTx/>
              <a:uFillTx/>
              <a:latin typeface="Arial Rounded MT Bold" panose="020F07040305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45454"/>
                </a:solidFill>
                <a:effectLst/>
                <a:uLnTx/>
                <a:uFillTx/>
                <a:latin typeface="Arial Rounded MT Bold" panose="020F0704030504030204" pitchFamily="34" charset="0"/>
                <a:ea typeface="+mn-ea"/>
                <a:cs typeface="+mn-cs"/>
              </a:rPr>
              <a:t>4. Which action will best advance equity and inclusion?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545454"/>
              </a:solidFill>
              <a:effectLst/>
              <a:uLnTx/>
              <a:uFillTx/>
              <a:latin typeface="Arial Rounded MT Bold" panose="020F07040305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45454"/>
                </a:solidFill>
                <a:effectLst/>
                <a:uLnTx/>
                <a:uFillTx/>
                <a:latin typeface="Arial Rounded MT Bold" panose="020F0704030504030204" pitchFamily="34" charset="0"/>
                <a:ea typeface="+mn-ea"/>
                <a:cs typeface="+mn-cs"/>
              </a:rPr>
              <a:t>5. What reminders, supports and accountability systems can be structured into routine practices to keep equity as a high priority?” - Race Forward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545454"/>
              </a:solidFill>
              <a:effectLst/>
              <a:uLnTx/>
              <a:uFillTx/>
              <a:latin typeface="Century Gothic"/>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45454"/>
                </a:solidFill>
                <a:effectLst/>
                <a:uLnTx/>
                <a:uFillTx/>
                <a:latin typeface="Century Gothic"/>
                <a:ea typeface="+mn-ea"/>
                <a:cs typeface="+mn-cs"/>
              </a:rPr>
              <a:t>http://grenetwork.org/wp/wp-content/uploads/2014/04/An-Introduction-to-Racial-EquityAssessment-Tools.pdf</a:t>
            </a:r>
          </a:p>
        </p:txBody>
      </p:sp>
      <p:sp>
        <p:nvSpPr>
          <p:cNvPr id="4" name="Title 3">
            <a:extLst>
              <a:ext uri="{FF2B5EF4-FFF2-40B4-BE49-F238E27FC236}">
                <a16:creationId xmlns:a16="http://schemas.microsoft.com/office/drawing/2014/main" id="{F8BCF793-EDDF-4A73-8EF0-7598CA463D9F}"/>
              </a:ext>
            </a:extLst>
          </p:cNvPr>
          <p:cNvSpPr>
            <a:spLocks noGrp="1"/>
          </p:cNvSpPr>
          <p:nvPr>
            <p:ph type="title" idx="4294967295"/>
          </p:nvPr>
        </p:nvSpPr>
        <p:spPr>
          <a:xfrm>
            <a:off x="2095500" y="268721"/>
            <a:ext cx="7886700" cy="1325563"/>
          </a:xfrm>
        </p:spPr>
        <p:txBody>
          <a:bodyPr>
            <a:normAutofit fontScale="90000"/>
          </a:bodyPr>
          <a:lstStyle/>
          <a:p>
            <a:pPr algn="ctr"/>
            <a:r>
              <a:rPr lang="en-US" b="1" dirty="0">
                <a:solidFill>
                  <a:srgbClr val="545454"/>
                </a:solidFill>
                <a:latin typeface="Century Gothic"/>
                <a:ea typeface="+mn-ea"/>
                <a:cs typeface="+mn-cs"/>
              </a:rPr>
              <a:t>QUESTIONS FOR ADVANCING EQUITY AND INCLUSION </a:t>
            </a:r>
            <a:br>
              <a:rPr lang="en-US" b="1" dirty="0">
                <a:solidFill>
                  <a:srgbClr val="545454"/>
                </a:solidFill>
                <a:latin typeface="Century Gothic"/>
                <a:ea typeface="+mn-ea"/>
                <a:cs typeface="+mn-cs"/>
              </a:rPr>
            </a:br>
            <a:endParaRPr lang="en-US" dirty="0"/>
          </a:p>
        </p:txBody>
      </p:sp>
    </p:spTree>
    <p:extLst>
      <p:ext uri="{BB962C8B-B14F-4D97-AF65-F5344CB8AC3E}">
        <p14:creationId xmlns:p14="http://schemas.microsoft.com/office/powerpoint/2010/main" val="3319731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2">
                                            <p:txEl>
                                              <p:pRg st="0" end="0"/>
                                            </p:txEl>
                                          </p:spTgt>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18" presetClass="emph" presetSubtype="0" fill="hold" nodeType="clickEffect">
                                  <p:stCondLst>
                                    <p:cond delay="0"/>
                                  </p:stCondLst>
                                  <p:iterate type="lt">
                                    <p:tmPct val="4000"/>
                                  </p:iterate>
                                  <p:childTnLst>
                                    <p:set>
                                      <p:cBhvr override="childStyle">
                                        <p:cTn id="10" dur="500" fill="hold"/>
                                        <p:tgtEl>
                                          <p:spTgt spid="2">
                                            <p:txEl>
                                              <p:pRg st="2" end="2"/>
                                            </p:txEl>
                                          </p:spTgt>
                                        </p:tgtEl>
                                        <p:attrNameLst>
                                          <p:attrName>style.textDecorationUnderline</p:attrName>
                                        </p:attrNameLst>
                                      </p:cBhvr>
                                      <p:to>
                                        <p:strVal val="true"/>
                                      </p:to>
                                    </p:set>
                                  </p:childTnLst>
                                </p:cTn>
                              </p:par>
                            </p:childTnLst>
                          </p:cTn>
                        </p:par>
                      </p:childTnLst>
                    </p:cTn>
                  </p:par>
                  <p:par>
                    <p:cTn id="11" fill="hold">
                      <p:stCondLst>
                        <p:cond delay="indefinite"/>
                      </p:stCondLst>
                      <p:childTnLst>
                        <p:par>
                          <p:cTn id="12" fill="hold">
                            <p:stCondLst>
                              <p:cond delay="0"/>
                            </p:stCondLst>
                            <p:childTnLst>
                              <p:par>
                                <p:cTn id="13" presetID="18" presetClass="emph" presetSubtype="0" fill="hold" nodeType="clickEffect">
                                  <p:stCondLst>
                                    <p:cond delay="0"/>
                                  </p:stCondLst>
                                  <p:iterate type="lt">
                                    <p:tmPct val="4000"/>
                                  </p:iterate>
                                  <p:childTnLst>
                                    <p:set>
                                      <p:cBhvr override="childStyle">
                                        <p:cTn id="14" dur="500" fill="hold"/>
                                        <p:tgtEl>
                                          <p:spTgt spid="2">
                                            <p:txEl>
                                              <p:pRg st="6" end="6"/>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p:cNvSpPr>
          <p:nvPr>
            <p:ph type="title" idx="4294967295"/>
          </p:nvPr>
        </p:nvSpPr>
        <p:spPr>
          <a:xfrm>
            <a:off x="898864" y="13292"/>
            <a:ext cx="4944152" cy="1622321"/>
          </a:xfrm>
          <a:prstGeom prst="rect">
            <a:avLst/>
          </a:prstGeom>
        </p:spPr>
        <p:txBody>
          <a:bodyPr vert="horz" lIns="91440" tIns="45720" rIns="91440" bIns="45720" rtlCol="0" anchor="ctr">
            <a:normAutofit/>
          </a:bodyPr>
          <a:lstStyle/>
          <a:p>
            <a:r>
              <a:rPr lang="en-US" altLang="en-US" b="1" kern="1200" dirty="0">
                <a:solidFill>
                  <a:schemeClr val="tx1"/>
                </a:solidFill>
                <a:latin typeface="+mn-lt"/>
                <a:ea typeface="+mj-ea"/>
                <a:cs typeface="+mj-cs"/>
              </a:rPr>
              <a:t>Effective Delivery</a:t>
            </a:r>
          </a:p>
        </p:txBody>
      </p:sp>
      <p:sp>
        <p:nvSpPr>
          <p:cNvPr id="4" name="Text Placeholder 3">
            <a:extLst>
              <a:ext uri="{FF2B5EF4-FFF2-40B4-BE49-F238E27FC236}">
                <a16:creationId xmlns:a16="http://schemas.microsoft.com/office/drawing/2014/main" id="{E1E02EAE-B7AB-B8FB-359A-0017C315F4F7}"/>
              </a:ext>
            </a:extLst>
          </p:cNvPr>
          <p:cNvSpPr>
            <a:spLocks noGrp="1"/>
          </p:cNvSpPr>
          <p:nvPr>
            <p:ph type="body" sz="half" idx="4294967295"/>
          </p:nvPr>
        </p:nvSpPr>
        <p:spPr>
          <a:xfrm>
            <a:off x="664585" y="2460977"/>
            <a:ext cx="4944151" cy="4007555"/>
          </a:xfrm>
          <a:prstGeom prst="rect">
            <a:avLst/>
          </a:prstGeom>
        </p:spPr>
        <p:txBody>
          <a:bodyPr vert="horz" lIns="91440" tIns="45720" rIns="91440" bIns="45720" rtlCol="0">
            <a:norm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black"/>
                </a:solidFill>
                <a:effectLst/>
                <a:uLnTx/>
                <a:uFillTx/>
                <a:latin typeface="Calibri"/>
                <a:ea typeface="+mn-ea"/>
                <a:cs typeface="+mn-cs"/>
              </a:rPr>
              <a:t>Deliver resources and services responsive to local needs and based on comprehensive data.</a:t>
            </a:r>
          </a:p>
          <a:p>
            <a:pPr marL="0" indent="0" defTabSz="609585">
              <a:lnSpc>
                <a:spcPct val="100000"/>
              </a:lnSpc>
              <a:spcBef>
                <a:spcPts val="0"/>
              </a:spcBef>
              <a:spcAft>
                <a:spcPts val="1200"/>
              </a:spcAft>
              <a:buNone/>
              <a:defRPr/>
            </a:pPr>
            <a:endParaRPr lang="en-US" dirty="0"/>
          </a:p>
        </p:txBody>
      </p:sp>
      <p:pic>
        <p:nvPicPr>
          <p:cNvPr id="3" name="Picture 2">
            <a:extLst>
              <a:ext uri="{FF2B5EF4-FFF2-40B4-BE49-F238E27FC236}">
                <a16:creationId xmlns:a16="http://schemas.microsoft.com/office/drawing/2014/main" id="{C8C34F45-E956-2666-DF2B-53BDE2629F8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04709" y="2308494"/>
            <a:ext cx="4475531" cy="2237765"/>
          </a:xfrm>
          <a:prstGeom prst="rect">
            <a:avLst/>
          </a:prstGeom>
          <a:effectLst/>
        </p:spPr>
      </p:pic>
      <p:sp>
        <p:nvSpPr>
          <p:cNvPr id="2" name="Arrow: Down 1">
            <a:extLst>
              <a:ext uri="{FF2B5EF4-FFF2-40B4-BE49-F238E27FC236}">
                <a16:creationId xmlns:a16="http://schemas.microsoft.com/office/drawing/2014/main" id="{521123BB-2899-CF4A-DE7E-CDF091EA47D5}"/>
              </a:ext>
            </a:extLst>
          </p:cNvPr>
          <p:cNvSpPr/>
          <p:nvPr/>
        </p:nvSpPr>
        <p:spPr>
          <a:xfrm rot="10800000">
            <a:off x="10193866" y="4546259"/>
            <a:ext cx="519289" cy="7563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13">
            <a:extLst>
              <a:ext uri="{FF2B5EF4-FFF2-40B4-BE49-F238E27FC236}">
                <a16:creationId xmlns:a16="http://schemas.microsoft.com/office/drawing/2014/main" id="{DB3D7F16-5A2B-B8FB-6F68-61B2D0E258F5}"/>
              </a:ext>
            </a:extLst>
          </p:cNvPr>
          <p:cNvSpPr txBox="1">
            <a:spLocks/>
          </p:cNvSpPr>
          <p:nvPr/>
        </p:nvSpPr>
        <p:spPr>
          <a:xfrm>
            <a:off x="11529684" y="6373939"/>
            <a:ext cx="487680" cy="365760"/>
          </a:xfrm>
          <a:prstGeom prst="roundRect">
            <a:avLst/>
          </a:prstGeom>
          <a:solidFill>
            <a:schemeClr val="bg1">
              <a:lumMod val="75000"/>
            </a:schemeClr>
          </a:solidFill>
          <a:ln w="6350" cap="flat" cmpd="sng" algn="ctr">
            <a:noFill/>
            <a:prstDash val="solid"/>
            <a:miter lim="800000"/>
          </a:ln>
          <a:effectLst/>
        </p:spPr>
        <p:txBody>
          <a:bodyPr lIns="0" tIns="18288" rIns="0" bIns="0" rtlCol="0" anchor="ctr"/>
          <a:lstStyle>
            <a:defPPr>
              <a:defRPr lang="en-US"/>
            </a:defPPr>
            <a:lvl1pPr marL="0" algn="ctr" defTabSz="1219170" rtl="0" eaLnBrk="1" latinLnBrk="0" hangingPunct="1">
              <a:defRPr lang="en-US" sz="1600" kern="1200" spc="267" baseline="0">
                <a:solidFill>
                  <a:schemeClr val="bg1"/>
                </a:solidFill>
                <a:latin typeface="Bebas Neue Bold" panose="020B0606020202050201" pitchFamily="34" charset="0"/>
                <a:ea typeface="+mn-ea"/>
                <a:cs typeface="+mn-cs"/>
              </a:defRPr>
            </a:lvl1pPr>
            <a:lvl2pPr marL="609585" algn="l" defTabSz="1219170" rtl="0" eaLnBrk="1" latinLnBrk="0" hangingPunct="1">
              <a:defRPr sz="2400" kern="1200">
                <a:solidFill>
                  <a:schemeClr val="dk1"/>
                </a:solidFill>
                <a:latin typeface="+mn-lt"/>
                <a:ea typeface="+mn-ea"/>
                <a:cs typeface="+mn-cs"/>
              </a:defRPr>
            </a:lvl2pPr>
            <a:lvl3pPr marL="1219170" algn="l" defTabSz="1219170" rtl="0" eaLnBrk="1" latinLnBrk="0" hangingPunct="1">
              <a:defRPr sz="2400" kern="1200">
                <a:solidFill>
                  <a:schemeClr val="dk1"/>
                </a:solidFill>
                <a:latin typeface="+mn-lt"/>
                <a:ea typeface="+mn-ea"/>
                <a:cs typeface="+mn-cs"/>
              </a:defRPr>
            </a:lvl3pPr>
            <a:lvl4pPr marL="1828754" algn="l" defTabSz="1219170" rtl="0" eaLnBrk="1" latinLnBrk="0" hangingPunct="1">
              <a:defRPr sz="2400" kern="1200">
                <a:solidFill>
                  <a:schemeClr val="dk1"/>
                </a:solidFill>
                <a:latin typeface="+mn-lt"/>
                <a:ea typeface="+mn-ea"/>
                <a:cs typeface="+mn-cs"/>
              </a:defRPr>
            </a:lvl4pPr>
            <a:lvl5pPr marL="2438339" algn="l" defTabSz="1219170" rtl="0" eaLnBrk="1" latinLnBrk="0" hangingPunct="1">
              <a:defRPr sz="2400" kern="1200">
                <a:solidFill>
                  <a:schemeClr val="dk1"/>
                </a:solidFill>
                <a:latin typeface="+mn-lt"/>
                <a:ea typeface="+mn-ea"/>
                <a:cs typeface="+mn-cs"/>
              </a:defRPr>
            </a:lvl5pPr>
            <a:lvl6pPr marL="3047924" algn="l" defTabSz="1219170" rtl="0" eaLnBrk="1" latinLnBrk="0" hangingPunct="1">
              <a:defRPr sz="2400" kern="1200">
                <a:solidFill>
                  <a:schemeClr val="dk1"/>
                </a:solidFill>
                <a:latin typeface="+mn-lt"/>
                <a:ea typeface="+mn-ea"/>
                <a:cs typeface="+mn-cs"/>
              </a:defRPr>
            </a:lvl6pPr>
            <a:lvl7pPr marL="3657509" algn="l" defTabSz="1219170" rtl="0" eaLnBrk="1" latinLnBrk="0" hangingPunct="1">
              <a:defRPr sz="2400" kern="1200">
                <a:solidFill>
                  <a:schemeClr val="dk1"/>
                </a:solidFill>
                <a:latin typeface="+mn-lt"/>
                <a:ea typeface="+mn-ea"/>
                <a:cs typeface="+mn-cs"/>
              </a:defRPr>
            </a:lvl7pPr>
            <a:lvl8pPr marL="4267093" algn="l" defTabSz="1219170" rtl="0" eaLnBrk="1" latinLnBrk="0" hangingPunct="1">
              <a:defRPr sz="2400" kern="1200">
                <a:solidFill>
                  <a:schemeClr val="dk1"/>
                </a:solidFill>
                <a:latin typeface="+mn-lt"/>
                <a:ea typeface="+mn-ea"/>
                <a:cs typeface="+mn-cs"/>
              </a:defRPr>
            </a:lvl8pPr>
            <a:lvl9pPr marL="4876678" algn="l" defTabSz="1219170" rtl="0" eaLnBrk="1" latinLnBrk="0" hangingPunct="1">
              <a:defRPr sz="2400" kern="1200">
                <a:solidFill>
                  <a:schemeClr val="dk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fld id="{9D955F5F-96B5-4123-A0BF-F5126ED54847}" type="slidenum">
              <a:rPr kumimoji="0" lang="en-US" sz="1600" b="0" i="0" u="none" strike="noStrike" kern="1200" cap="none" spc="267" normalizeH="0" baseline="0" noProof="0" smtClean="0">
                <a:ln>
                  <a:noFill/>
                </a:ln>
                <a:solidFill>
                  <a:srgbClr val="FFFFFF"/>
                </a:solidFill>
                <a:effectLst/>
                <a:uLnTx/>
                <a:uFillTx/>
                <a:latin typeface="Calibri" panose="020F0502020204030204" pitchFamily="34" charset="0"/>
                <a:ea typeface="+mn-ea"/>
                <a:cs typeface="+mn-cs"/>
              </a:rPr>
              <a:pPr marL="0" marR="0" lvl="0" indent="0" algn="ctr" defTabSz="1219170" rtl="0" eaLnBrk="1" fontAlgn="auto" latinLnBrk="0" hangingPunct="1">
                <a:lnSpc>
                  <a:spcPct val="100000"/>
                </a:lnSpc>
                <a:spcBef>
                  <a:spcPts val="0"/>
                </a:spcBef>
                <a:spcAft>
                  <a:spcPts val="0"/>
                </a:spcAft>
                <a:buClrTx/>
                <a:buSzTx/>
                <a:buFontTx/>
                <a:buNone/>
                <a:tabLst/>
                <a:defRPr/>
              </a:pPr>
              <a:t>32</a:t>
            </a:fld>
            <a:endParaRPr kumimoji="0" lang="en-US" sz="1600" b="0" i="0" u="none" strike="noStrike" kern="1200" cap="none" spc="267" normalizeH="0" baseline="0" noProof="0" dirty="0">
              <a:ln>
                <a:noFill/>
              </a:ln>
              <a:solidFill>
                <a:srgbClr val="FFFFFF"/>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2968831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p:cNvSpPr>
          <p:nvPr>
            <p:ph type="title" idx="4294967295"/>
          </p:nvPr>
        </p:nvSpPr>
        <p:spPr>
          <a:xfrm>
            <a:off x="898864" y="13292"/>
            <a:ext cx="4944152" cy="1622321"/>
          </a:xfrm>
          <a:prstGeom prst="rect">
            <a:avLst/>
          </a:prstGeom>
        </p:spPr>
        <p:txBody>
          <a:bodyPr vert="horz" lIns="91440" tIns="45720" rIns="91440" bIns="45720" rtlCol="0" anchor="ctr">
            <a:normAutofit/>
          </a:bodyPr>
          <a:lstStyle/>
          <a:p>
            <a:r>
              <a:rPr lang="en-US" altLang="en-US" b="1" kern="1200" dirty="0">
                <a:solidFill>
                  <a:schemeClr val="tx1"/>
                </a:solidFill>
                <a:latin typeface="+mn-lt"/>
                <a:ea typeface="+mj-ea"/>
                <a:cs typeface="+mj-cs"/>
              </a:rPr>
              <a:t>Effective Delivery</a:t>
            </a:r>
          </a:p>
        </p:txBody>
      </p:sp>
      <p:sp>
        <p:nvSpPr>
          <p:cNvPr id="4" name="Text Placeholder 3">
            <a:extLst>
              <a:ext uri="{FF2B5EF4-FFF2-40B4-BE49-F238E27FC236}">
                <a16:creationId xmlns:a16="http://schemas.microsoft.com/office/drawing/2014/main" id="{E1E02EAE-B7AB-B8FB-359A-0017C315F4F7}"/>
              </a:ext>
            </a:extLst>
          </p:cNvPr>
          <p:cNvSpPr>
            <a:spLocks noGrp="1"/>
          </p:cNvSpPr>
          <p:nvPr>
            <p:ph type="body" sz="half" idx="4294967295"/>
          </p:nvPr>
        </p:nvSpPr>
        <p:spPr>
          <a:xfrm>
            <a:off x="664585" y="1420171"/>
            <a:ext cx="5178431" cy="4639733"/>
          </a:xfrm>
          <a:prstGeom prst="rect">
            <a:avLst/>
          </a:prstGeom>
        </p:spPr>
        <p:txBody>
          <a:bodyPr vert="horz" lIns="91440" tIns="45720" rIns="91440" bIns="45720" rtlCol="0">
            <a:noAutofit/>
          </a:bodyPr>
          <a:lstStyle/>
          <a:p>
            <a:pPr marL="0" marR="0" lvl="0" indent="0" defTabSz="609585" rtl="0" eaLnBrk="1" fontAlgn="auto" latinLnBrk="0" hangingPunct="1">
              <a:lnSpc>
                <a:spcPct val="100000"/>
              </a:lnSpc>
              <a:spcBef>
                <a:spcPts val="0"/>
              </a:spcBef>
              <a:spcAft>
                <a:spcPts val="1200"/>
              </a:spcAft>
              <a:buClrTx/>
              <a:buSzTx/>
              <a:buFontTx/>
              <a:buNone/>
              <a:tabLst/>
              <a:defRPr/>
            </a:pPr>
            <a:r>
              <a:rPr kumimoji="0" lang="en-US" b="1" i="1" u="none" strike="noStrike" kern="1200" cap="none" spc="0" normalizeH="0" baseline="0" noProof="0" dirty="0">
                <a:ln>
                  <a:noFill/>
                </a:ln>
                <a:solidFill>
                  <a:prstClr val="black"/>
                </a:solidFill>
                <a:effectLst/>
                <a:uLnTx/>
                <a:uFillTx/>
                <a:ea typeface="+mn-ea"/>
                <a:cs typeface="+mn-cs"/>
              </a:rPr>
              <a:t>Ensuring effective delivery requires that programs, services and strategies must:</a:t>
            </a:r>
          </a:p>
          <a:p>
            <a:pPr defTabSz="609585">
              <a:lnSpc>
                <a:spcPct val="100000"/>
              </a:lnSpc>
              <a:spcBef>
                <a:spcPts val="0"/>
              </a:spcBef>
              <a:spcAft>
                <a:spcPts val="1200"/>
              </a:spcAft>
              <a:defRPr/>
            </a:pPr>
            <a:r>
              <a:rPr lang="en-US" dirty="0"/>
              <a:t>Respond to local needs</a:t>
            </a:r>
          </a:p>
          <a:p>
            <a:pPr defTabSz="609585">
              <a:lnSpc>
                <a:spcPct val="100000"/>
              </a:lnSpc>
              <a:spcBef>
                <a:spcPts val="0"/>
              </a:spcBef>
              <a:spcAft>
                <a:spcPts val="1200"/>
              </a:spcAft>
              <a:defRPr/>
            </a:pPr>
            <a:r>
              <a:rPr lang="en-US" dirty="0"/>
              <a:t>Be data driven</a:t>
            </a:r>
          </a:p>
          <a:p>
            <a:pPr defTabSz="609585">
              <a:lnSpc>
                <a:spcPct val="100000"/>
              </a:lnSpc>
              <a:spcBef>
                <a:spcPts val="0"/>
              </a:spcBef>
              <a:spcAft>
                <a:spcPts val="1200"/>
              </a:spcAft>
              <a:defRPr/>
            </a:pPr>
            <a:r>
              <a:rPr lang="en-US" dirty="0"/>
              <a:t>Be delivered in a culturally competent manner</a:t>
            </a:r>
          </a:p>
          <a:p>
            <a:pPr defTabSz="609585">
              <a:lnSpc>
                <a:spcPct val="100000"/>
              </a:lnSpc>
              <a:spcBef>
                <a:spcPts val="0"/>
              </a:spcBef>
              <a:spcAft>
                <a:spcPts val="1200"/>
              </a:spcAft>
              <a:defRPr/>
            </a:pPr>
            <a:r>
              <a:rPr lang="en-US" dirty="0"/>
              <a:t>Be strength-based and trauma-informed</a:t>
            </a:r>
          </a:p>
          <a:p>
            <a:pPr defTabSz="609585">
              <a:lnSpc>
                <a:spcPct val="100000"/>
              </a:lnSpc>
              <a:spcBef>
                <a:spcPts val="0"/>
              </a:spcBef>
              <a:spcAft>
                <a:spcPts val="1200"/>
              </a:spcAft>
              <a:defRPr/>
            </a:pPr>
            <a:endParaRPr lang="en-US" dirty="0"/>
          </a:p>
          <a:p>
            <a:pPr defTabSz="609585">
              <a:lnSpc>
                <a:spcPct val="100000"/>
              </a:lnSpc>
              <a:spcBef>
                <a:spcPts val="0"/>
              </a:spcBef>
              <a:spcAft>
                <a:spcPts val="1200"/>
              </a:spcAft>
              <a:defRPr/>
            </a:pPr>
            <a:endParaRPr lang="en-US" dirty="0"/>
          </a:p>
          <a:p>
            <a:pPr defTabSz="609585">
              <a:lnSpc>
                <a:spcPct val="100000"/>
              </a:lnSpc>
              <a:spcBef>
                <a:spcPts val="0"/>
              </a:spcBef>
              <a:spcAft>
                <a:spcPts val="1200"/>
              </a:spcAft>
              <a:defRPr/>
            </a:pPr>
            <a:endParaRPr lang="en-US" dirty="0"/>
          </a:p>
        </p:txBody>
      </p:sp>
      <p:pic>
        <p:nvPicPr>
          <p:cNvPr id="3" name="Picture 2">
            <a:extLst>
              <a:ext uri="{FF2B5EF4-FFF2-40B4-BE49-F238E27FC236}">
                <a16:creationId xmlns:a16="http://schemas.microsoft.com/office/drawing/2014/main" id="{C8C34F45-E956-2666-DF2B-53BDE2629F8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04709" y="2308494"/>
            <a:ext cx="4475531" cy="2237765"/>
          </a:xfrm>
          <a:prstGeom prst="rect">
            <a:avLst/>
          </a:prstGeom>
          <a:effectLst/>
        </p:spPr>
      </p:pic>
      <p:sp>
        <p:nvSpPr>
          <p:cNvPr id="2" name="Arrow: Down 1">
            <a:extLst>
              <a:ext uri="{FF2B5EF4-FFF2-40B4-BE49-F238E27FC236}">
                <a16:creationId xmlns:a16="http://schemas.microsoft.com/office/drawing/2014/main" id="{521123BB-2899-CF4A-DE7E-CDF091EA47D5}"/>
              </a:ext>
            </a:extLst>
          </p:cNvPr>
          <p:cNvSpPr/>
          <p:nvPr/>
        </p:nvSpPr>
        <p:spPr>
          <a:xfrm rot="10800000">
            <a:off x="10069688" y="4546259"/>
            <a:ext cx="519289" cy="7563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13">
            <a:extLst>
              <a:ext uri="{FF2B5EF4-FFF2-40B4-BE49-F238E27FC236}">
                <a16:creationId xmlns:a16="http://schemas.microsoft.com/office/drawing/2014/main" id="{0164B0C2-D8B0-008B-8A00-D2CF447F3B2C}"/>
              </a:ext>
            </a:extLst>
          </p:cNvPr>
          <p:cNvSpPr txBox="1">
            <a:spLocks/>
          </p:cNvSpPr>
          <p:nvPr/>
        </p:nvSpPr>
        <p:spPr>
          <a:xfrm>
            <a:off x="11529684" y="6373939"/>
            <a:ext cx="487680" cy="365760"/>
          </a:xfrm>
          <a:prstGeom prst="roundRect">
            <a:avLst/>
          </a:prstGeom>
          <a:solidFill>
            <a:schemeClr val="bg1">
              <a:lumMod val="75000"/>
            </a:schemeClr>
          </a:solidFill>
          <a:ln w="6350" cap="flat" cmpd="sng" algn="ctr">
            <a:noFill/>
            <a:prstDash val="solid"/>
            <a:miter lim="800000"/>
          </a:ln>
          <a:effectLst/>
        </p:spPr>
        <p:txBody>
          <a:bodyPr lIns="0" tIns="18288" rIns="0" bIns="0" rtlCol="0" anchor="ctr"/>
          <a:lstStyle>
            <a:defPPr>
              <a:defRPr lang="en-US"/>
            </a:defPPr>
            <a:lvl1pPr marL="0" algn="ctr" defTabSz="1219170" rtl="0" eaLnBrk="1" latinLnBrk="0" hangingPunct="1">
              <a:defRPr lang="en-US" sz="1600" kern="1200" spc="267" baseline="0">
                <a:solidFill>
                  <a:schemeClr val="bg1"/>
                </a:solidFill>
                <a:latin typeface="Bebas Neue Bold" panose="020B0606020202050201" pitchFamily="34" charset="0"/>
                <a:ea typeface="+mn-ea"/>
                <a:cs typeface="+mn-cs"/>
              </a:defRPr>
            </a:lvl1pPr>
            <a:lvl2pPr marL="609585" algn="l" defTabSz="1219170" rtl="0" eaLnBrk="1" latinLnBrk="0" hangingPunct="1">
              <a:defRPr sz="2400" kern="1200">
                <a:solidFill>
                  <a:schemeClr val="dk1"/>
                </a:solidFill>
                <a:latin typeface="+mn-lt"/>
                <a:ea typeface="+mn-ea"/>
                <a:cs typeface="+mn-cs"/>
              </a:defRPr>
            </a:lvl2pPr>
            <a:lvl3pPr marL="1219170" algn="l" defTabSz="1219170" rtl="0" eaLnBrk="1" latinLnBrk="0" hangingPunct="1">
              <a:defRPr sz="2400" kern="1200">
                <a:solidFill>
                  <a:schemeClr val="dk1"/>
                </a:solidFill>
                <a:latin typeface="+mn-lt"/>
                <a:ea typeface="+mn-ea"/>
                <a:cs typeface="+mn-cs"/>
              </a:defRPr>
            </a:lvl3pPr>
            <a:lvl4pPr marL="1828754" algn="l" defTabSz="1219170" rtl="0" eaLnBrk="1" latinLnBrk="0" hangingPunct="1">
              <a:defRPr sz="2400" kern="1200">
                <a:solidFill>
                  <a:schemeClr val="dk1"/>
                </a:solidFill>
                <a:latin typeface="+mn-lt"/>
                <a:ea typeface="+mn-ea"/>
                <a:cs typeface="+mn-cs"/>
              </a:defRPr>
            </a:lvl4pPr>
            <a:lvl5pPr marL="2438339" algn="l" defTabSz="1219170" rtl="0" eaLnBrk="1" latinLnBrk="0" hangingPunct="1">
              <a:defRPr sz="2400" kern="1200">
                <a:solidFill>
                  <a:schemeClr val="dk1"/>
                </a:solidFill>
                <a:latin typeface="+mn-lt"/>
                <a:ea typeface="+mn-ea"/>
                <a:cs typeface="+mn-cs"/>
              </a:defRPr>
            </a:lvl5pPr>
            <a:lvl6pPr marL="3047924" algn="l" defTabSz="1219170" rtl="0" eaLnBrk="1" latinLnBrk="0" hangingPunct="1">
              <a:defRPr sz="2400" kern="1200">
                <a:solidFill>
                  <a:schemeClr val="dk1"/>
                </a:solidFill>
                <a:latin typeface="+mn-lt"/>
                <a:ea typeface="+mn-ea"/>
                <a:cs typeface="+mn-cs"/>
              </a:defRPr>
            </a:lvl6pPr>
            <a:lvl7pPr marL="3657509" algn="l" defTabSz="1219170" rtl="0" eaLnBrk="1" latinLnBrk="0" hangingPunct="1">
              <a:defRPr sz="2400" kern="1200">
                <a:solidFill>
                  <a:schemeClr val="dk1"/>
                </a:solidFill>
                <a:latin typeface="+mn-lt"/>
                <a:ea typeface="+mn-ea"/>
                <a:cs typeface="+mn-cs"/>
              </a:defRPr>
            </a:lvl7pPr>
            <a:lvl8pPr marL="4267093" algn="l" defTabSz="1219170" rtl="0" eaLnBrk="1" latinLnBrk="0" hangingPunct="1">
              <a:defRPr sz="2400" kern="1200">
                <a:solidFill>
                  <a:schemeClr val="dk1"/>
                </a:solidFill>
                <a:latin typeface="+mn-lt"/>
                <a:ea typeface="+mn-ea"/>
                <a:cs typeface="+mn-cs"/>
              </a:defRPr>
            </a:lvl8pPr>
            <a:lvl9pPr marL="4876678" algn="l" defTabSz="1219170" rtl="0" eaLnBrk="1" latinLnBrk="0" hangingPunct="1">
              <a:defRPr sz="2400" kern="1200">
                <a:solidFill>
                  <a:schemeClr val="dk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fld id="{9D955F5F-96B5-4123-A0BF-F5126ED54847}" type="slidenum">
              <a:rPr kumimoji="0" lang="en-US" sz="1600" b="0" i="0" u="none" strike="noStrike" kern="1200" cap="none" spc="267" normalizeH="0" baseline="0" noProof="0" smtClean="0">
                <a:ln>
                  <a:noFill/>
                </a:ln>
                <a:solidFill>
                  <a:srgbClr val="FFFFFF"/>
                </a:solidFill>
                <a:effectLst/>
                <a:uLnTx/>
                <a:uFillTx/>
                <a:latin typeface="Calibri" panose="020F0502020204030204" pitchFamily="34" charset="0"/>
                <a:ea typeface="+mn-ea"/>
                <a:cs typeface="+mn-cs"/>
              </a:rPr>
              <a:pPr marL="0" marR="0" lvl="0" indent="0" algn="ctr" defTabSz="1219170" rtl="0" eaLnBrk="1" fontAlgn="auto" latinLnBrk="0" hangingPunct="1">
                <a:lnSpc>
                  <a:spcPct val="100000"/>
                </a:lnSpc>
                <a:spcBef>
                  <a:spcPts val="0"/>
                </a:spcBef>
                <a:spcAft>
                  <a:spcPts val="0"/>
                </a:spcAft>
                <a:buClrTx/>
                <a:buSzTx/>
                <a:buFontTx/>
                <a:buNone/>
                <a:tabLst/>
                <a:defRPr/>
              </a:pPr>
              <a:t>33</a:t>
            </a:fld>
            <a:endParaRPr kumimoji="0" lang="en-US" sz="1600" b="0" i="0" u="none" strike="noStrike" kern="1200" cap="none" spc="267" normalizeH="0" baseline="0" noProof="0" dirty="0">
              <a:ln>
                <a:noFill/>
              </a:ln>
              <a:solidFill>
                <a:srgbClr val="FFFFFF"/>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2838058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4B47128D-A13A-4F68-9311-41284D1D074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65175" y="0"/>
            <a:ext cx="5362647" cy="6858000"/>
          </a:xfrm>
          <a:prstGeom prst="rect">
            <a:avLst/>
          </a:prstGeom>
        </p:spPr>
      </p:pic>
      <p:sp>
        <p:nvSpPr>
          <p:cNvPr id="4" name="TextBox 3">
            <a:extLst>
              <a:ext uri="{FF2B5EF4-FFF2-40B4-BE49-F238E27FC236}">
                <a16:creationId xmlns:a16="http://schemas.microsoft.com/office/drawing/2014/main" id="{884D6309-334C-1C2B-E770-880714D869E9}"/>
              </a:ext>
            </a:extLst>
          </p:cNvPr>
          <p:cNvSpPr txBox="1"/>
          <p:nvPr/>
        </p:nvSpPr>
        <p:spPr>
          <a:xfrm>
            <a:off x="1055077" y="1589649"/>
            <a:ext cx="3080825" cy="2708434"/>
          </a:xfrm>
          <a:prstGeom prst="rect">
            <a:avLst/>
          </a:prstGeom>
          <a:noFill/>
        </p:spPr>
        <p:txBody>
          <a:bodyPr wrap="square">
            <a:spAutoFit/>
          </a:bodyPr>
          <a:lstStyle/>
          <a:p>
            <a:pPr marL="285750" indent="-285750" defTabSz="609585">
              <a:lnSpc>
                <a:spcPct val="100000"/>
              </a:lnSpc>
              <a:spcBef>
                <a:spcPts val="0"/>
              </a:spcBef>
              <a:spcAft>
                <a:spcPts val="1200"/>
              </a:spcAft>
              <a:buFont typeface="Arial" panose="020B0604020202020204" pitchFamily="34" charset="0"/>
              <a:buChar char="•"/>
              <a:defRPr/>
            </a:pPr>
            <a:r>
              <a:rPr lang="en-US" sz="2000" b="1" dirty="0"/>
              <a:t>Respond to local needs</a:t>
            </a:r>
          </a:p>
          <a:p>
            <a:pPr marL="285750" indent="-285750" defTabSz="609585">
              <a:lnSpc>
                <a:spcPct val="100000"/>
              </a:lnSpc>
              <a:spcBef>
                <a:spcPts val="0"/>
              </a:spcBef>
              <a:spcAft>
                <a:spcPts val="1200"/>
              </a:spcAft>
              <a:buFont typeface="Arial" panose="020B0604020202020204" pitchFamily="34" charset="0"/>
              <a:buChar char="•"/>
              <a:defRPr/>
            </a:pPr>
            <a:r>
              <a:rPr lang="en-US" sz="2000" b="1" dirty="0"/>
              <a:t>Be data driven</a:t>
            </a:r>
          </a:p>
          <a:p>
            <a:pPr marL="285750" indent="-285750" defTabSz="609585">
              <a:lnSpc>
                <a:spcPct val="100000"/>
              </a:lnSpc>
              <a:spcBef>
                <a:spcPts val="0"/>
              </a:spcBef>
              <a:spcAft>
                <a:spcPts val="1200"/>
              </a:spcAft>
              <a:buFont typeface="Arial" panose="020B0604020202020204" pitchFamily="34" charset="0"/>
              <a:buChar char="•"/>
              <a:defRPr/>
            </a:pPr>
            <a:r>
              <a:rPr lang="en-US" sz="2000" b="1" dirty="0"/>
              <a:t>Be delivered in a culturally competent manner</a:t>
            </a:r>
          </a:p>
          <a:p>
            <a:pPr marL="285750" indent="-285750" defTabSz="609585">
              <a:lnSpc>
                <a:spcPct val="100000"/>
              </a:lnSpc>
              <a:spcBef>
                <a:spcPts val="0"/>
              </a:spcBef>
              <a:spcAft>
                <a:spcPts val="1200"/>
              </a:spcAft>
              <a:buFont typeface="Arial" panose="020B0604020202020204" pitchFamily="34" charset="0"/>
              <a:buChar char="•"/>
              <a:defRPr/>
            </a:pPr>
            <a:r>
              <a:rPr lang="en-US" sz="2000" b="1" dirty="0"/>
              <a:t>Be strength-based and trauma-informed</a:t>
            </a:r>
          </a:p>
        </p:txBody>
      </p:sp>
    </p:spTree>
    <p:extLst>
      <p:ext uri="{BB962C8B-B14F-4D97-AF65-F5344CB8AC3E}">
        <p14:creationId xmlns:p14="http://schemas.microsoft.com/office/powerpoint/2010/main" val="27381659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1" name="Rectangle 2"/>
          <p:cNvSpPr>
            <a:spLocks noGrp="1"/>
          </p:cNvSpPr>
          <p:nvPr>
            <p:ph type="title" idx="4294967295"/>
          </p:nvPr>
        </p:nvSpPr>
        <p:spPr>
          <a:xfrm>
            <a:off x="987595" y="13292"/>
            <a:ext cx="3505495" cy="1622321"/>
          </a:xfrm>
          <a:prstGeom prst="rect">
            <a:avLst/>
          </a:prstGeom>
        </p:spPr>
        <p:txBody>
          <a:bodyPr vert="horz" lIns="91440" tIns="45720" rIns="91440" bIns="45720" rtlCol="0" anchor="ctr">
            <a:normAutofit/>
          </a:bodyPr>
          <a:lstStyle/>
          <a:p>
            <a:r>
              <a:rPr lang="en-US" altLang="en-US" b="1" kern="1200" dirty="0">
                <a:solidFill>
                  <a:schemeClr val="tx1"/>
                </a:solidFill>
                <a:latin typeface="+mn-lt"/>
                <a:ea typeface="+mj-ea"/>
                <a:cs typeface="+mj-cs"/>
              </a:rPr>
              <a:t>Session #1</a:t>
            </a:r>
          </a:p>
        </p:txBody>
      </p:sp>
      <p:sp>
        <p:nvSpPr>
          <p:cNvPr id="4" name="Text Placeholder 3">
            <a:extLst>
              <a:ext uri="{FF2B5EF4-FFF2-40B4-BE49-F238E27FC236}">
                <a16:creationId xmlns:a16="http://schemas.microsoft.com/office/drawing/2014/main" id="{E1E02EAE-B7AB-B8FB-359A-0017C315F4F7}"/>
              </a:ext>
            </a:extLst>
          </p:cNvPr>
          <p:cNvSpPr>
            <a:spLocks noGrp="1"/>
          </p:cNvSpPr>
          <p:nvPr>
            <p:ph type="body" sz="half" idx="4294967295"/>
          </p:nvPr>
        </p:nvSpPr>
        <p:spPr>
          <a:xfrm>
            <a:off x="407032" y="1922544"/>
            <a:ext cx="3989708" cy="3785419"/>
          </a:xfrm>
          <a:prstGeom prst="rect">
            <a:avLst/>
          </a:prstGeom>
        </p:spPr>
        <p:txBody>
          <a:bodyPr vert="horz" lIns="91440" tIns="45720" rIns="91440" bIns="45720" rtlCol="0">
            <a:normAutofit lnSpcReduction="10000"/>
          </a:bodyPr>
          <a:lstStyle/>
          <a:p>
            <a:pPr marL="687411" indent="-457200">
              <a:spcBef>
                <a:spcPts val="400"/>
              </a:spcBef>
              <a:buClr>
                <a:schemeClr val="tx1"/>
              </a:buClr>
              <a:buSzPct val="100000"/>
            </a:pPr>
            <a:r>
              <a:rPr lang="en-US" sz="3200" dirty="0">
                <a:sym typeface="Calibri"/>
              </a:rPr>
              <a:t>What was significant to you?</a:t>
            </a:r>
          </a:p>
          <a:p>
            <a:pPr marL="687411" indent="-457200">
              <a:spcBef>
                <a:spcPts val="400"/>
              </a:spcBef>
              <a:buClr>
                <a:schemeClr val="tx1"/>
              </a:buClr>
              <a:buSzPct val="100000"/>
            </a:pPr>
            <a:endParaRPr lang="en-US" sz="3200" dirty="0">
              <a:sym typeface="Calibri"/>
            </a:endParaRPr>
          </a:p>
          <a:p>
            <a:pPr marL="687411" indent="-457200">
              <a:spcBef>
                <a:spcPts val="400"/>
              </a:spcBef>
              <a:buClr>
                <a:schemeClr val="tx1"/>
              </a:buClr>
              <a:buSzPct val="100000"/>
            </a:pPr>
            <a:r>
              <a:rPr lang="en-US" sz="3200" dirty="0">
                <a:sym typeface="Calibri"/>
              </a:rPr>
              <a:t>What questions do you have?</a:t>
            </a:r>
          </a:p>
          <a:p>
            <a:pPr marL="687411" indent="-457200">
              <a:spcBef>
                <a:spcPts val="400"/>
              </a:spcBef>
              <a:buClr>
                <a:schemeClr val="tx1"/>
              </a:buClr>
              <a:buSzPct val="100000"/>
            </a:pPr>
            <a:endParaRPr lang="en-US" sz="3200" dirty="0">
              <a:sym typeface="Calibri"/>
            </a:endParaRPr>
          </a:p>
          <a:p>
            <a:pPr marL="687411" indent="-457200">
              <a:spcBef>
                <a:spcPts val="400"/>
              </a:spcBef>
              <a:buClr>
                <a:schemeClr val="tx1"/>
              </a:buClr>
              <a:buSzPct val="100000"/>
            </a:pPr>
            <a:r>
              <a:rPr lang="en-US" sz="3200" dirty="0">
                <a:sym typeface="Calibri"/>
              </a:rPr>
              <a:t>What comments to you have?</a:t>
            </a:r>
            <a:endParaRPr lang="en-US" sz="3200" dirty="0"/>
          </a:p>
          <a:p>
            <a:pPr>
              <a:buClr>
                <a:schemeClr val="tx1"/>
              </a:buClr>
              <a:buSzPct val="100000"/>
            </a:pPr>
            <a:endParaRPr lang="en-US" sz="2000" dirty="0"/>
          </a:p>
        </p:txBody>
      </p:sp>
      <p:sp>
        <p:nvSpPr>
          <p:cNvPr id="30731" name="Rectangle 30730">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33"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8C34F45-E956-2666-DF2B-53BDE2629F8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05862" y="1922544"/>
            <a:ext cx="6019331" cy="3009665"/>
          </a:xfrm>
          <a:prstGeom prst="rect">
            <a:avLst/>
          </a:prstGeom>
          <a:effectLst/>
        </p:spPr>
      </p:pic>
      <p:sp>
        <p:nvSpPr>
          <p:cNvPr id="5" name="Slide Number Placeholder 13">
            <a:extLst>
              <a:ext uri="{FF2B5EF4-FFF2-40B4-BE49-F238E27FC236}">
                <a16:creationId xmlns:a16="http://schemas.microsoft.com/office/drawing/2014/main" id="{4D9DC276-105A-CD2B-7715-80DAC3D90CF1}"/>
              </a:ext>
            </a:extLst>
          </p:cNvPr>
          <p:cNvSpPr txBox="1">
            <a:spLocks/>
          </p:cNvSpPr>
          <p:nvPr/>
        </p:nvSpPr>
        <p:spPr>
          <a:xfrm>
            <a:off x="11529684" y="6373939"/>
            <a:ext cx="487680" cy="365760"/>
          </a:xfrm>
          <a:prstGeom prst="roundRect">
            <a:avLst/>
          </a:prstGeom>
          <a:solidFill>
            <a:schemeClr val="bg1">
              <a:lumMod val="75000"/>
            </a:schemeClr>
          </a:solidFill>
          <a:ln w="6350" cap="flat" cmpd="sng" algn="ctr">
            <a:noFill/>
            <a:prstDash val="solid"/>
            <a:miter lim="800000"/>
          </a:ln>
          <a:effectLst/>
        </p:spPr>
        <p:txBody>
          <a:bodyPr lIns="0" tIns="18288" rIns="0" bIns="0" rtlCol="0" anchor="ctr"/>
          <a:lstStyle>
            <a:defPPr>
              <a:defRPr lang="en-US"/>
            </a:defPPr>
            <a:lvl1pPr marL="0" algn="ctr" defTabSz="1219170" rtl="0" eaLnBrk="1" latinLnBrk="0" hangingPunct="1">
              <a:defRPr lang="en-US" sz="1600" kern="1200" spc="267" baseline="0">
                <a:solidFill>
                  <a:schemeClr val="bg1"/>
                </a:solidFill>
                <a:latin typeface="Bebas Neue Bold" panose="020B0606020202050201" pitchFamily="34" charset="0"/>
                <a:ea typeface="+mn-ea"/>
                <a:cs typeface="+mn-cs"/>
              </a:defRPr>
            </a:lvl1pPr>
            <a:lvl2pPr marL="609585" algn="l" defTabSz="1219170" rtl="0" eaLnBrk="1" latinLnBrk="0" hangingPunct="1">
              <a:defRPr sz="2400" kern="1200">
                <a:solidFill>
                  <a:schemeClr val="dk1"/>
                </a:solidFill>
                <a:latin typeface="+mn-lt"/>
                <a:ea typeface="+mn-ea"/>
                <a:cs typeface="+mn-cs"/>
              </a:defRPr>
            </a:lvl2pPr>
            <a:lvl3pPr marL="1219170" algn="l" defTabSz="1219170" rtl="0" eaLnBrk="1" latinLnBrk="0" hangingPunct="1">
              <a:defRPr sz="2400" kern="1200">
                <a:solidFill>
                  <a:schemeClr val="dk1"/>
                </a:solidFill>
                <a:latin typeface="+mn-lt"/>
                <a:ea typeface="+mn-ea"/>
                <a:cs typeface="+mn-cs"/>
              </a:defRPr>
            </a:lvl3pPr>
            <a:lvl4pPr marL="1828754" algn="l" defTabSz="1219170" rtl="0" eaLnBrk="1" latinLnBrk="0" hangingPunct="1">
              <a:defRPr sz="2400" kern="1200">
                <a:solidFill>
                  <a:schemeClr val="dk1"/>
                </a:solidFill>
                <a:latin typeface="+mn-lt"/>
                <a:ea typeface="+mn-ea"/>
                <a:cs typeface="+mn-cs"/>
              </a:defRPr>
            </a:lvl4pPr>
            <a:lvl5pPr marL="2438339" algn="l" defTabSz="1219170" rtl="0" eaLnBrk="1" latinLnBrk="0" hangingPunct="1">
              <a:defRPr sz="2400" kern="1200">
                <a:solidFill>
                  <a:schemeClr val="dk1"/>
                </a:solidFill>
                <a:latin typeface="+mn-lt"/>
                <a:ea typeface="+mn-ea"/>
                <a:cs typeface="+mn-cs"/>
              </a:defRPr>
            </a:lvl5pPr>
            <a:lvl6pPr marL="3047924" algn="l" defTabSz="1219170" rtl="0" eaLnBrk="1" latinLnBrk="0" hangingPunct="1">
              <a:defRPr sz="2400" kern="1200">
                <a:solidFill>
                  <a:schemeClr val="dk1"/>
                </a:solidFill>
                <a:latin typeface="+mn-lt"/>
                <a:ea typeface="+mn-ea"/>
                <a:cs typeface="+mn-cs"/>
              </a:defRPr>
            </a:lvl6pPr>
            <a:lvl7pPr marL="3657509" algn="l" defTabSz="1219170" rtl="0" eaLnBrk="1" latinLnBrk="0" hangingPunct="1">
              <a:defRPr sz="2400" kern="1200">
                <a:solidFill>
                  <a:schemeClr val="dk1"/>
                </a:solidFill>
                <a:latin typeface="+mn-lt"/>
                <a:ea typeface="+mn-ea"/>
                <a:cs typeface="+mn-cs"/>
              </a:defRPr>
            </a:lvl7pPr>
            <a:lvl8pPr marL="4267093" algn="l" defTabSz="1219170" rtl="0" eaLnBrk="1" latinLnBrk="0" hangingPunct="1">
              <a:defRPr sz="2400" kern="1200">
                <a:solidFill>
                  <a:schemeClr val="dk1"/>
                </a:solidFill>
                <a:latin typeface="+mn-lt"/>
                <a:ea typeface="+mn-ea"/>
                <a:cs typeface="+mn-cs"/>
              </a:defRPr>
            </a:lvl8pPr>
            <a:lvl9pPr marL="4876678" algn="l" defTabSz="1219170" rtl="0" eaLnBrk="1" latinLnBrk="0" hangingPunct="1">
              <a:defRPr sz="2400" kern="1200">
                <a:solidFill>
                  <a:schemeClr val="dk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fld id="{9D955F5F-96B5-4123-A0BF-F5126ED54847}" type="slidenum">
              <a:rPr kumimoji="0" lang="en-US" sz="1600" b="0" i="0" u="none" strike="noStrike" kern="1200" cap="none" spc="267" normalizeH="0" baseline="0" noProof="0" smtClean="0">
                <a:ln>
                  <a:noFill/>
                </a:ln>
                <a:solidFill>
                  <a:srgbClr val="FFFFFF"/>
                </a:solidFill>
                <a:effectLst/>
                <a:uLnTx/>
                <a:uFillTx/>
                <a:latin typeface="Calibri" panose="020F0502020204030204" pitchFamily="34" charset="0"/>
                <a:ea typeface="+mn-ea"/>
                <a:cs typeface="+mn-cs"/>
              </a:rPr>
              <a:pPr marL="0" marR="0" lvl="0" indent="0" algn="ctr" defTabSz="1219170" rtl="0" eaLnBrk="1" fontAlgn="auto" latinLnBrk="0" hangingPunct="1">
                <a:lnSpc>
                  <a:spcPct val="100000"/>
                </a:lnSpc>
                <a:spcBef>
                  <a:spcPts val="0"/>
                </a:spcBef>
                <a:spcAft>
                  <a:spcPts val="0"/>
                </a:spcAft>
                <a:buClrTx/>
                <a:buSzTx/>
                <a:buFontTx/>
                <a:buNone/>
                <a:tabLst/>
                <a:defRPr/>
              </a:pPr>
              <a:t>35</a:t>
            </a:fld>
            <a:endParaRPr kumimoji="0" lang="en-US" sz="1600" b="0" i="0" u="none" strike="noStrike" kern="1200" cap="none" spc="267" normalizeH="0" baseline="0" noProof="0" dirty="0">
              <a:ln>
                <a:noFill/>
              </a:ln>
              <a:solidFill>
                <a:srgbClr val="FFFFFF"/>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132880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259A8B8-F5A5-43D5-9368-18453A012FC1}"/>
              </a:ext>
            </a:extLst>
          </p:cNvPr>
          <p:cNvSpPr>
            <a:spLocks noGrp="1"/>
          </p:cNvSpPr>
          <p:nvPr>
            <p:ph type="title" idx="4294967295"/>
          </p:nvPr>
        </p:nvSpPr>
        <p:spPr>
          <a:xfrm>
            <a:off x="7554925" y="2009422"/>
            <a:ext cx="4087306" cy="3882851"/>
          </a:xfrm>
        </p:spPr>
        <p:txBody>
          <a:bodyPr vert="horz" lIns="91440" tIns="45720" rIns="91440" bIns="45720" rtlCol="0" anchor="b">
            <a:noAutofit/>
          </a:bodyPr>
          <a:lstStyle/>
          <a:p>
            <a:pPr algn="ctr"/>
            <a:r>
              <a:rPr lang="en-US" b="1" dirty="0">
                <a:latin typeface="+mj-lt"/>
              </a:rPr>
              <a:t>The Strategic Prevention Framework</a:t>
            </a:r>
            <a:br>
              <a:rPr lang="en-US" b="1" dirty="0">
                <a:latin typeface="+mj-lt"/>
              </a:rPr>
            </a:br>
            <a:r>
              <a:rPr lang="en-US" b="1" dirty="0">
                <a:latin typeface="+mj-lt"/>
              </a:rPr>
              <a:t>(SPF)</a:t>
            </a:r>
            <a:br>
              <a:rPr lang="en-US" b="1" dirty="0">
                <a:latin typeface="+mj-lt"/>
              </a:rPr>
            </a:br>
            <a:br>
              <a:rPr lang="en-US" b="1" dirty="0">
                <a:latin typeface="+mj-lt"/>
              </a:rPr>
            </a:br>
            <a:br>
              <a:rPr lang="en-US" sz="3800" dirty="0">
                <a:latin typeface="+mj-lt"/>
              </a:rPr>
            </a:br>
            <a:endParaRPr lang="en-US" sz="3800" dirty="0">
              <a:latin typeface="+mj-lt"/>
            </a:endParaRPr>
          </a:p>
        </p:txBody>
      </p:sp>
      <p:sp>
        <p:nvSpPr>
          <p:cNvPr id="64" name="Freeform: Shape 63">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B2B5F72B-627B-EAB4-2BAD-23249A2817B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52291709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400" y="279400"/>
            <a:ext cx="9271000" cy="1143000"/>
          </a:xfrm>
        </p:spPr>
        <p:txBody>
          <a:bodyPr>
            <a:noAutofit/>
          </a:bodyPr>
          <a:lstStyle/>
          <a:p>
            <a:r>
              <a:rPr lang="en-US" b="1" dirty="0">
                <a:latin typeface="Calibri" panose="020F0502020204030204" pitchFamily="34" charset="0"/>
              </a:rPr>
              <a:t>The Strategic Prevention Framework</a:t>
            </a:r>
          </a:p>
        </p:txBody>
      </p:sp>
      <p:sp>
        <p:nvSpPr>
          <p:cNvPr id="9" name="Content Placeholder 8"/>
          <p:cNvSpPr>
            <a:spLocks noGrp="1"/>
          </p:cNvSpPr>
          <p:nvPr>
            <p:ph sz="quarter" idx="18"/>
          </p:nvPr>
        </p:nvSpPr>
        <p:spPr>
          <a:xfrm>
            <a:off x="5234075" y="1500098"/>
            <a:ext cx="6867614" cy="3952016"/>
          </a:xfrm>
        </p:spPr>
        <p:txBody>
          <a:bodyPr>
            <a:noAutofit/>
          </a:bodyPr>
          <a:lstStyle/>
          <a:p>
            <a:r>
              <a:rPr lang="en-US" sz="2800" dirty="0"/>
              <a:t>The SPF includes these five steps:</a:t>
            </a:r>
          </a:p>
          <a:p>
            <a:r>
              <a:rPr lang="en-US" sz="2800" dirty="0"/>
              <a:t>1 . Assessment</a:t>
            </a:r>
          </a:p>
          <a:p>
            <a:r>
              <a:rPr lang="en-US" sz="2800" dirty="0"/>
              <a:t>2 . Capacity</a:t>
            </a:r>
          </a:p>
          <a:p>
            <a:r>
              <a:rPr lang="en-US" sz="2800" dirty="0"/>
              <a:t>3 . Planning</a:t>
            </a:r>
          </a:p>
          <a:p>
            <a:r>
              <a:rPr lang="en-US" sz="2800" dirty="0"/>
              <a:t>4 . Implementation</a:t>
            </a:r>
          </a:p>
          <a:p>
            <a:r>
              <a:rPr lang="en-US" sz="2800" dirty="0"/>
              <a:t>5 . Evaluation</a:t>
            </a:r>
          </a:p>
          <a:p>
            <a:endParaRPr lang="en-US" sz="2800" dirty="0"/>
          </a:p>
          <a:p>
            <a:r>
              <a:rPr lang="en-US" sz="2800" dirty="0"/>
              <a:t>The SPF is guided by two principles that should be integrated into each of the steps:</a:t>
            </a:r>
          </a:p>
          <a:p>
            <a:pPr marL="285750" indent="-285750">
              <a:buFont typeface="Arial" panose="020B0604020202020204" pitchFamily="34" charset="0"/>
              <a:buChar char="•"/>
            </a:pPr>
            <a:r>
              <a:rPr lang="en-US" sz="2800" dirty="0"/>
              <a:t>Cultural competence </a:t>
            </a:r>
          </a:p>
          <a:p>
            <a:pPr marL="285750" indent="-285750">
              <a:buFont typeface="Arial" panose="020B0604020202020204" pitchFamily="34" charset="0"/>
              <a:buChar char="•"/>
            </a:pPr>
            <a:r>
              <a:rPr lang="en-US" sz="2800" dirty="0"/>
              <a:t>Sustainability</a:t>
            </a:r>
            <a:endParaRPr lang="en-US" sz="2400" dirty="0"/>
          </a:p>
        </p:txBody>
      </p:sp>
      <p:pic>
        <p:nvPicPr>
          <p:cNvPr id="11" name="Picture 10">
            <a:extLst>
              <a:ext uri="{FF2B5EF4-FFF2-40B4-BE49-F238E27FC236}">
                <a16:creationId xmlns:a16="http://schemas.microsoft.com/office/drawing/2014/main" id="{7E4E1720-7ABC-49A5-8802-2488B44312D3}"/>
              </a:ext>
            </a:extLst>
          </p:cNvPr>
          <p:cNvPicPr>
            <a:picLocks noChangeAspect="1"/>
          </p:cNvPicPr>
          <p:nvPr/>
        </p:nvPicPr>
        <p:blipFill>
          <a:blip r:embed="rId3"/>
          <a:stretch>
            <a:fillRect/>
          </a:stretch>
        </p:blipFill>
        <p:spPr>
          <a:xfrm>
            <a:off x="1257300" y="2188720"/>
            <a:ext cx="3595082" cy="3515895"/>
          </a:xfrm>
          <a:prstGeom prst="rect">
            <a:avLst/>
          </a:prstGeom>
        </p:spPr>
      </p:pic>
      <p:sp>
        <p:nvSpPr>
          <p:cNvPr id="5" name="TextBox 4">
            <a:extLst>
              <a:ext uri="{FF2B5EF4-FFF2-40B4-BE49-F238E27FC236}">
                <a16:creationId xmlns:a16="http://schemas.microsoft.com/office/drawing/2014/main" id="{9DE30A07-C8C0-49AB-8F4B-6293BA1B4525}"/>
              </a:ext>
            </a:extLst>
          </p:cNvPr>
          <p:cNvSpPr txBox="1"/>
          <p:nvPr/>
        </p:nvSpPr>
        <p:spPr>
          <a:xfrm>
            <a:off x="1021080" y="6470935"/>
            <a:ext cx="10439400" cy="365760"/>
          </a:xfrm>
          <a:prstGeom prst="rect">
            <a:avLst/>
          </a:prstGeom>
        </p:spPr>
        <p:txBody>
          <a:bodyPr wrap="square" rtlCol="0">
            <a:noAutofit/>
          </a:bodyPr>
          <a:lstStyle/>
          <a:p>
            <a:r>
              <a:rPr lang="en-US" sz="1600" dirty="0"/>
              <a:t>Source: </a:t>
            </a:r>
            <a:r>
              <a:rPr lang="en-US" sz="1600" dirty="0">
                <a:hlinkClick r:id="rId4"/>
              </a:rPr>
              <a:t>https://www.samhsa.gov/sites/default/files/20190620-samhsa-strategic-prevention-framework-guide.pdf</a:t>
            </a:r>
            <a:endParaRPr lang="en-US" sz="1600" dirty="0"/>
          </a:p>
        </p:txBody>
      </p:sp>
    </p:spTree>
    <p:extLst>
      <p:ext uri="{BB962C8B-B14F-4D97-AF65-F5344CB8AC3E}">
        <p14:creationId xmlns:p14="http://schemas.microsoft.com/office/powerpoint/2010/main" val="2477168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80249" y="209312"/>
            <a:ext cx="9240577" cy="1143000"/>
          </a:xfrm>
        </p:spPr>
        <p:txBody>
          <a:bodyPr>
            <a:noAutofit/>
          </a:bodyPr>
          <a:lstStyle/>
          <a:p>
            <a:r>
              <a:rPr lang="en-US" b="1" dirty="0">
                <a:latin typeface="+mn-lt"/>
              </a:rPr>
              <a:t>The Intersection</a:t>
            </a:r>
          </a:p>
        </p:txBody>
      </p:sp>
      <p:pic>
        <p:nvPicPr>
          <p:cNvPr id="9" name="Picture 8">
            <a:extLst>
              <a:ext uri="{FF2B5EF4-FFF2-40B4-BE49-F238E27FC236}">
                <a16:creationId xmlns:a16="http://schemas.microsoft.com/office/drawing/2014/main" id="{8ABFE4CB-CBAE-4586-8433-66DCFB326D59}"/>
              </a:ext>
            </a:extLst>
          </p:cNvPr>
          <p:cNvPicPr>
            <a:picLocks noChangeAspect="1"/>
          </p:cNvPicPr>
          <p:nvPr/>
        </p:nvPicPr>
        <p:blipFill>
          <a:blip r:embed="rId3"/>
          <a:stretch>
            <a:fillRect/>
          </a:stretch>
        </p:blipFill>
        <p:spPr>
          <a:xfrm>
            <a:off x="8658019" y="1852563"/>
            <a:ext cx="3125613" cy="3056766"/>
          </a:xfrm>
          <a:prstGeom prst="rect">
            <a:avLst/>
          </a:prstGeom>
        </p:spPr>
      </p:pic>
      <p:sp>
        <p:nvSpPr>
          <p:cNvPr id="3" name="Rectangle 2">
            <a:extLst>
              <a:ext uri="{FF2B5EF4-FFF2-40B4-BE49-F238E27FC236}">
                <a16:creationId xmlns:a16="http://schemas.microsoft.com/office/drawing/2014/main" id="{04ACC269-49E4-49D1-A1F1-7746F06D50F0}"/>
              </a:ext>
            </a:extLst>
          </p:cNvPr>
          <p:cNvSpPr/>
          <p:nvPr/>
        </p:nvSpPr>
        <p:spPr>
          <a:xfrm>
            <a:off x="1151467" y="5117192"/>
            <a:ext cx="10466566" cy="584775"/>
          </a:xfrm>
          <a:prstGeom prst="rect">
            <a:avLst/>
          </a:prstGeom>
        </p:spPr>
        <p:txBody>
          <a:bodyPr wrap="square">
            <a:spAutoFit/>
          </a:bodyPr>
          <a:lstStyle/>
          <a:p>
            <a:pPr algn="ctr">
              <a:spcAft>
                <a:spcPts val="1800"/>
              </a:spcAft>
            </a:pPr>
            <a:r>
              <a:rPr lang="en-US" sz="3200" b="1" dirty="0"/>
              <a:t>The 4E’s can be applied to each element of the SPF.</a:t>
            </a:r>
          </a:p>
        </p:txBody>
      </p:sp>
      <p:sp>
        <p:nvSpPr>
          <p:cNvPr id="5" name="Arrow: Notched Right 4">
            <a:extLst>
              <a:ext uri="{FF2B5EF4-FFF2-40B4-BE49-F238E27FC236}">
                <a16:creationId xmlns:a16="http://schemas.microsoft.com/office/drawing/2014/main" id="{DBEC070A-3D0E-414C-BA31-DB5CA3BFFBAE}"/>
              </a:ext>
            </a:extLst>
          </p:cNvPr>
          <p:cNvSpPr/>
          <p:nvPr/>
        </p:nvSpPr>
        <p:spPr>
          <a:xfrm>
            <a:off x="7234768" y="2914870"/>
            <a:ext cx="1229545" cy="776833"/>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98E105A-BD70-8533-7D61-D9191D4B884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51467" y="1798455"/>
            <a:ext cx="6019331" cy="3009665"/>
          </a:xfrm>
          <a:prstGeom prst="rect">
            <a:avLst/>
          </a:prstGeom>
          <a:effectLst/>
        </p:spPr>
      </p:pic>
    </p:spTree>
    <p:extLst>
      <p:ext uri="{BB962C8B-B14F-4D97-AF65-F5344CB8AC3E}">
        <p14:creationId xmlns:p14="http://schemas.microsoft.com/office/powerpoint/2010/main" val="3202280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3343" y="201077"/>
            <a:ext cx="9271000" cy="1143000"/>
          </a:xfrm>
        </p:spPr>
        <p:txBody>
          <a:bodyPr>
            <a:normAutofit/>
          </a:bodyPr>
          <a:lstStyle/>
          <a:p>
            <a:r>
              <a:rPr lang="en-US" sz="4800" dirty="0">
                <a:solidFill>
                  <a:srgbClr val="00B451"/>
                </a:solidFill>
                <a:latin typeface="Calibri" panose="020F0502020204030204" pitchFamily="34" charset="0"/>
              </a:rPr>
              <a:t>Assessment</a:t>
            </a:r>
          </a:p>
        </p:txBody>
      </p:sp>
      <p:sp>
        <p:nvSpPr>
          <p:cNvPr id="7" name="Footer Placeholder 6"/>
          <p:cNvSpPr>
            <a:spLocks noGrp="1"/>
          </p:cNvSpPr>
          <p:nvPr>
            <p:ph type="ftr" sz="quarter" idx="4294967295"/>
          </p:nvPr>
        </p:nvSpPr>
        <p:spPr>
          <a:xfrm>
            <a:off x="1948906" y="6443336"/>
            <a:ext cx="5283200" cy="297454"/>
          </a:xfrm>
        </p:spPr>
        <p:txBody>
          <a:bodyPr/>
          <a:lstStyle/>
          <a:p>
            <a:r>
              <a:rPr lang="en-US" dirty="0">
                <a:solidFill>
                  <a:schemeClr val="tx1"/>
                </a:solidFill>
              </a:rPr>
              <a:t>Source: A Guide to SAMHSA’s Strategic Prevention Framework</a:t>
            </a:r>
          </a:p>
        </p:txBody>
      </p:sp>
      <p:pic>
        <p:nvPicPr>
          <p:cNvPr id="11" name="Picture 10">
            <a:extLst>
              <a:ext uri="{FF2B5EF4-FFF2-40B4-BE49-F238E27FC236}">
                <a16:creationId xmlns:a16="http://schemas.microsoft.com/office/drawing/2014/main" id="{7E4E1720-7ABC-49A5-8802-2488B44312D3}"/>
              </a:ext>
            </a:extLst>
          </p:cNvPr>
          <p:cNvPicPr>
            <a:picLocks noChangeAspect="1"/>
          </p:cNvPicPr>
          <p:nvPr/>
        </p:nvPicPr>
        <p:blipFill>
          <a:blip r:embed="rId3"/>
          <a:stretch>
            <a:fillRect/>
          </a:stretch>
        </p:blipFill>
        <p:spPr>
          <a:xfrm>
            <a:off x="304800" y="2443232"/>
            <a:ext cx="2440529" cy="2386773"/>
          </a:xfrm>
          <a:prstGeom prst="rect">
            <a:avLst/>
          </a:prstGeom>
        </p:spPr>
      </p:pic>
      <p:sp>
        <p:nvSpPr>
          <p:cNvPr id="5" name="Arrow: Down 4">
            <a:extLst>
              <a:ext uri="{FF2B5EF4-FFF2-40B4-BE49-F238E27FC236}">
                <a16:creationId xmlns:a16="http://schemas.microsoft.com/office/drawing/2014/main" id="{9CBA5663-6881-4C03-BD42-C115BF059B76}"/>
              </a:ext>
            </a:extLst>
          </p:cNvPr>
          <p:cNvSpPr/>
          <p:nvPr/>
        </p:nvSpPr>
        <p:spPr>
          <a:xfrm rot="3578547">
            <a:off x="2014704" y="1794924"/>
            <a:ext cx="381000" cy="914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EBDB92EE-88BB-48B7-A1FF-819C3E52D055}"/>
              </a:ext>
            </a:extLst>
          </p:cNvPr>
          <p:cNvPicPr>
            <a:picLocks noChangeAspect="1"/>
          </p:cNvPicPr>
          <p:nvPr/>
        </p:nvPicPr>
        <p:blipFill>
          <a:blip r:embed="rId4"/>
          <a:stretch>
            <a:fillRect/>
          </a:stretch>
        </p:blipFill>
        <p:spPr>
          <a:xfrm>
            <a:off x="3858325" y="1199544"/>
            <a:ext cx="7511212" cy="2105160"/>
          </a:xfrm>
          <a:prstGeom prst="rect">
            <a:avLst/>
          </a:prstGeom>
        </p:spPr>
      </p:pic>
      <p:pic>
        <p:nvPicPr>
          <p:cNvPr id="4" name="Picture 3">
            <a:extLst>
              <a:ext uri="{FF2B5EF4-FFF2-40B4-BE49-F238E27FC236}">
                <a16:creationId xmlns:a16="http://schemas.microsoft.com/office/drawing/2014/main" id="{EDA5D83C-6950-4728-9B81-1B154108EE48}"/>
              </a:ext>
            </a:extLst>
          </p:cNvPr>
          <p:cNvPicPr>
            <a:picLocks noChangeAspect="1"/>
          </p:cNvPicPr>
          <p:nvPr/>
        </p:nvPicPr>
        <p:blipFill>
          <a:blip r:embed="rId5"/>
          <a:stretch>
            <a:fillRect/>
          </a:stretch>
        </p:blipFill>
        <p:spPr>
          <a:xfrm>
            <a:off x="5314750" y="3731671"/>
            <a:ext cx="4630206" cy="1905000"/>
          </a:xfrm>
          <a:prstGeom prst="rect">
            <a:avLst/>
          </a:prstGeom>
        </p:spPr>
      </p:pic>
    </p:spTree>
    <p:extLst>
      <p:ext uri="{BB962C8B-B14F-4D97-AF65-F5344CB8AC3E}">
        <p14:creationId xmlns:p14="http://schemas.microsoft.com/office/powerpoint/2010/main" val="4040838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p of the United States with states color-coded by HHS region. Each region is noted with the location of its PTTC Center. The location of National Centers are also noted on the map. " title="US Map of PTTC Network">
            <a:extLst>
              <a:ext uri="{FF2B5EF4-FFF2-40B4-BE49-F238E27FC236}">
                <a16:creationId xmlns:a16="http://schemas.microsoft.com/office/drawing/2014/main" id="{8DE87595-A01B-1D40-91B2-18E4B4E37F5A}"/>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364646" y="574812"/>
            <a:ext cx="7274654" cy="4992959"/>
          </a:xfrm>
          <a:prstGeom prst="rect">
            <a:avLst/>
          </a:prstGeom>
        </p:spPr>
      </p:pic>
      <p:sp>
        <p:nvSpPr>
          <p:cNvPr id="5" name="Rounded Rectangle 4"/>
          <p:cNvSpPr/>
          <p:nvPr/>
        </p:nvSpPr>
        <p:spPr>
          <a:xfrm>
            <a:off x="6443417" y="3118644"/>
            <a:ext cx="2392135" cy="1753688"/>
          </a:xfrm>
          <a:prstGeom prst="roundRect">
            <a:avLst/>
          </a:prstGeom>
          <a:solidFill>
            <a:schemeClr val="accent1">
              <a:lumMod val="20000"/>
              <a:lumOff val="80000"/>
              <a:alpha val="16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lide Number Placeholder 2"/>
          <p:cNvSpPr>
            <a:spLocks noGrp="1"/>
          </p:cNvSpPr>
          <p:nvPr>
            <p:ph type="sldNum" sz="quarter" idx="12"/>
          </p:nvPr>
        </p:nvSpPr>
        <p:spPr>
          <a:xfrm>
            <a:off x="8610600" y="6356351"/>
            <a:ext cx="20574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981D1BA-D0EE-F74F-B72B-9B497C1D58D1}" type="slidenum">
              <a:rPr kumimoji="0" lang="en-US" sz="1800" b="0" i="0" u="none" strike="noStrike" kern="1200" cap="none" spc="0" normalizeH="0" baseline="0" noProof="0">
                <a:ln>
                  <a:noFill/>
                </a:ln>
                <a:solidFill>
                  <a:prstClr val="black"/>
                </a:solidFill>
                <a:effectLst/>
                <a:uLnTx/>
                <a:uFillTx/>
                <a:latin typeface="Calibri" panose="020F0502020204030204"/>
                <a:ea typeface="ヒラギノ角ゴ Pro W3" pitchFamily="-65"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800" b="0" i="0" u="none" strike="noStrike" kern="1200" cap="none" spc="0" normalizeH="0" baseline="0" noProof="0">
              <a:ln>
                <a:noFill/>
              </a:ln>
              <a:solidFill>
                <a:prstClr val="black"/>
              </a:solidFill>
              <a:effectLst/>
              <a:uLnTx/>
              <a:uFillTx/>
              <a:latin typeface="Calibri" panose="020F0502020204030204"/>
              <a:ea typeface="ヒラギノ角ゴ Pro W3" pitchFamily="-65" charset="-128"/>
              <a:cs typeface="+mn-cs"/>
            </a:endParaRPr>
          </a:p>
        </p:txBody>
      </p:sp>
      <p:sp>
        <p:nvSpPr>
          <p:cNvPr id="4" name="TextBox 3"/>
          <p:cNvSpPr txBox="1"/>
          <p:nvPr/>
        </p:nvSpPr>
        <p:spPr>
          <a:xfrm>
            <a:off x="787401" y="5479188"/>
            <a:ext cx="6261100" cy="101566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sng" strike="noStrike" kern="1200" cap="none" spc="0" normalizeH="0" baseline="0" noProof="0" dirty="0">
                <a:ln>
                  <a:noFill/>
                </a:ln>
                <a:solidFill>
                  <a:prstClr val="black"/>
                </a:solidFill>
                <a:effectLst/>
                <a:uLnTx/>
                <a:uFillTx/>
                <a:latin typeface="Arial" charset="0"/>
                <a:ea typeface="ヒラギノ角ゴ Pro W3" pitchFamily="-65" charset="-128"/>
                <a:cs typeface="+mn-cs"/>
              </a:rPr>
              <a:t>Co-Directors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charset="0"/>
                <a:ea typeface="ヒラギノ角ゴ Pro W3" pitchFamily="-65" charset="-128"/>
                <a:cs typeface="+mn-cs"/>
              </a:rPr>
              <a:t>Kimberly Wagoner, DrPH, MPH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charset="0"/>
                <a:ea typeface="ヒラギノ角ゴ Pro W3" pitchFamily="-65" charset="-128"/>
                <a:cs typeface="+mn-cs"/>
              </a:rPr>
              <a:t>and Mark Wolfson, PhD</a:t>
            </a:r>
          </a:p>
        </p:txBody>
      </p:sp>
      <p:pic>
        <p:nvPicPr>
          <p:cNvPr id="6" name="Picture 5"/>
          <p:cNvPicPr>
            <a:picLocks noChangeAspect="1"/>
          </p:cNvPicPr>
          <p:nvPr/>
        </p:nvPicPr>
        <p:blipFill>
          <a:blip r:embed="rId5"/>
          <a:stretch>
            <a:fillRect/>
          </a:stretch>
        </p:blipFill>
        <p:spPr>
          <a:xfrm>
            <a:off x="8470900" y="5603401"/>
            <a:ext cx="3457636" cy="1097826"/>
          </a:xfrm>
          <a:prstGeom prst="rect">
            <a:avLst/>
          </a:prstGeom>
        </p:spPr>
      </p:pic>
    </p:spTree>
    <p:custDataLst>
      <p:tags r:id="rId1"/>
    </p:custDataLst>
    <p:extLst>
      <p:ext uri="{BB962C8B-B14F-4D97-AF65-F5344CB8AC3E}">
        <p14:creationId xmlns:p14="http://schemas.microsoft.com/office/powerpoint/2010/main" val="125831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80249" y="209312"/>
            <a:ext cx="9240577" cy="1143000"/>
          </a:xfrm>
        </p:spPr>
        <p:txBody>
          <a:bodyPr>
            <a:noAutofit/>
          </a:bodyPr>
          <a:lstStyle/>
          <a:p>
            <a:r>
              <a:rPr lang="en-US" b="1" dirty="0">
                <a:latin typeface="+mn-lt"/>
              </a:rPr>
              <a:t>The Intersection - Poll</a:t>
            </a:r>
          </a:p>
        </p:txBody>
      </p:sp>
      <p:pic>
        <p:nvPicPr>
          <p:cNvPr id="9" name="Picture 8">
            <a:extLst>
              <a:ext uri="{FF2B5EF4-FFF2-40B4-BE49-F238E27FC236}">
                <a16:creationId xmlns:a16="http://schemas.microsoft.com/office/drawing/2014/main" id="{8ABFE4CB-CBAE-4586-8433-66DCFB326D59}"/>
              </a:ext>
            </a:extLst>
          </p:cNvPr>
          <p:cNvPicPr>
            <a:picLocks noChangeAspect="1"/>
          </p:cNvPicPr>
          <p:nvPr/>
        </p:nvPicPr>
        <p:blipFill>
          <a:blip r:embed="rId3"/>
          <a:stretch>
            <a:fillRect/>
          </a:stretch>
        </p:blipFill>
        <p:spPr>
          <a:xfrm>
            <a:off x="8658019" y="1863366"/>
            <a:ext cx="3125613" cy="3056766"/>
          </a:xfrm>
          <a:prstGeom prst="rect">
            <a:avLst/>
          </a:prstGeom>
        </p:spPr>
      </p:pic>
      <p:sp>
        <p:nvSpPr>
          <p:cNvPr id="3" name="Rectangle 2">
            <a:extLst>
              <a:ext uri="{FF2B5EF4-FFF2-40B4-BE49-F238E27FC236}">
                <a16:creationId xmlns:a16="http://schemas.microsoft.com/office/drawing/2014/main" id="{04ACC269-49E4-49D1-A1F1-7746F06D50F0}"/>
              </a:ext>
            </a:extLst>
          </p:cNvPr>
          <p:cNvSpPr/>
          <p:nvPr/>
        </p:nvSpPr>
        <p:spPr>
          <a:xfrm>
            <a:off x="980248" y="1652051"/>
            <a:ext cx="6581422" cy="3975447"/>
          </a:xfrm>
          <a:prstGeom prst="rect">
            <a:avLst/>
          </a:prstGeom>
        </p:spPr>
        <p:txBody>
          <a:bodyPr wrap="square">
            <a:spAutoFit/>
          </a:bodyPr>
          <a:lstStyle/>
          <a:p>
            <a:pPr>
              <a:spcAft>
                <a:spcPts val="1800"/>
              </a:spcAft>
            </a:pPr>
            <a:r>
              <a:rPr lang="en-US" sz="3200" dirty="0"/>
              <a:t>Which of the 4E’s is most easily applied to </a:t>
            </a:r>
            <a:r>
              <a:rPr lang="en-US" sz="3200" b="1" i="1" u="sng" dirty="0"/>
              <a:t>assessment</a:t>
            </a:r>
            <a:r>
              <a:rPr lang="en-US" sz="3200" dirty="0"/>
              <a:t>?</a:t>
            </a:r>
          </a:p>
          <a:p>
            <a:pPr marL="687411" indent="-457200">
              <a:spcBef>
                <a:spcPts val="400"/>
              </a:spcBef>
              <a:buClr>
                <a:schemeClr val="tx1"/>
              </a:buClr>
              <a:buSzPct val="100000"/>
              <a:buFont typeface="Arial" panose="020B0604020202020204" pitchFamily="34" charset="0"/>
              <a:buChar char="•"/>
            </a:pPr>
            <a:r>
              <a:rPr lang="en-US" sz="3200" dirty="0">
                <a:sym typeface="Calibri"/>
              </a:rPr>
              <a:t>Early Action?</a:t>
            </a:r>
          </a:p>
          <a:p>
            <a:pPr marL="687411" indent="-457200">
              <a:spcBef>
                <a:spcPts val="400"/>
              </a:spcBef>
              <a:buClr>
                <a:schemeClr val="tx1"/>
              </a:buClr>
              <a:buSzPct val="100000"/>
              <a:buFont typeface="Arial" panose="020B0604020202020204" pitchFamily="34" charset="0"/>
              <a:buChar char="•"/>
            </a:pPr>
            <a:r>
              <a:rPr lang="en-US" sz="3200" dirty="0">
                <a:sym typeface="Calibri"/>
              </a:rPr>
              <a:t>Easy Access?</a:t>
            </a:r>
          </a:p>
          <a:p>
            <a:pPr marL="687411" indent="-457200">
              <a:spcBef>
                <a:spcPts val="400"/>
              </a:spcBef>
              <a:buClr>
                <a:schemeClr val="tx1"/>
              </a:buClr>
              <a:buSzPct val="100000"/>
              <a:buFont typeface="Arial" panose="020B0604020202020204" pitchFamily="34" charset="0"/>
              <a:buChar char="•"/>
            </a:pPr>
            <a:r>
              <a:rPr lang="en-US" sz="3200" dirty="0">
                <a:sym typeface="Calibri"/>
              </a:rPr>
              <a:t>Equitable Opportunities?</a:t>
            </a:r>
          </a:p>
          <a:p>
            <a:pPr marL="687411" indent="-457200">
              <a:spcBef>
                <a:spcPts val="400"/>
              </a:spcBef>
              <a:buClr>
                <a:schemeClr val="tx1"/>
              </a:buClr>
              <a:buSzPct val="100000"/>
              <a:buFont typeface="Arial" panose="020B0604020202020204" pitchFamily="34" charset="0"/>
              <a:buChar char="•"/>
            </a:pPr>
            <a:r>
              <a:rPr lang="en-US" sz="3200" dirty="0">
                <a:sym typeface="Calibri"/>
              </a:rPr>
              <a:t>Effective Delivery?</a:t>
            </a:r>
            <a:endParaRPr lang="en-US" sz="3200" dirty="0"/>
          </a:p>
          <a:p>
            <a:pPr>
              <a:spcAft>
                <a:spcPts val="1800"/>
              </a:spcAft>
            </a:pPr>
            <a:r>
              <a:rPr lang="en-US" sz="3200" dirty="0"/>
              <a:t>.</a:t>
            </a:r>
          </a:p>
        </p:txBody>
      </p:sp>
      <p:sp>
        <p:nvSpPr>
          <p:cNvPr id="5" name="Arrow: Notched Right 4">
            <a:extLst>
              <a:ext uri="{FF2B5EF4-FFF2-40B4-BE49-F238E27FC236}">
                <a16:creationId xmlns:a16="http://schemas.microsoft.com/office/drawing/2014/main" id="{DBEC070A-3D0E-414C-BA31-DB5CA3BFFBAE}"/>
              </a:ext>
            </a:extLst>
          </p:cNvPr>
          <p:cNvSpPr/>
          <p:nvPr/>
        </p:nvSpPr>
        <p:spPr>
          <a:xfrm rot="7033545">
            <a:off x="9970338" y="1263635"/>
            <a:ext cx="1229545" cy="776833"/>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040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114" y="237579"/>
            <a:ext cx="9271000" cy="1143000"/>
          </a:xfrm>
        </p:spPr>
        <p:txBody>
          <a:bodyPr>
            <a:normAutofit/>
          </a:bodyPr>
          <a:lstStyle/>
          <a:p>
            <a:r>
              <a:rPr lang="en-US" sz="4800" dirty="0">
                <a:solidFill>
                  <a:srgbClr val="00B451"/>
                </a:solidFill>
                <a:latin typeface="Calibri" panose="020F0502020204030204" pitchFamily="34" charset="0"/>
              </a:rPr>
              <a:t>Capacity</a:t>
            </a:r>
          </a:p>
        </p:txBody>
      </p:sp>
      <p:pic>
        <p:nvPicPr>
          <p:cNvPr id="11" name="Picture 10">
            <a:extLst>
              <a:ext uri="{FF2B5EF4-FFF2-40B4-BE49-F238E27FC236}">
                <a16:creationId xmlns:a16="http://schemas.microsoft.com/office/drawing/2014/main" id="{7E4E1720-7ABC-49A5-8802-2488B44312D3}"/>
              </a:ext>
            </a:extLst>
          </p:cNvPr>
          <p:cNvPicPr>
            <a:picLocks noChangeAspect="1"/>
          </p:cNvPicPr>
          <p:nvPr/>
        </p:nvPicPr>
        <p:blipFill>
          <a:blip r:embed="rId3"/>
          <a:stretch>
            <a:fillRect/>
          </a:stretch>
        </p:blipFill>
        <p:spPr>
          <a:xfrm>
            <a:off x="723232" y="2438400"/>
            <a:ext cx="2440529" cy="2386773"/>
          </a:xfrm>
          <a:prstGeom prst="rect">
            <a:avLst/>
          </a:prstGeom>
        </p:spPr>
      </p:pic>
      <p:sp>
        <p:nvSpPr>
          <p:cNvPr id="5" name="Arrow: Down 4">
            <a:extLst>
              <a:ext uri="{FF2B5EF4-FFF2-40B4-BE49-F238E27FC236}">
                <a16:creationId xmlns:a16="http://schemas.microsoft.com/office/drawing/2014/main" id="{9CBA5663-6881-4C03-BD42-C115BF059B76}"/>
              </a:ext>
            </a:extLst>
          </p:cNvPr>
          <p:cNvSpPr/>
          <p:nvPr/>
        </p:nvSpPr>
        <p:spPr>
          <a:xfrm rot="2345098">
            <a:off x="2973260" y="2558719"/>
            <a:ext cx="381000" cy="914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ooter Placeholder 6">
            <a:extLst>
              <a:ext uri="{FF2B5EF4-FFF2-40B4-BE49-F238E27FC236}">
                <a16:creationId xmlns:a16="http://schemas.microsoft.com/office/drawing/2014/main" id="{BDA6B104-CC26-4459-BE87-377565792D60}"/>
              </a:ext>
            </a:extLst>
          </p:cNvPr>
          <p:cNvSpPr>
            <a:spLocks noGrp="1"/>
          </p:cNvSpPr>
          <p:nvPr>
            <p:ph type="ftr" sz="quarter" idx="4294967295"/>
          </p:nvPr>
        </p:nvSpPr>
        <p:spPr>
          <a:xfrm>
            <a:off x="5181600" y="6417933"/>
            <a:ext cx="5283200" cy="297454"/>
          </a:xfrm>
        </p:spPr>
        <p:txBody>
          <a:bodyPr/>
          <a:lstStyle/>
          <a:p>
            <a:r>
              <a:rPr lang="en-US" dirty="0">
                <a:solidFill>
                  <a:schemeClr val="tx1"/>
                </a:solidFill>
              </a:rPr>
              <a:t>Source: A Guide to SAMHSA’s Strategic Prevention Framework</a:t>
            </a:r>
          </a:p>
        </p:txBody>
      </p:sp>
      <p:pic>
        <p:nvPicPr>
          <p:cNvPr id="8" name="Picture 7">
            <a:extLst>
              <a:ext uri="{FF2B5EF4-FFF2-40B4-BE49-F238E27FC236}">
                <a16:creationId xmlns:a16="http://schemas.microsoft.com/office/drawing/2014/main" id="{8E05C67B-D760-446F-A0FB-8E1AB0BDAF01}"/>
              </a:ext>
            </a:extLst>
          </p:cNvPr>
          <p:cNvPicPr>
            <a:picLocks noChangeAspect="1"/>
          </p:cNvPicPr>
          <p:nvPr/>
        </p:nvPicPr>
        <p:blipFill>
          <a:blip r:embed="rId4"/>
          <a:stretch>
            <a:fillRect/>
          </a:stretch>
        </p:blipFill>
        <p:spPr>
          <a:xfrm>
            <a:off x="3879098" y="692122"/>
            <a:ext cx="7888204" cy="2386773"/>
          </a:xfrm>
          <a:prstGeom prst="rect">
            <a:avLst/>
          </a:prstGeom>
        </p:spPr>
      </p:pic>
      <p:pic>
        <p:nvPicPr>
          <p:cNvPr id="4" name="Picture 4" descr="Image result for town hall meeting">
            <a:extLst>
              <a:ext uri="{FF2B5EF4-FFF2-40B4-BE49-F238E27FC236}">
                <a16:creationId xmlns:a16="http://schemas.microsoft.com/office/drawing/2014/main" id="{EFC16481-ECA6-46BE-A538-97DE60CAACE1}"/>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374774" y="3429000"/>
            <a:ext cx="4294436" cy="2016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9542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80249" y="209312"/>
            <a:ext cx="9240577" cy="1143000"/>
          </a:xfrm>
        </p:spPr>
        <p:txBody>
          <a:bodyPr>
            <a:noAutofit/>
          </a:bodyPr>
          <a:lstStyle/>
          <a:p>
            <a:r>
              <a:rPr lang="en-US" b="1" dirty="0">
                <a:latin typeface="+mn-lt"/>
              </a:rPr>
              <a:t>The Intersection - Poll</a:t>
            </a:r>
          </a:p>
        </p:txBody>
      </p:sp>
      <p:pic>
        <p:nvPicPr>
          <p:cNvPr id="9" name="Picture 8">
            <a:extLst>
              <a:ext uri="{FF2B5EF4-FFF2-40B4-BE49-F238E27FC236}">
                <a16:creationId xmlns:a16="http://schemas.microsoft.com/office/drawing/2014/main" id="{8ABFE4CB-CBAE-4586-8433-66DCFB326D59}"/>
              </a:ext>
            </a:extLst>
          </p:cNvPr>
          <p:cNvPicPr>
            <a:picLocks noChangeAspect="1"/>
          </p:cNvPicPr>
          <p:nvPr/>
        </p:nvPicPr>
        <p:blipFill>
          <a:blip r:embed="rId3"/>
          <a:stretch>
            <a:fillRect/>
          </a:stretch>
        </p:blipFill>
        <p:spPr>
          <a:xfrm>
            <a:off x="8658019" y="1863366"/>
            <a:ext cx="3125613" cy="3056766"/>
          </a:xfrm>
          <a:prstGeom prst="rect">
            <a:avLst/>
          </a:prstGeom>
        </p:spPr>
      </p:pic>
      <p:sp>
        <p:nvSpPr>
          <p:cNvPr id="3" name="Rectangle 2">
            <a:extLst>
              <a:ext uri="{FF2B5EF4-FFF2-40B4-BE49-F238E27FC236}">
                <a16:creationId xmlns:a16="http://schemas.microsoft.com/office/drawing/2014/main" id="{04ACC269-49E4-49D1-A1F1-7746F06D50F0}"/>
              </a:ext>
            </a:extLst>
          </p:cNvPr>
          <p:cNvSpPr/>
          <p:nvPr/>
        </p:nvSpPr>
        <p:spPr>
          <a:xfrm>
            <a:off x="980248" y="1652051"/>
            <a:ext cx="6581422" cy="3975447"/>
          </a:xfrm>
          <a:prstGeom prst="rect">
            <a:avLst/>
          </a:prstGeom>
        </p:spPr>
        <p:txBody>
          <a:bodyPr wrap="square">
            <a:spAutoFit/>
          </a:bodyPr>
          <a:lstStyle/>
          <a:p>
            <a:pPr>
              <a:spcAft>
                <a:spcPts val="1800"/>
              </a:spcAft>
            </a:pPr>
            <a:r>
              <a:rPr lang="en-US" sz="3200" dirty="0"/>
              <a:t>Which of the 4E’s is most easily applied to </a:t>
            </a:r>
            <a:r>
              <a:rPr lang="en-US" sz="3200" b="1" i="1" u="sng" dirty="0"/>
              <a:t>capacity</a:t>
            </a:r>
            <a:r>
              <a:rPr lang="en-US" sz="3200" dirty="0"/>
              <a:t>?</a:t>
            </a:r>
          </a:p>
          <a:p>
            <a:pPr marL="687411" indent="-457200">
              <a:spcBef>
                <a:spcPts val="400"/>
              </a:spcBef>
              <a:buClr>
                <a:schemeClr val="tx1"/>
              </a:buClr>
              <a:buSzPct val="100000"/>
              <a:buFont typeface="Arial" panose="020B0604020202020204" pitchFamily="34" charset="0"/>
              <a:buChar char="•"/>
            </a:pPr>
            <a:r>
              <a:rPr lang="en-US" sz="3200" dirty="0">
                <a:sym typeface="Calibri"/>
              </a:rPr>
              <a:t>Early Action?</a:t>
            </a:r>
          </a:p>
          <a:p>
            <a:pPr marL="687411" indent="-457200">
              <a:spcBef>
                <a:spcPts val="400"/>
              </a:spcBef>
              <a:buClr>
                <a:schemeClr val="tx1"/>
              </a:buClr>
              <a:buSzPct val="100000"/>
              <a:buFont typeface="Arial" panose="020B0604020202020204" pitchFamily="34" charset="0"/>
              <a:buChar char="•"/>
            </a:pPr>
            <a:r>
              <a:rPr lang="en-US" sz="3200" dirty="0">
                <a:sym typeface="Calibri"/>
              </a:rPr>
              <a:t>Easy Access?</a:t>
            </a:r>
          </a:p>
          <a:p>
            <a:pPr marL="687411" indent="-457200">
              <a:spcBef>
                <a:spcPts val="400"/>
              </a:spcBef>
              <a:buClr>
                <a:schemeClr val="tx1"/>
              </a:buClr>
              <a:buSzPct val="100000"/>
              <a:buFont typeface="Arial" panose="020B0604020202020204" pitchFamily="34" charset="0"/>
              <a:buChar char="•"/>
            </a:pPr>
            <a:r>
              <a:rPr lang="en-US" sz="3200" dirty="0">
                <a:sym typeface="Calibri"/>
              </a:rPr>
              <a:t>Equitable Opportunities?</a:t>
            </a:r>
          </a:p>
          <a:p>
            <a:pPr marL="687411" indent="-457200">
              <a:spcBef>
                <a:spcPts val="400"/>
              </a:spcBef>
              <a:buClr>
                <a:schemeClr val="tx1"/>
              </a:buClr>
              <a:buSzPct val="100000"/>
              <a:buFont typeface="Arial" panose="020B0604020202020204" pitchFamily="34" charset="0"/>
              <a:buChar char="•"/>
            </a:pPr>
            <a:r>
              <a:rPr lang="en-US" sz="3200" dirty="0">
                <a:sym typeface="Calibri"/>
              </a:rPr>
              <a:t>Effective Delivery?</a:t>
            </a:r>
            <a:endParaRPr lang="en-US" sz="3200" dirty="0"/>
          </a:p>
          <a:p>
            <a:pPr>
              <a:spcAft>
                <a:spcPts val="1800"/>
              </a:spcAft>
            </a:pPr>
            <a:r>
              <a:rPr lang="en-US" sz="3200" dirty="0"/>
              <a:t>.</a:t>
            </a:r>
          </a:p>
        </p:txBody>
      </p:sp>
      <p:sp>
        <p:nvSpPr>
          <p:cNvPr id="5" name="Arrow: Notched Right 4">
            <a:extLst>
              <a:ext uri="{FF2B5EF4-FFF2-40B4-BE49-F238E27FC236}">
                <a16:creationId xmlns:a16="http://schemas.microsoft.com/office/drawing/2014/main" id="{DBEC070A-3D0E-414C-BA31-DB5CA3BFFBAE}"/>
              </a:ext>
            </a:extLst>
          </p:cNvPr>
          <p:cNvSpPr/>
          <p:nvPr/>
        </p:nvSpPr>
        <p:spPr>
          <a:xfrm rot="7033545">
            <a:off x="10950586" y="1833480"/>
            <a:ext cx="1229545" cy="776833"/>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1428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0057" y="249560"/>
            <a:ext cx="9271000" cy="1143000"/>
          </a:xfrm>
        </p:spPr>
        <p:txBody>
          <a:bodyPr>
            <a:normAutofit/>
          </a:bodyPr>
          <a:lstStyle/>
          <a:p>
            <a:r>
              <a:rPr lang="en-US" sz="4800" dirty="0">
                <a:solidFill>
                  <a:srgbClr val="00B451"/>
                </a:solidFill>
                <a:latin typeface="Calibri" panose="020F0502020204030204" pitchFamily="34" charset="0"/>
              </a:rPr>
              <a:t>Planning</a:t>
            </a:r>
          </a:p>
        </p:txBody>
      </p:sp>
      <p:pic>
        <p:nvPicPr>
          <p:cNvPr id="11" name="Picture 10">
            <a:extLst>
              <a:ext uri="{FF2B5EF4-FFF2-40B4-BE49-F238E27FC236}">
                <a16:creationId xmlns:a16="http://schemas.microsoft.com/office/drawing/2014/main" id="{7E4E1720-7ABC-49A5-8802-2488B44312D3}"/>
              </a:ext>
            </a:extLst>
          </p:cNvPr>
          <p:cNvPicPr>
            <a:picLocks noChangeAspect="1"/>
          </p:cNvPicPr>
          <p:nvPr/>
        </p:nvPicPr>
        <p:blipFill>
          <a:blip r:embed="rId3"/>
          <a:stretch>
            <a:fillRect/>
          </a:stretch>
        </p:blipFill>
        <p:spPr>
          <a:xfrm>
            <a:off x="671113" y="2283108"/>
            <a:ext cx="2440529" cy="2386773"/>
          </a:xfrm>
          <a:prstGeom prst="rect">
            <a:avLst/>
          </a:prstGeom>
        </p:spPr>
      </p:pic>
      <p:sp>
        <p:nvSpPr>
          <p:cNvPr id="5" name="Arrow: Down 4">
            <a:extLst>
              <a:ext uri="{FF2B5EF4-FFF2-40B4-BE49-F238E27FC236}">
                <a16:creationId xmlns:a16="http://schemas.microsoft.com/office/drawing/2014/main" id="{9CBA5663-6881-4C03-BD42-C115BF059B76}"/>
              </a:ext>
            </a:extLst>
          </p:cNvPr>
          <p:cNvSpPr/>
          <p:nvPr/>
        </p:nvSpPr>
        <p:spPr>
          <a:xfrm rot="7237457">
            <a:off x="2725300" y="4158179"/>
            <a:ext cx="381000" cy="914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ooter Placeholder 6">
            <a:extLst>
              <a:ext uri="{FF2B5EF4-FFF2-40B4-BE49-F238E27FC236}">
                <a16:creationId xmlns:a16="http://schemas.microsoft.com/office/drawing/2014/main" id="{BDA6B104-CC26-4459-BE87-377565792D60}"/>
              </a:ext>
            </a:extLst>
          </p:cNvPr>
          <p:cNvSpPr>
            <a:spLocks noGrp="1"/>
          </p:cNvSpPr>
          <p:nvPr>
            <p:ph type="ftr" sz="quarter" idx="4294967295"/>
          </p:nvPr>
        </p:nvSpPr>
        <p:spPr>
          <a:xfrm>
            <a:off x="5181600" y="6417933"/>
            <a:ext cx="5283200" cy="297454"/>
          </a:xfrm>
        </p:spPr>
        <p:txBody>
          <a:bodyPr/>
          <a:lstStyle/>
          <a:p>
            <a:r>
              <a:rPr lang="en-US" dirty="0">
                <a:solidFill>
                  <a:schemeClr val="tx1"/>
                </a:solidFill>
              </a:rPr>
              <a:t>Source: A Guide to SAMHSA’s Strategic Prevention Framework</a:t>
            </a:r>
          </a:p>
        </p:txBody>
      </p:sp>
      <p:pic>
        <p:nvPicPr>
          <p:cNvPr id="4" name="Picture 3">
            <a:extLst>
              <a:ext uri="{FF2B5EF4-FFF2-40B4-BE49-F238E27FC236}">
                <a16:creationId xmlns:a16="http://schemas.microsoft.com/office/drawing/2014/main" id="{A139E9F1-6E1F-4899-89B3-513FE285E3F5}"/>
              </a:ext>
            </a:extLst>
          </p:cNvPr>
          <p:cNvPicPr>
            <a:picLocks noChangeAspect="1"/>
          </p:cNvPicPr>
          <p:nvPr/>
        </p:nvPicPr>
        <p:blipFill>
          <a:blip r:embed="rId4"/>
          <a:stretch>
            <a:fillRect/>
          </a:stretch>
        </p:blipFill>
        <p:spPr>
          <a:xfrm>
            <a:off x="3778212" y="788671"/>
            <a:ext cx="7174535" cy="2123404"/>
          </a:xfrm>
          <a:prstGeom prst="rect">
            <a:avLst/>
          </a:prstGeom>
        </p:spPr>
      </p:pic>
      <p:pic>
        <p:nvPicPr>
          <p:cNvPr id="7" name="Picture 2" descr="Image result for logic model with objectives">
            <a:extLst>
              <a:ext uri="{FF2B5EF4-FFF2-40B4-BE49-F238E27FC236}">
                <a16:creationId xmlns:a16="http://schemas.microsoft.com/office/drawing/2014/main" id="{4FC7A397-4DE3-4C87-B346-E5C4FEF13989}"/>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346700" y="3550172"/>
            <a:ext cx="4353649" cy="2239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8488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80249" y="209312"/>
            <a:ext cx="9240577" cy="1143000"/>
          </a:xfrm>
        </p:spPr>
        <p:txBody>
          <a:bodyPr>
            <a:noAutofit/>
          </a:bodyPr>
          <a:lstStyle/>
          <a:p>
            <a:r>
              <a:rPr lang="en-US" b="1" dirty="0">
                <a:latin typeface="+mn-lt"/>
              </a:rPr>
              <a:t>The Intersection - Poll</a:t>
            </a:r>
          </a:p>
        </p:txBody>
      </p:sp>
      <p:pic>
        <p:nvPicPr>
          <p:cNvPr id="9" name="Picture 8">
            <a:extLst>
              <a:ext uri="{FF2B5EF4-FFF2-40B4-BE49-F238E27FC236}">
                <a16:creationId xmlns:a16="http://schemas.microsoft.com/office/drawing/2014/main" id="{8ABFE4CB-CBAE-4586-8433-66DCFB326D59}"/>
              </a:ext>
            </a:extLst>
          </p:cNvPr>
          <p:cNvPicPr>
            <a:picLocks noChangeAspect="1"/>
          </p:cNvPicPr>
          <p:nvPr/>
        </p:nvPicPr>
        <p:blipFill>
          <a:blip r:embed="rId3"/>
          <a:stretch>
            <a:fillRect/>
          </a:stretch>
        </p:blipFill>
        <p:spPr>
          <a:xfrm>
            <a:off x="8658019" y="1863366"/>
            <a:ext cx="3125613" cy="3056766"/>
          </a:xfrm>
          <a:prstGeom prst="rect">
            <a:avLst/>
          </a:prstGeom>
        </p:spPr>
      </p:pic>
      <p:sp>
        <p:nvSpPr>
          <p:cNvPr id="3" name="Rectangle 2">
            <a:extLst>
              <a:ext uri="{FF2B5EF4-FFF2-40B4-BE49-F238E27FC236}">
                <a16:creationId xmlns:a16="http://schemas.microsoft.com/office/drawing/2014/main" id="{04ACC269-49E4-49D1-A1F1-7746F06D50F0}"/>
              </a:ext>
            </a:extLst>
          </p:cNvPr>
          <p:cNvSpPr/>
          <p:nvPr/>
        </p:nvSpPr>
        <p:spPr>
          <a:xfrm>
            <a:off x="980248" y="1652051"/>
            <a:ext cx="6581422" cy="3975447"/>
          </a:xfrm>
          <a:prstGeom prst="rect">
            <a:avLst/>
          </a:prstGeom>
        </p:spPr>
        <p:txBody>
          <a:bodyPr wrap="square">
            <a:spAutoFit/>
          </a:bodyPr>
          <a:lstStyle/>
          <a:p>
            <a:pPr>
              <a:spcAft>
                <a:spcPts val="1800"/>
              </a:spcAft>
            </a:pPr>
            <a:r>
              <a:rPr lang="en-US" sz="3200" dirty="0"/>
              <a:t>Which of the 4E’s is most easily applied to </a:t>
            </a:r>
            <a:r>
              <a:rPr lang="en-US" sz="3200" b="1" i="1" u="sng" dirty="0"/>
              <a:t>planning</a:t>
            </a:r>
            <a:r>
              <a:rPr lang="en-US" sz="3200" dirty="0"/>
              <a:t>?</a:t>
            </a:r>
          </a:p>
          <a:p>
            <a:pPr marL="687411" indent="-457200">
              <a:spcBef>
                <a:spcPts val="400"/>
              </a:spcBef>
              <a:buClr>
                <a:schemeClr val="tx1"/>
              </a:buClr>
              <a:buSzPct val="100000"/>
              <a:buFont typeface="Arial" panose="020B0604020202020204" pitchFamily="34" charset="0"/>
              <a:buChar char="•"/>
            </a:pPr>
            <a:r>
              <a:rPr lang="en-US" sz="3200" dirty="0">
                <a:sym typeface="Calibri"/>
              </a:rPr>
              <a:t>Early Action?</a:t>
            </a:r>
          </a:p>
          <a:p>
            <a:pPr marL="687411" indent="-457200">
              <a:spcBef>
                <a:spcPts val="400"/>
              </a:spcBef>
              <a:buClr>
                <a:schemeClr val="tx1"/>
              </a:buClr>
              <a:buSzPct val="100000"/>
              <a:buFont typeface="Arial" panose="020B0604020202020204" pitchFamily="34" charset="0"/>
              <a:buChar char="•"/>
            </a:pPr>
            <a:r>
              <a:rPr lang="en-US" sz="3200" dirty="0">
                <a:sym typeface="Calibri"/>
              </a:rPr>
              <a:t>Easy Access?</a:t>
            </a:r>
          </a:p>
          <a:p>
            <a:pPr marL="687411" indent="-457200">
              <a:spcBef>
                <a:spcPts val="400"/>
              </a:spcBef>
              <a:buClr>
                <a:schemeClr val="tx1"/>
              </a:buClr>
              <a:buSzPct val="100000"/>
              <a:buFont typeface="Arial" panose="020B0604020202020204" pitchFamily="34" charset="0"/>
              <a:buChar char="•"/>
            </a:pPr>
            <a:r>
              <a:rPr lang="en-US" sz="3200" dirty="0">
                <a:sym typeface="Calibri"/>
              </a:rPr>
              <a:t>Equitable Opportunities?</a:t>
            </a:r>
          </a:p>
          <a:p>
            <a:pPr marL="687411" indent="-457200">
              <a:spcBef>
                <a:spcPts val="400"/>
              </a:spcBef>
              <a:buClr>
                <a:schemeClr val="tx1"/>
              </a:buClr>
              <a:buSzPct val="100000"/>
              <a:buFont typeface="Arial" panose="020B0604020202020204" pitchFamily="34" charset="0"/>
              <a:buChar char="•"/>
            </a:pPr>
            <a:r>
              <a:rPr lang="en-US" sz="3200" dirty="0">
                <a:sym typeface="Calibri"/>
              </a:rPr>
              <a:t>Effective Delivery?</a:t>
            </a:r>
            <a:endParaRPr lang="en-US" sz="3200" dirty="0"/>
          </a:p>
          <a:p>
            <a:pPr>
              <a:spcAft>
                <a:spcPts val="1800"/>
              </a:spcAft>
            </a:pPr>
            <a:r>
              <a:rPr lang="en-US" sz="3200" dirty="0"/>
              <a:t>.</a:t>
            </a:r>
          </a:p>
        </p:txBody>
      </p:sp>
      <p:sp>
        <p:nvSpPr>
          <p:cNvPr id="5" name="Arrow: Notched Right 4">
            <a:extLst>
              <a:ext uri="{FF2B5EF4-FFF2-40B4-BE49-F238E27FC236}">
                <a16:creationId xmlns:a16="http://schemas.microsoft.com/office/drawing/2014/main" id="{DBEC070A-3D0E-414C-BA31-DB5CA3BFFBAE}"/>
              </a:ext>
            </a:extLst>
          </p:cNvPr>
          <p:cNvSpPr/>
          <p:nvPr/>
        </p:nvSpPr>
        <p:spPr>
          <a:xfrm rot="13841190">
            <a:off x="10765470" y="4713502"/>
            <a:ext cx="1229545" cy="776833"/>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190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0057" y="225072"/>
            <a:ext cx="9271000" cy="1143000"/>
          </a:xfrm>
        </p:spPr>
        <p:txBody>
          <a:bodyPr>
            <a:normAutofit/>
          </a:bodyPr>
          <a:lstStyle/>
          <a:p>
            <a:r>
              <a:rPr lang="en-US" sz="4800" dirty="0">
                <a:solidFill>
                  <a:srgbClr val="00B451"/>
                </a:solidFill>
                <a:latin typeface="Calibri" panose="020F0502020204030204" pitchFamily="34" charset="0"/>
              </a:rPr>
              <a:t>Implementation</a:t>
            </a:r>
          </a:p>
        </p:txBody>
      </p:sp>
      <p:pic>
        <p:nvPicPr>
          <p:cNvPr id="11" name="Picture 10">
            <a:extLst>
              <a:ext uri="{FF2B5EF4-FFF2-40B4-BE49-F238E27FC236}">
                <a16:creationId xmlns:a16="http://schemas.microsoft.com/office/drawing/2014/main" id="{7E4E1720-7ABC-49A5-8802-2488B44312D3}"/>
              </a:ext>
            </a:extLst>
          </p:cNvPr>
          <p:cNvPicPr>
            <a:picLocks noChangeAspect="1"/>
          </p:cNvPicPr>
          <p:nvPr/>
        </p:nvPicPr>
        <p:blipFill>
          <a:blip r:embed="rId3"/>
          <a:stretch>
            <a:fillRect/>
          </a:stretch>
        </p:blipFill>
        <p:spPr>
          <a:xfrm>
            <a:off x="1013871" y="2057400"/>
            <a:ext cx="2440529" cy="2386773"/>
          </a:xfrm>
          <a:prstGeom prst="rect">
            <a:avLst/>
          </a:prstGeom>
        </p:spPr>
      </p:pic>
      <p:sp>
        <p:nvSpPr>
          <p:cNvPr id="5" name="Arrow: Down 4">
            <a:extLst>
              <a:ext uri="{FF2B5EF4-FFF2-40B4-BE49-F238E27FC236}">
                <a16:creationId xmlns:a16="http://schemas.microsoft.com/office/drawing/2014/main" id="{9CBA5663-6881-4C03-BD42-C115BF059B76}"/>
              </a:ext>
            </a:extLst>
          </p:cNvPr>
          <p:cNvSpPr/>
          <p:nvPr/>
        </p:nvSpPr>
        <p:spPr>
          <a:xfrm rot="14219875">
            <a:off x="823370" y="3719619"/>
            <a:ext cx="381000" cy="914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ooter Placeholder 6">
            <a:extLst>
              <a:ext uri="{FF2B5EF4-FFF2-40B4-BE49-F238E27FC236}">
                <a16:creationId xmlns:a16="http://schemas.microsoft.com/office/drawing/2014/main" id="{BDA6B104-CC26-4459-BE87-377565792D60}"/>
              </a:ext>
            </a:extLst>
          </p:cNvPr>
          <p:cNvSpPr>
            <a:spLocks noGrp="1"/>
          </p:cNvSpPr>
          <p:nvPr>
            <p:ph type="ftr" sz="quarter" idx="4294967295"/>
          </p:nvPr>
        </p:nvSpPr>
        <p:spPr>
          <a:xfrm>
            <a:off x="5181600" y="6417933"/>
            <a:ext cx="5283200" cy="297454"/>
          </a:xfrm>
        </p:spPr>
        <p:txBody>
          <a:bodyPr/>
          <a:lstStyle/>
          <a:p>
            <a:r>
              <a:rPr lang="en-US" dirty="0">
                <a:solidFill>
                  <a:schemeClr val="tx1"/>
                </a:solidFill>
              </a:rPr>
              <a:t>Source: A Guide to SAMHSA’s Strategic Prevention Framework</a:t>
            </a:r>
          </a:p>
        </p:txBody>
      </p:sp>
      <p:pic>
        <p:nvPicPr>
          <p:cNvPr id="4" name="Picture 3">
            <a:extLst>
              <a:ext uri="{FF2B5EF4-FFF2-40B4-BE49-F238E27FC236}">
                <a16:creationId xmlns:a16="http://schemas.microsoft.com/office/drawing/2014/main" id="{9647E7D2-0955-491F-97F9-FDD9B3E3AE3D}"/>
              </a:ext>
            </a:extLst>
          </p:cNvPr>
          <p:cNvPicPr>
            <a:picLocks noChangeAspect="1"/>
          </p:cNvPicPr>
          <p:nvPr/>
        </p:nvPicPr>
        <p:blipFill>
          <a:blip r:embed="rId4"/>
          <a:stretch>
            <a:fillRect/>
          </a:stretch>
        </p:blipFill>
        <p:spPr>
          <a:xfrm>
            <a:off x="3454400" y="1104377"/>
            <a:ext cx="8598248" cy="2145588"/>
          </a:xfrm>
          <a:prstGeom prst="rect">
            <a:avLst/>
          </a:prstGeom>
        </p:spPr>
      </p:pic>
      <p:pic>
        <p:nvPicPr>
          <p:cNvPr id="7" name="Picture 6" descr="Image result for outreach and recruitment clip art">
            <a:extLst>
              <a:ext uri="{FF2B5EF4-FFF2-40B4-BE49-F238E27FC236}">
                <a16:creationId xmlns:a16="http://schemas.microsoft.com/office/drawing/2014/main" id="{63C98976-E64C-4DF4-BAFA-8ACA9B4F98E3}"/>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089493" y="3663401"/>
            <a:ext cx="3328062" cy="2074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7908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80249" y="209312"/>
            <a:ext cx="9240577" cy="1143000"/>
          </a:xfrm>
        </p:spPr>
        <p:txBody>
          <a:bodyPr>
            <a:noAutofit/>
          </a:bodyPr>
          <a:lstStyle/>
          <a:p>
            <a:r>
              <a:rPr lang="en-US" b="1" dirty="0">
                <a:latin typeface="+mn-lt"/>
              </a:rPr>
              <a:t>The Intersection - Poll</a:t>
            </a:r>
          </a:p>
        </p:txBody>
      </p:sp>
      <p:pic>
        <p:nvPicPr>
          <p:cNvPr id="9" name="Picture 8">
            <a:extLst>
              <a:ext uri="{FF2B5EF4-FFF2-40B4-BE49-F238E27FC236}">
                <a16:creationId xmlns:a16="http://schemas.microsoft.com/office/drawing/2014/main" id="{8ABFE4CB-CBAE-4586-8433-66DCFB326D59}"/>
              </a:ext>
            </a:extLst>
          </p:cNvPr>
          <p:cNvPicPr>
            <a:picLocks noChangeAspect="1"/>
          </p:cNvPicPr>
          <p:nvPr/>
        </p:nvPicPr>
        <p:blipFill>
          <a:blip r:embed="rId3"/>
          <a:stretch>
            <a:fillRect/>
          </a:stretch>
        </p:blipFill>
        <p:spPr>
          <a:xfrm>
            <a:off x="8658019" y="1863366"/>
            <a:ext cx="3125613" cy="3056766"/>
          </a:xfrm>
          <a:prstGeom prst="rect">
            <a:avLst/>
          </a:prstGeom>
        </p:spPr>
      </p:pic>
      <p:sp>
        <p:nvSpPr>
          <p:cNvPr id="3" name="Rectangle 2">
            <a:extLst>
              <a:ext uri="{FF2B5EF4-FFF2-40B4-BE49-F238E27FC236}">
                <a16:creationId xmlns:a16="http://schemas.microsoft.com/office/drawing/2014/main" id="{04ACC269-49E4-49D1-A1F1-7746F06D50F0}"/>
              </a:ext>
            </a:extLst>
          </p:cNvPr>
          <p:cNvSpPr/>
          <p:nvPr/>
        </p:nvSpPr>
        <p:spPr>
          <a:xfrm>
            <a:off x="980248" y="1652051"/>
            <a:ext cx="6581422" cy="3975447"/>
          </a:xfrm>
          <a:prstGeom prst="rect">
            <a:avLst/>
          </a:prstGeom>
        </p:spPr>
        <p:txBody>
          <a:bodyPr wrap="square">
            <a:spAutoFit/>
          </a:bodyPr>
          <a:lstStyle/>
          <a:p>
            <a:pPr>
              <a:spcAft>
                <a:spcPts val="1800"/>
              </a:spcAft>
            </a:pPr>
            <a:r>
              <a:rPr lang="en-US" sz="3200" dirty="0"/>
              <a:t>Which of the 4E’s is most easily applied to </a:t>
            </a:r>
            <a:r>
              <a:rPr lang="en-US" sz="3200" b="1" i="1" u="sng" dirty="0"/>
              <a:t>implementation</a:t>
            </a:r>
            <a:r>
              <a:rPr lang="en-US" sz="3200" dirty="0"/>
              <a:t>?</a:t>
            </a:r>
          </a:p>
          <a:p>
            <a:pPr marL="687411" indent="-457200">
              <a:spcBef>
                <a:spcPts val="400"/>
              </a:spcBef>
              <a:buClr>
                <a:schemeClr val="tx1"/>
              </a:buClr>
              <a:buSzPct val="100000"/>
              <a:buFont typeface="Arial" panose="020B0604020202020204" pitchFamily="34" charset="0"/>
              <a:buChar char="•"/>
            </a:pPr>
            <a:r>
              <a:rPr lang="en-US" sz="3200" dirty="0">
                <a:sym typeface="Calibri"/>
              </a:rPr>
              <a:t>Early Action?</a:t>
            </a:r>
          </a:p>
          <a:p>
            <a:pPr marL="687411" indent="-457200">
              <a:spcBef>
                <a:spcPts val="400"/>
              </a:spcBef>
              <a:buClr>
                <a:schemeClr val="tx1"/>
              </a:buClr>
              <a:buSzPct val="100000"/>
              <a:buFont typeface="Arial" panose="020B0604020202020204" pitchFamily="34" charset="0"/>
              <a:buChar char="•"/>
            </a:pPr>
            <a:r>
              <a:rPr lang="en-US" sz="3200" dirty="0">
                <a:sym typeface="Calibri"/>
              </a:rPr>
              <a:t>Easy Access?</a:t>
            </a:r>
          </a:p>
          <a:p>
            <a:pPr marL="687411" indent="-457200">
              <a:spcBef>
                <a:spcPts val="400"/>
              </a:spcBef>
              <a:buClr>
                <a:schemeClr val="tx1"/>
              </a:buClr>
              <a:buSzPct val="100000"/>
              <a:buFont typeface="Arial" panose="020B0604020202020204" pitchFamily="34" charset="0"/>
              <a:buChar char="•"/>
            </a:pPr>
            <a:r>
              <a:rPr lang="en-US" sz="3200" dirty="0">
                <a:sym typeface="Calibri"/>
              </a:rPr>
              <a:t>Equitable Opportunities?</a:t>
            </a:r>
          </a:p>
          <a:p>
            <a:pPr marL="687411" indent="-457200">
              <a:spcBef>
                <a:spcPts val="400"/>
              </a:spcBef>
              <a:buClr>
                <a:schemeClr val="tx1"/>
              </a:buClr>
              <a:buSzPct val="100000"/>
              <a:buFont typeface="Arial" panose="020B0604020202020204" pitchFamily="34" charset="0"/>
              <a:buChar char="•"/>
            </a:pPr>
            <a:r>
              <a:rPr lang="en-US" sz="3200" dirty="0">
                <a:sym typeface="Calibri"/>
              </a:rPr>
              <a:t>Effective Delivery?</a:t>
            </a:r>
            <a:endParaRPr lang="en-US" sz="3200" dirty="0"/>
          </a:p>
          <a:p>
            <a:pPr>
              <a:spcAft>
                <a:spcPts val="1800"/>
              </a:spcAft>
            </a:pPr>
            <a:r>
              <a:rPr lang="en-US" sz="3200" dirty="0"/>
              <a:t>.</a:t>
            </a:r>
          </a:p>
        </p:txBody>
      </p:sp>
      <p:sp>
        <p:nvSpPr>
          <p:cNvPr id="5" name="Arrow: Notched Right 4">
            <a:extLst>
              <a:ext uri="{FF2B5EF4-FFF2-40B4-BE49-F238E27FC236}">
                <a16:creationId xmlns:a16="http://schemas.microsoft.com/office/drawing/2014/main" id="{DBEC070A-3D0E-414C-BA31-DB5CA3BFFBAE}"/>
              </a:ext>
            </a:extLst>
          </p:cNvPr>
          <p:cNvSpPr/>
          <p:nvPr/>
        </p:nvSpPr>
        <p:spPr>
          <a:xfrm rot="20161973">
            <a:off x="7889745" y="4252147"/>
            <a:ext cx="1229545" cy="776833"/>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547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7031" y="242128"/>
            <a:ext cx="9271000" cy="1143000"/>
          </a:xfrm>
        </p:spPr>
        <p:txBody>
          <a:bodyPr>
            <a:normAutofit/>
          </a:bodyPr>
          <a:lstStyle/>
          <a:p>
            <a:r>
              <a:rPr lang="en-US" sz="4800" dirty="0">
                <a:solidFill>
                  <a:srgbClr val="00B451"/>
                </a:solidFill>
                <a:latin typeface="Calibri" panose="020F0502020204030204" pitchFamily="34" charset="0"/>
              </a:rPr>
              <a:t>Evaluation</a:t>
            </a:r>
          </a:p>
        </p:txBody>
      </p:sp>
      <p:pic>
        <p:nvPicPr>
          <p:cNvPr id="11" name="Picture 10">
            <a:extLst>
              <a:ext uri="{FF2B5EF4-FFF2-40B4-BE49-F238E27FC236}">
                <a16:creationId xmlns:a16="http://schemas.microsoft.com/office/drawing/2014/main" id="{7E4E1720-7ABC-49A5-8802-2488B44312D3}"/>
              </a:ext>
            </a:extLst>
          </p:cNvPr>
          <p:cNvPicPr>
            <a:picLocks noChangeAspect="1"/>
          </p:cNvPicPr>
          <p:nvPr/>
        </p:nvPicPr>
        <p:blipFill>
          <a:blip r:embed="rId3"/>
          <a:stretch>
            <a:fillRect/>
          </a:stretch>
        </p:blipFill>
        <p:spPr>
          <a:xfrm>
            <a:off x="1219200" y="2390366"/>
            <a:ext cx="2440529" cy="2386773"/>
          </a:xfrm>
          <a:prstGeom prst="rect">
            <a:avLst/>
          </a:prstGeom>
        </p:spPr>
      </p:pic>
      <p:sp>
        <p:nvSpPr>
          <p:cNvPr id="5" name="Arrow: Down 4">
            <a:extLst>
              <a:ext uri="{FF2B5EF4-FFF2-40B4-BE49-F238E27FC236}">
                <a16:creationId xmlns:a16="http://schemas.microsoft.com/office/drawing/2014/main" id="{9CBA5663-6881-4C03-BD42-C115BF059B76}"/>
              </a:ext>
            </a:extLst>
          </p:cNvPr>
          <p:cNvSpPr/>
          <p:nvPr/>
        </p:nvSpPr>
        <p:spPr>
          <a:xfrm rot="15169307">
            <a:off x="676531" y="3123638"/>
            <a:ext cx="381000" cy="914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ooter Placeholder 6">
            <a:extLst>
              <a:ext uri="{FF2B5EF4-FFF2-40B4-BE49-F238E27FC236}">
                <a16:creationId xmlns:a16="http://schemas.microsoft.com/office/drawing/2014/main" id="{BDA6B104-CC26-4459-BE87-377565792D60}"/>
              </a:ext>
            </a:extLst>
          </p:cNvPr>
          <p:cNvSpPr>
            <a:spLocks noGrp="1"/>
          </p:cNvSpPr>
          <p:nvPr>
            <p:ph type="ftr" sz="quarter" idx="4294967295"/>
          </p:nvPr>
        </p:nvSpPr>
        <p:spPr>
          <a:xfrm>
            <a:off x="5181600" y="6417933"/>
            <a:ext cx="5283200" cy="297454"/>
          </a:xfrm>
        </p:spPr>
        <p:txBody>
          <a:bodyPr/>
          <a:lstStyle/>
          <a:p>
            <a:r>
              <a:rPr lang="en-US" dirty="0">
                <a:solidFill>
                  <a:schemeClr val="tx1"/>
                </a:solidFill>
              </a:rPr>
              <a:t>Source: A Guide to SAMHSA’s Strategic Prevention Framework</a:t>
            </a:r>
          </a:p>
        </p:txBody>
      </p:sp>
      <p:pic>
        <p:nvPicPr>
          <p:cNvPr id="7" name="Picture 6">
            <a:extLst>
              <a:ext uri="{FF2B5EF4-FFF2-40B4-BE49-F238E27FC236}">
                <a16:creationId xmlns:a16="http://schemas.microsoft.com/office/drawing/2014/main" id="{F9E7B5A6-DEFF-48A0-BA3B-A71414E15F05}"/>
              </a:ext>
            </a:extLst>
          </p:cNvPr>
          <p:cNvPicPr>
            <a:picLocks noChangeAspect="1"/>
          </p:cNvPicPr>
          <p:nvPr/>
        </p:nvPicPr>
        <p:blipFill>
          <a:blip r:embed="rId4"/>
          <a:stretch>
            <a:fillRect/>
          </a:stretch>
        </p:blipFill>
        <p:spPr>
          <a:xfrm>
            <a:off x="4086605" y="1250347"/>
            <a:ext cx="7473189" cy="1733114"/>
          </a:xfrm>
          <a:prstGeom prst="rect">
            <a:avLst/>
          </a:prstGeom>
        </p:spPr>
      </p:pic>
      <p:pic>
        <p:nvPicPr>
          <p:cNvPr id="4" name="Picture 4" descr="Image result for Evaluation">
            <a:extLst>
              <a:ext uri="{FF2B5EF4-FFF2-40B4-BE49-F238E27FC236}">
                <a16:creationId xmlns:a16="http://schemas.microsoft.com/office/drawing/2014/main" id="{1119648D-8EE1-4815-9A40-8E640D7521C5}"/>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715000" y="3573800"/>
            <a:ext cx="3946071"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1106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80249" y="209312"/>
            <a:ext cx="9240577" cy="1143000"/>
          </a:xfrm>
        </p:spPr>
        <p:txBody>
          <a:bodyPr>
            <a:noAutofit/>
          </a:bodyPr>
          <a:lstStyle/>
          <a:p>
            <a:r>
              <a:rPr lang="en-US" b="1" dirty="0">
                <a:latin typeface="+mn-lt"/>
              </a:rPr>
              <a:t>The Intersection - Poll</a:t>
            </a:r>
          </a:p>
        </p:txBody>
      </p:sp>
      <p:pic>
        <p:nvPicPr>
          <p:cNvPr id="9" name="Picture 8">
            <a:extLst>
              <a:ext uri="{FF2B5EF4-FFF2-40B4-BE49-F238E27FC236}">
                <a16:creationId xmlns:a16="http://schemas.microsoft.com/office/drawing/2014/main" id="{8ABFE4CB-CBAE-4586-8433-66DCFB326D59}"/>
              </a:ext>
            </a:extLst>
          </p:cNvPr>
          <p:cNvPicPr>
            <a:picLocks noChangeAspect="1"/>
          </p:cNvPicPr>
          <p:nvPr/>
        </p:nvPicPr>
        <p:blipFill>
          <a:blip r:embed="rId3"/>
          <a:stretch>
            <a:fillRect/>
          </a:stretch>
        </p:blipFill>
        <p:spPr>
          <a:xfrm>
            <a:off x="8658019" y="1863366"/>
            <a:ext cx="3125613" cy="3056766"/>
          </a:xfrm>
          <a:prstGeom prst="rect">
            <a:avLst/>
          </a:prstGeom>
        </p:spPr>
      </p:pic>
      <p:sp>
        <p:nvSpPr>
          <p:cNvPr id="3" name="Rectangle 2">
            <a:extLst>
              <a:ext uri="{FF2B5EF4-FFF2-40B4-BE49-F238E27FC236}">
                <a16:creationId xmlns:a16="http://schemas.microsoft.com/office/drawing/2014/main" id="{04ACC269-49E4-49D1-A1F1-7746F06D50F0}"/>
              </a:ext>
            </a:extLst>
          </p:cNvPr>
          <p:cNvSpPr/>
          <p:nvPr/>
        </p:nvSpPr>
        <p:spPr>
          <a:xfrm>
            <a:off x="980248" y="1652051"/>
            <a:ext cx="6581422" cy="3975447"/>
          </a:xfrm>
          <a:prstGeom prst="rect">
            <a:avLst/>
          </a:prstGeom>
        </p:spPr>
        <p:txBody>
          <a:bodyPr wrap="square">
            <a:spAutoFit/>
          </a:bodyPr>
          <a:lstStyle/>
          <a:p>
            <a:pPr>
              <a:spcAft>
                <a:spcPts val="1800"/>
              </a:spcAft>
            </a:pPr>
            <a:r>
              <a:rPr lang="en-US" sz="3200" dirty="0"/>
              <a:t>Which of the 4E’s is most easily applied to </a:t>
            </a:r>
            <a:r>
              <a:rPr lang="en-US" sz="3200" b="1" i="1" u="sng" dirty="0"/>
              <a:t>evaluation</a:t>
            </a:r>
            <a:r>
              <a:rPr lang="en-US" sz="3200" dirty="0"/>
              <a:t>?</a:t>
            </a:r>
          </a:p>
          <a:p>
            <a:pPr marL="687411" indent="-457200">
              <a:spcBef>
                <a:spcPts val="400"/>
              </a:spcBef>
              <a:buClr>
                <a:schemeClr val="tx1"/>
              </a:buClr>
              <a:buSzPct val="100000"/>
              <a:buFont typeface="Arial" panose="020B0604020202020204" pitchFamily="34" charset="0"/>
              <a:buChar char="•"/>
            </a:pPr>
            <a:r>
              <a:rPr lang="en-US" sz="3200" dirty="0">
                <a:sym typeface="Calibri"/>
              </a:rPr>
              <a:t>Early Action?</a:t>
            </a:r>
          </a:p>
          <a:p>
            <a:pPr marL="687411" indent="-457200">
              <a:spcBef>
                <a:spcPts val="400"/>
              </a:spcBef>
              <a:buClr>
                <a:schemeClr val="tx1"/>
              </a:buClr>
              <a:buSzPct val="100000"/>
              <a:buFont typeface="Arial" panose="020B0604020202020204" pitchFamily="34" charset="0"/>
              <a:buChar char="•"/>
            </a:pPr>
            <a:r>
              <a:rPr lang="en-US" sz="3200" dirty="0">
                <a:sym typeface="Calibri"/>
              </a:rPr>
              <a:t>Easy Access?</a:t>
            </a:r>
          </a:p>
          <a:p>
            <a:pPr marL="687411" indent="-457200">
              <a:spcBef>
                <a:spcPts val="400"/>
              </a:spcBef>
              <a:buClr>
                <a:schemeClr val="tx1"/>
              </a:buClr>
              <a:buSzPct val="100000"/>
              <a:buFont typeface="Arial" panose="020B0604020202020204" pitchFamily="34" charset="0"/>
              <a:buChar char="•"/>
            </a:pPr>
            <a:r>
              <a:rPr lang="en-US" sz="3200" dirty="0">
                <a:sym typeface="Calibri"/>
              </a:rPr>
              <a:t>Equitable Opportunities?</a:t>
            </a:r>
          </a:p>
          <a:p>
            <a:pPr marL="687411" indent="-457200">
              <a:spcBef>
                <a:spcPts val="400"/>
              </a:spcBef>
              <a:buClr>
                <a:schemeClr val="tx1"/>
              </a:buClr>
              <a:buSzPct val="100000"/>
              <a:buFont typeface="Arial" panose="020B0604020202020204" pitchFamily="34" charset="0"/>
              <a:buChar char="•"/>
            </a:pPr>
            <a:r>
              <a:rPr lang="en-US" sz="3200" dirty="0">
                <a:sym typeface="Calibri"/>
              </a:rPr>
              <a:t>Effective Delivery?</a:t>
            </a:r>
            <a:endParaRPr lang="en-US" sz="3200" dirty="0"/>
          </a:p>
          <a:p>
            <a:pPr>
              <a:spcAft>
                <a:spcPts val="1800"/>
              </a:spcAft>
            </a:pPr>
            <a:r>
              <a:rPr lang="en-US" sz="3200" dirty="0"/>
              <a:t>.</a:t>
            </a:r>
          </a:p>
        </p:txBody>
      </p:sp>
      <p:sp>
        <p:nvSpPr>
          <p:cNvPr id="5" name="Arrow: Notched Right 4">
            <a:extLst>
              <a:ext uri="{FF2B5EF4-FFF2-40B4-BE49-F238E27FC236}">
                <a16:creationId xmlns:a16="http://schemas.microsoft.com/office/drawing/2014/main" id="{DBEC070A-3D0E-414C-BA31-DB5CA3BFFBAE}"/>
              </a:ext>
            </a:extLst>
          </p:cNvPr>
          <p:cNvSpPr/>
          <p:nvPr/>
        </p:nvSpPr>
        <p:spPr>
          <a:xfrm rot="2167948">
            <a:off x="7944599" y="2151159"/>
            <a:ext cx="1229545" cy="776833"/>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5798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0686" y="237786"/>
            <a:ext cx="9271000" cy="1143000"/>
          </a:xfrm>
        </p:spPr>
        <p:txBody>
          <a:bodyPr>
            <a:normAutofit/>
          </a:bodyPr>
          <a:lstStyle/>
          <a:p>
            <a:r>
              <a:rPr lang="en-US" sz="4800" dirty="0">
                <a:solidFill>
                  <a:srgbClr val="00B451"/>
                </a:solidFill>
                <a:latin typeface="Calibri" panose="020F0502020204030204" pitchFamily="34" charset="0"/>
              </a:rPr>
              <a:t>Cultural Competence</a:t>
            </a:r>
          </a:p>
        </p:txBody>
      </p:sp>
      <p:pic>
        <p:nvPicPr>
          <p:cNvPr id="11" name="Picture 10">
            <a:extLst>
              <a:ext uri="{FF2B5EF4-FFF2-40B4-BE49-F238E27FC236}">
                <a16:creationId xmlns:a16="http://schemas.microsoft.com/office/drawing/2014/main" id="{7E4E1720-7ABC-49A5-8802-2488B44312D3}"/>
              </a:ext>
            </a:extLst>
          </p:cNvPr>
          <p:cNvPicPr>
            <a:picLocks noChangeAspect="1"/>
          </p:cNvPicPr>
          <p:nvPr/>
        </p:nvPicPr>
        <p:blipFill>
          <a:blip r:embed="rId3"/>
          <a:stretch>
            <a:fillRect/>
          </a:stretch>
        </p:blipFill>
        <p:spPr>
          <a:xfrm>
            <a:off x="2269898" y="1082189"/>
            <a:ext cx="2161671" cy="2114057"/>
          </a:xfrm>
          <a:prstGeom prst="rect">
            <a:avLst/>
          </a:prstGeom>
        </p:spPr>
      </p:pic>
      <p:sp>
        <p:nvSpPr>
          <p:cNvPr id="5" name="Arrow: Down 4">
            <a:extLst>
              <a:ext uri="{FF2B5EF4-FFF2-40B4-BE49-F238E27FC236}">
                <a16:creationId xmlns:a16="http://schemas.microsoft.com/office/drawing/2014/main" id="{9CBA5663-6881-4C03-BD42-C115BF059B76}"/>
              </a:ext>
            </a:extLst>
          </p:cNvPr>
          <p:cNvSpPr/>
          <p:nvPr/>
        </p:nvSpPr>
        <p:spPr>
          <a:xfrm rot="15169307">
            <a:off x="2613727" y="1919807"/>
            <a:ext cx="337466" cy="7708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ooter Placeholder 6">
            <a:extLst>
              <a:ext uri="{FF2B5EF4-FFF2-40B4-BE49-F238E27FC236}">
                <a16:creationId xmlns:a16="http://schemas.microsoft.com/office/drawing/2014/main" id="{BDA6B104-CC26-4459-BE87-377565792D60}"/>
              </a:ext>
            </a:extLst>
          </p:cNvPr>
          <p:cNvSpPr>
            <a:spLocks noGrp="1"/>
          </p:cNvSpPr>
          <p:nvPr>
            <p:ph type="ftr" sz="quarter" idx="4294967295"/>
          </p:nvPr>
        </p:nvSpPr>
        <p:spPr>
          <a:xfrm>
            <a:off x="3939822" y="6517404"/>
            <a:ext cx="5283200" cy="297454"/>
          </a:xfrm>
        </p:spPr>
        <p:txBody>
          <a:bodyPr/>
          <a:lstStyle/>
          <a:p>
            <a:r>
              <a:rPr lang="en-US" dirty="0">
                <a:solidFill>
                  <a:schemeClr val="tx1"/>
                </a:solidFill>
              </a:rPr>
              <a:t>Source: A Guide to SAMHSA’s Strategic Prevention Framework</a:t>
            </a:r>
          </a:p>
        </p:txBody>
      </p:sp>
      <p:sp>
        <p:nvSpPr>
          <p:cNvPr id="8" name="Rectangle 7">
            <a:extLst>
              <a:ext uri="{FF2B5EF4-FFF2-40B4-BE49-F238E27FC236}">
                <a16:creationId xmlns:a16="http://schemas.microsoft.com/office/drawing/2014/main" id="{B10D5D06-C599-443E-8030-2AC2FDE277DD}"/>
              </a:ext>
            </a:extLst>
          </p:cNvPr>
          <p:cNvSpPr/>
          <p:nvPr/>
        </p:nvSpPr>
        <p:spPr>
          <a:xfrm>
            <a:off x="559976" y="3325636"/>
            <a:ext cx="11811000" cy="3062377"/>
          </a:xfrm>
          <a:prstGeom prst="rect">
            <a:avLst/>
          </a:prstGeom>
        </p:spPr>
        <p:txBody>
          <a:bodyPr wrap="square">
            <a:spAutoFit/>
          </a:bodyPr>
          <a:lstStyle/>
          <a:p>
            <a:pPr>
              <a:spcAft>
                <a:spcPts val="600"/>
              </a:spcAft>
            </a:pPr>
            <a:r>
              <a:rPr lang="en-US" sz="2800" b="1" dirty="0"/>
              <a:t>Cultural competence principles:</a:t>
            </a:r>
          </a:p>
          <a:p>
            <a:pPr marL="457200" indent="-457200">
              <a:spcAft>
                <a:spcPts val="600"/>
              </a:spcAft>
              <a:buFont typeface="Arial" panose="020B0604020202020204" pitchFamily="34" charset="0"/>
              <a:buChar char="•"/>
            </a:pPr>
            <a:r>
              <a:rPr lang="en-US" sz="2800" b="1" dirty="0">
                <a:solidFill>
                  <a:srgbClr val="3EC1CF"/>
                </a:solidFill>
              </a:rPr>
              <a:t>Include</a:t>
            </a:r>
            <a:r>
              <a:rPr lang="en-US" sz="2800" b="1" dirty="0"/>
              <a:t> the target population in prevention planning</a:t>
            </a:r>
          </a:p>
          <a:p>
            <a:pPr marL="457200" indent="-457200">
              <a:spcAft>
                <a:spcPts val="600"/>
              </a:spcAft>
              <a:buFont typeface="Arial" panose="020B0604020202020204" pitchFamily="34" charset="0"/>
              <a:buChar char="•"/>
            </a:pPr>
            <a:r>
              <a:rPr lang="en-US" sz="2800" b="1" dirty="0">
                <a:solidFill>
                  <a:srgbClr val="3EC1CF"/>
                </a:solidFill>
              </a:rPr>
              <a:t>Use</a:t>
            </a:r>
            <a:r>
              <a:rPr lang="en-US" sz="2800" b="1" dirty="0"/>
              <a:t> a population-based definition of community </a:t>
            </a:r>
          </a:p>
          <a:p>
            <a:pPr marL="457200" indent="-457200">
              <a:spcAft>
                <a:spcPts val="600"/>
              </a:spcAft>
              <a:buFont typeface="Arial" panose="020B0604020202020204" pitchFamily="34" charset="0"/>
              <a:buChar char="•"/>
            </a:pPr>
            <a:r>
              <a:rPr lang="en-US" sz="2800" b="1" dirty="0">
                <a:solidFill>
                  <a:srgbClr val="3EC1CF"/>
                </a:solidFill>
              </a:rPr>
              <a:t>Stress</a:t>
            </a:r>
            <a:r>
              <a:rPr lang="en-US" sz="2800" b="1" dirty="0"/>
              <a:t> using relevant, culturally appropriate prevention approaches</a:t>
            </a:r>
          </a:p>
          <a:p>
            <a:pPr marL="457200" indent="-457200">
              <a:spcAft>
                <a:spcPts val="600"/>
              </a:spcAft>
              <a:buFont typeface="Arial" panose="020B0604020202020204" pitchFamily="34" charset="0"/>
              <a:buChar char="•"/>
            </a:pPr>
            <a:r>
              <a:rPr lang="en-US" sz="2800" b="1" dirty="0">
                <a:solidFill>
                  <a:srgbClr val="3EC1CF"/>
                </a:solidFill>
              </a:rPr>
              <a:t>Employ</a:t>
            </a:r>
            <a:r>
              <a:rPr lang="en-US" sz="2800" b="1" dirty="0"/>
              <a:t> culturally competent evaluators</a:t>
            </a:r>
          </a:p>
          <a:p>
            <a:pPr marL="457200" indent="-457200">
              <a:spcAft>
                <a:spcPts val="600"/>
              </a:spcAft>
              <a:buFont typeface="Arial" panose="020B0604020202020204" pitchFamily="34" charset="0"/>
              <a:buChar char="•"/>
            </a:pPr>
            <a:r>
              <a:rPr lang="en-US" sz="2800" b="1" dirty="0">
                <a:solidFill>
                  <a:srgbClr val="3EC1CF"/>
                </a:solidFill>
              </a:rPr>
              <a:t>Promote</a:t>
            </a:r>
            <a:r>
              <a:rPr lang="en-US" sz="2800" b="1" dirty="0"/>
              <a:t> competence among program staff, who reflect the community</a:t>
            </a:r>
            <a:endParaRPr lang="en-US" dirty="0">
              <a:solidFill>
                <a:srgbClr val="3EC1CF"/>
              </a:solidFill>
            </a:endParaRPr>
          </a:p>
        </p:txBody>
      </p:sp>
      <p:pic>
        <p:nvPicPr>
          <p:cNvPr id="4" name="Picture 3" descr="A group of people at an outdoor event&#10;&#10;Description automatically generated with medium confidence">
            <a:extLst>
              <a:ext uri="{FF2B5EF4-FFF2-40B4-BE49-F238E27FC236}">
                <a16:creationId xmlns:a16="http://schemas.microsoft.com/office/drawing/2014/main" id="{5C1008C1-E2DE-D261-A712-EC205C78410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65476" y="437322"/>
            <a:ext cx="5726524" cy="3185744"/>
          </a:xfrm>
          <a:prstGeom prst="rect">
            <a:avLst/>
          </a:prstGeom>
        </p:spPr>
      </p:pic>
    </p:spTree>
    <p:extLst>
      <p:ext uri="{BB962C8B-B14F-4D97-AF65-F5344CB8AC3E}">
        <p14:creationId xmlns:p14="http://schemas.microsoft.com/office/powerpoint/2010/main" val="2218718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640080" y="2706624"/>
            <a:ext cx="6894576" cy="3483864"/>
          </a:xfrm>
        </p:spPr>
        <p:txBody>
          <a:bodyPr>
            <a:normAutofit/>
          </a:bodyPr>
          <a:lstStyle/>
          <a:p>
            <a:pPr>
              <a:spcAft>
                <a:spcPts val="1200"/>
              </a:spcAft>
            </a:pPr>
            <a:r>
              <a:rPr lang="en-US" sz="2200" b="1">
                <a:latin typeface="Palatino Linotype" panose="02040502050505030304" pitchFamily="18" charset="0"/>
              </a:rPr>
              <a:t>Develop</a:t>
            </a:r>
            <a:r>
              <a:rPr lang="en-US" sz="2200">
                <a:latin typeface="Palatino Linotype" panose="02040502050505030304" pitchFamily="18" charset="0"/>
              </a:rPr>
              <a:t> training and technical assistance tools, products, and services for the substance misuse prevention field</a:t>
            </a:r>
          </a:p>
          <a:p>
            <a:pPr>
              <a:spcAft>
                <a:spcPts val="1200"/>
              </a:spcAft>
            </a:pPr>
            <a:r>
              <a:rPr lang="en-US" sz="2200" b="1">
                <a:latin typeface="Palatino Linotype" panose="02040502050505030304" pitchFamily="18" charset="0"/>
              </a:rPr>
              <a:t>Disseminate </a:t>
            </a:r>
            <a:r>
              <a:rPr lang="en-US" sz="2200">
                <a:latin typeface="Palatino Linotype" panose="02040502050505030304" pitchFamily="18" charset="0"/>
              </a:rPr>
              <a:t>these across the southeast region</a:t>
            </a:r>
          </a:p>
          <a:p>
            <a:pPr>
              <a:spcAft>
                <a:spcPts val="1200"/>
              </a:spcAft>
            </a:pPr>
            <a:r>
              <a:rPr lang="en-US" sz="2200" b="1">
                <a:latin typeface="Palatino Linotype" panose="02040502050505030304" pitchFamily="18" charset="0"/>
              </a:rPr>
              <a:t>Improve </a:t>
            </a:r>
            <a:r>
              <a:rPr lang="en-US" sz="2200">
                <a:latin typeface="Palatino Linotype" panose="02040502050505030304" pitchFamily="18" charset="0"/>
              </a:rPr>
              <a:t>implementation &amp; delivery of effective substance misuse prevention interventions</a:t>
            </a:r>
          </a:p>
          <a:p>
            <a:pPr>
              <a:spcAft>
                <a:spcPts val="1200"/>
              </a:spcAft>
            </a:pPr>
            <a:r>
              <a:rPr lang="en-US" sz="2200" b="1">
                <a:latin typeface="Palatino Linotype" panose="02040502050505030304" pitchFamily="18" charset="0"/>
              </a:rPr>
              <a:t>Reduce </a:t>
            </a:r>
            <a:r>
              <a:rPr lang="en-US" sz="2200">
                <a:latin typeface="Palatino Linotype" panose="02040502050505030304" pitchFamily="18" charset="0"/>
              </a:rPr>
              <a:t>substance misuse</a:t>
            </a:r>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071620" y="329183"/>
            <a:ext cx="3598656" cy="3429969"/>
          </a:xfrm>
          <a:prstGeom prst="rect">
            <a:avLst/>
          </a:prstGeom>
        </p:spPr>
      </p:pic>
      <p:pic>
        <p:nvPicPr>
          <p:cNvPr id="2" name="Picture 1"/>
          <p:cNvPicPr>
            <a:picLocks noChangeAspect="1"/>
          </p:cNvPicPr>
          <p:nvPr/>
        </p:nvPicPr>
        <p:blipFill>
          <a:blip r:embed="rId4"/>
          <a:stretch>
            <a:fillRect/>
          </a:stretch>
        </p:blipFill>
        <p:spPr>
          <a:xfrm>
            <a:off x="7863840" y="4862640"/>
            <a:ext cx="3995928" cy="609378"/>
          </a:xfrm>
          <a:prstGeom prst="rect">
            <a:avLst/>
          </a:prstGeom>
        </p:spPr>
      </p:pic>
    </p:spTree>
    <p:extLst>
      <p:ext uri="{BB962C8B-B14F-4D97-AF65-F5344CB8AC3E}">
        <p14:creationId xmlns:p14="http://schemas.microsoft.com/office/powerpoint/2010/main" val="2844212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80249" y="209312"/>
            <a:ext cx="9240577" cy="1143000"/>
          </a:xfrm>
        </p:spPr>
        <p:txBody>
          <a:bodyPr>
            <a:noAutofit/>
          </a:bodyPr>
          <a:lstStyle/>
          <a:p>
            <a:r>
              <a:rPr lang="en-US" b="1" dirty="0">
                <a:latin typeface="+mn-lt"/>
              </a:rPr>
              <a:t>The Intersection - Discussion</a:t>
            </a:r>
          </a:p>
        </p:txBody>
      </p:sp>
      <p:pic>
        <p:nvPicPr>
          <p:cNvPr id="9" name="Picture 8">
            <a:extLst>
              <a:ext uri="{FF2B5EF4-FFF2-40B4-BE49-F238E27FC236}">
                <a16:creationId xmlns:a16="http://schemas.microsoft.com/office/drawing/2014/main" id="{8ABFE4CB-CBAE-4586-8433-66DCFB326D59}"/>
              </a:ext>
            </a:extLst>
          </p:cNvPr>
          <p:cNvPicPr>
            <a:picLocks noChangeAspect="1"/>
          </p:cNvPicPr>
          <p:nvPr/>
        </p:nvPicPr>
        <p:blipFill>
          <a:blip r:embed="rId3"/>
          <a:stretch>
            <a:fillRect/>
          </a:stretch>
        </p:blipFill>
        <p:spPr>
          <a:xfrm>
            <a:off x="8658019" y="1863366"/>
            <a:ext cx="3125613" cy="3056766"/>
          </a:xfrm>
          <a:prstGeom prst="rect">
            <a:avLst/>
          </a:prstGeom>
        </p:spPr>
      </p:pic>
      <p:sp>
        <p:nvSpPr>
          <p:cNvPr id="3" name="Rectangle 2">
            <a:extLst>
              <a:ext uri="{FF2B5EF4-FFF2-40B4-BE49-F238E27FC236}">
                <a16:creationId xmlns:a16="http://schemas.microsoft.com/office/drawing/2014/main" id="{04ACC269-49E4-49D1-A1F1-7746F06D50F0}"/>
              </a:ext>
            </a:extLst>
          </p:cNvPr>
          <p:cNvSpPr/>
          <p:nvPr/>
        </p:nvSpPr>
        <p:spPr>
          <a:xfrm>
            <a:off x="980248" y="1652051"/>
            <a:ext cx="6581422" cy="3975447"/>
          </a:xfrm>
          <a:prstGeom prst="rect">
            <a:avLst/>
          </a:prstGeom>
        </p:spPr>
        <p:txBody>
          <a:bodyPr wrap="square">
            <a:spAutoFit/>
          </a:bodyPr>
          <a:lstStyle/>
          <a:p>
            <a:pPr>
              <a:spcAft>
                <a:spcPts val="1800"/>
              </a:spcAft>
            </a:pPr>
            <a:r>
              <a:rPr lang="en-US" sz="3200" dirty="0"/>
              <a:t>How can we apply the 4E’s to cultural competence?</a:t>
            </a:r>
          </a:p>
          <a:p>
            <a:pPr marL="687411" indent="-457200">
              <a:spcBef>
                <a:spcPts val="400"/>
              </a:spcBef>
              <a:buClr>
                <a:schemeClr val="tx1"/>
              </a:buClr>
              <a:buSzPct val="100000"/>
              <a:buFont typeface="Arial" panose="020B0604020202020204" pitchFamily="34" charset="0"/>
              <a:buChar char="•"/>
            </a:pPr>
            <a:r>
              <a:rPr lang="en-US" sz="3200" dirty="0">
                <a:sym typeface="Calibri"/>
              </a:rPr>
              <a:t>Early Action?</a:t>
            </a:r>
          </a:p>
          <a:p>
            <a:pPr marL="687411" indent="-457200">
              <a:spcBef>
                <a:spcPts val="400"/>
              </a:spcBef>
              <a:buClr>
                <a:schemeClr val="tx1"/>
              </a:buClr>
              <a:buSzPct val="100000"/>
              <a:buFont typeface="Arial" panose="020B0604020202020204" pitchFamily="34" charset="0"/>
              <a:buChar char="•"/>
            </a:pPr>
            <a:r>
              <a:rPr lang="en-US" sz="3200" dirty="0">
                <a:sym typeface="Calibri"/>
              </a:rPr>
              <a:t>Easy Access?</a:t>
            </a:r>
          </a:p>
          <a:p>
            <a:pPr marL="687411" indent="-457200">
              <a:spcBef>
                <a:spcPts val="400"/>
              </a:spcBef>
              <a:buClr>
                <a:schemeClr val="tx1"/>
              </a:buClr>
              <a:buSzPct val="100000"/>
              <a:buFont typeface="Arial" panose="020B0604020202020204" pitchFamily="34" charset="0"/>
              <a:buChar char="•"/>
            </a:pPr>
            <a:r>
              <a:rPr lang="en-US" sz="3200" dirty="0">
                <a:sym typeface="Calibri"/>
              </a:rPr>
              <a:t>Equitable Opportunities?</a:t>
            </a:r>
          </a:p>
          <a:p>
            <a:pPr marL="687411" indent="-457200">
              <a:spcBef>
                <a:spcPts val="400"/>
              </a:spcBef>
              <a:buClr>
                <a:schemeClr val="tx1"/>
              </a:buClr>
              <a:buSzPct val="100000"/>
              <a:buFont typeface="Arial" panose="020B0604020202020204" pitchFamily="34" charset="0"/>
              <a:buChar char="•"/>
            </a:pPr>
            <a:r>
              <a:rPr lang="en-US" sz="3200" dirty="0">
                <a:sym typeface="Calibri"/>
              </a:rPr>
              <a:t>Effective Delivery?</a:t>
            </a:r>
            <a:endParaRPr lang="en-US" sz="3200" dirty="0"/>
          </a:p>
          <a:p>
            <a:pPr>
              <a:spcAft>
                <a:spcPts val="1800"/>
              </a:spcAft>
            </a:pPr>
            <a:r>
              <a:rPr lang="en-US" sz="3200" dirty="0"/>
              <a:t>.</a:t>
            </a:r>
          </a:p>
        </p:txBody>
      </p:sp>
      <p:sp>
        <p:nvSpPr>
          <p:cNvPr id="5" name="Arrow: Notched Right 4">
            <a:extLst>
              <a:ext uri="{FF2B5EF4-FFF2-40B4-BE49-F238E27FC236}">
                <a16:creationId xmlns:a16="http://schemas.microsoft.com/office/drawing/2014/main" id="{DBEC070A-3D0E-414C-BA31-DB5CA3BFFBAE}"/>
              </a:ext>
            </a:extLst>
          </p:cNvPr>
          <p:cNvSpPr/>
          <p:nvPr/>
        </p:nvSpPr>
        <p:spPr>
          <a:xfrm rot="8295542">
            <a:off x="10451545" y="2725778"/>
            <a:ext cx="1229545" cy="776833"/>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9531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0943" y="226282"/>
            <a:ext cx="9271000" cy="1143000"/>
          </a:xfrm>
        </p:spPr>
        <p:txBody>
          <a:bodyPr>
            <a:normAutofit/>
          </a:bodyPr>
          <a:lstStyle/>
          <a:p>
            <a:r>
              <a:rPr lang="en-US" sz="4800" dirty="0">
                <a:solidFill>
                  <a:srgbClr val="00B451"/>
                </a:solidFill>
                <a:latin typeface="Calibri" panose="020F0502020204030204" pitchFamily="34" charset="0"/>
              </a:rPr>
              <a:t>Sustainability</a:t>
            </a:r>
          </a:p>
        </p:txBody>
      </p:sp>
      <p:pic>
        <p:nvPicPr>
          <p:cNvPr id="11" name="Picture 10">
            <a:extLst>
              <a:ext uri="{FF2B5EF4-FFF2-40B4-BE49-F238E27FC236}">
                <a16:creationId xmlns:a16="http://schemas.microsoft.com/office/drawing/2014/main" id="{7E4E1720-7ABC-49A5-8802-2488B44312D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47801" y="1238700"/>
            <a:ext cx="2006600" cy="1962402"/>
          </a:xfrm>
          <a:prstGeom prst="rect">
            <a:avLst/>
          </a:prstGeom>
        </p:spPr>
      </p:pic>
      <p:sp>
        <p:nvSpPr>
          <p:cNvPr id="5" name="Arrow: Down 4">
            <a:extLst>
              <a:ext uri="{FF2B5EF4-FFF2-40B4-BE49-F238E27FC236}">
                <a16:creationId xmlns:a16="http://schemas.microsoft.com/office/drawing/2014/main" id="{9CBA5663-6881-4C03-BD42-C115BF059B76}"/>
              </a:ext>
            </a:extLst>
          </p:cNvPr>
          <p:cNvSpPr/>
          <p:nvPr/>
        </p:nvSpPr>
        <p:spPr>
          <a:xfrm rot="15169307">
            <a:off x="1630245" y="1852569"/>
            <a:ext cx="285234" cy="7518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ooter Placeholder 6">
            <a:extLst>
              <a:ext uri="{FF2B5EF4-FFF2-40B4-BE49-F238E27FC236}">
                <a16:creationId xmlns:a16="http://schemas.microsoft.com/office/drawing/2014/main" id="{BDA6B104-CC26-4459-BE87-377565792D60}"/>
              </a:ext>
            </a:extLst>
          </p:cNvPr>
          <p:cNvSpPr>
            <a:spLocks noGrp="1"/>
          </p:cNvSpPr>
          <p:nvPr>
            <p:ph type="ftr" sz="quarter" idx="4294967295"/>
          </p:nvPr>
        </p:nvSpPr>
        <p:spPr>
          <a:xfrm>
            <a:off x="5181600" y="6417933"/>
            <a:ext cx="5283200" cy="297454"/>
          </a:xfrm>
        </p:spPr>
        <p:txBody>
          <a:bodyPr/>
          <a:lstStyle/>
          <a:p>
            <a:r>
              <a:rPr lang="en-US" dirty="0">
                <a:solidFill>
                  <a:schemeClr val="tx1"/>
                </a:solidFill>
              </a:rPr>
              <a:t>Source: A Guide to SAMHSA’s Strategic Prevention Framework</a:t>
            </a:r>
          </a:p>
        </p:txBody>
      </p:sp>
      <p:sp>
        <p:nvSpPr>
          <p:cNvPr id="8" name="Rectangle 7">
            <a:extLst>
              <a:ext uri="{FF2B5EF4-FFF2-40B4-BE49-F238E27FC236}">
                <a16:creationId xmlns:a16="http://schemas.microsoft.com/office/drawing/2014/main" id="{B10D5D06-C599-443E-8030-2AC2FDE277DD}"/>
              </a:ext>
            </a:extLst>
          </p:cNvPr>
          <p:cNvSpPr/>
          <p:nvPr/>
        </p:nvSpPr>
        <p:spPr>
          <a:xfrm>
            <a:off x="609600" y="3429000"/>
            <a:ext cx="11811000" cy="2554545"/>
          </a:xfrm>
          <a:prstGeom prst="rect">
            <a:avLst/>
          </a:prstGeom>
        </p:spPr>
        <p:txBody>
          <a:bodyPr wrap="square">
            <a:spAutoFit/>
          </a:bodyPr>
          <a:lstStyle/>
          <a:p>
            <a:pPr>
              <a:spcAft>
                <a:spcPts val="600"/>
              </a:spcAft>
            </a:pPr>
            <a:r>
              <a:rPr lang="en-US" sz="2800" b="1" dirty="0"/>
              <a:t>Sustainability includes:</a:t>
            </a:r>
          </a:p>
          <a:p>
            <a:pPr marL="457200" indent="-457200">
              <a:spcAft>
                <a:spcPts val="600"/>
              </a:spcAft>
              <a:buFont typeface="Arial" panose="020B0604020202020204" pitchFamily="34" charset="0"/>
              <a:buChar char="•"/>
            </a:pPr>
            <a:r>
              <a:rPr lang="en-US" sz="2800" b="1" dirty="0"/>
              <a:t>On-going community </a:t>
            </a:r>
            <a:r>
              <a:rPr lang="en-US" sz="2800" b="1" dirty="0">
                <a:solidFill>
                  <a:srgbClr val="3EC1CF"/>
                </a:solidFill>
              </a:rPr>
              <a:t>collaboration</a:t>
            </a:r>
            <a:endParaRPr lang="en-US" sz="2800" b="1" dirty="0"/>
          </a:p>
          <a:p>
            <a:pPr marL="457200" indent="-457200">
              <a:spcAft>
                <a:spcPts val="600"/>
              </a:spcAft>
              <a:buFont typeface="Arial" panose="020B0604020202020204" pitchFamily="34" charset="0"/>
              <a:buChar char="•"/>
            </a:pPr>
            <a:r>
              <a:rPr lang="en-US" sz="2800" b="1" dirty="0"/>
              <a:t>Community</a:t>
            </a:r>
            <a:r>
              <a:rPr lang="en-US" sz="2800" b="1" dirty="0">
                <a:solidFill>
                  <a:srgbClr val="3EC1CF"/>
                </a:solidFill>
              </a:rPr>
              <a:t> “ownership” </a:t>
            </a:r>
            <a:r>
              <a:rPr lang="en-US" sz="2800" b="1" dirty="0"/>
              <a:t>of the prevention efforts</a:t>
            </a:r>
          </a:p>
          <a:p>
            <a:pPr marL="457200" indent="-457200">
              <a:spcAft>
                <a:spcPts val="600"/>
              </a:spcAft>
              <a:buFont typeface="Arial" panose="020B0604020202020204" pitchFamily="34" charset="0"/>
              <a:buChar char="•"/>
            </a:pPr>
            <a:r>
              <a:rPr lang="en-US" sz="2800" b="1" dirty="0">
                <a:solidFill>
                  <a:srgbClr val="3EC1CF"/>
                </a:solidFill>
              </a:rPr>
              <a:t>Demonstrating </a:t>
            </a:r>
            <a:r>
              <a:rPr lang="en-US" sz="2800" b="1" dirty="0"/>
              <a:t>change and positive outcomes in the community</a:t>
            </a:r>
          </a:p>
          <a:p>
            <a:pPr marL="457200" indent="-457200">
              <a:spcAft>
                <a:spcPts val="600"/>
              </a:spcAft>
              <a:buFont typeface="Arial" panose="020B0604020202020204" pitchFamily="34" charset="0"/>
              <a:buChar char="•"/>
            </a:pPr>
            <a:r>
              <a:rPr lang="en-US" sz="2800" b="1" dirty="0">
                <a:solidFill>
                  <a:srgbClr val="3EC1CF"/>
                </a:solidFill>
              </a:rPr>
              <a:t>Long-term </a:t>
            </a:r>
            <a:r>
              <a:rPr lang="en-US" sz="2800" b="1" dirty="0"/>
              <a:t>community commitment of resources</a:t>
            </a:r>
            <a:endParaRPr lang="en-US" dirty="0"/>
          </a:p>
        </p:txBody>
      </p:sp>
      <p:pic>
        <p:nvPicPr>
          <p:cNvPr id="4" name="Picture 2" descr="Free Community Cliparts, Download Free Clip Art, Free Clip Art on Clipart  Library">
            <a:extLst>
              <a:ext uri="{FF2B5EF4-FFF2-40B4-BE49-F238E27FC236}">
                <a16:creationId xmlns:a16="http://schemas.microsoft.com/office/drawing/2014/main" id="{AA24BC18-3636-4FAE-A515-FD69E5A04D86}"/>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015725" y="529641"/>
            <a:ext cx="2804675" cy="2919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909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80249" y="209312"/>
            <a:ext cx="9240577" cy="1143000"/>
          </a:xfrm>
        </p:spPr>
        <p:txBody>
          <a:bodyPr>
            <a:noAutofit/>
          </a:bodyPr>
          <a:lstStyle/>
          <a:p>
            <a:r>
              <a:rPr lang="en-US" b="1" dirty="0">
                <a:latin typeface="+mn-lt"/>
              </a:rPr>
              <a:t>The Intersection - Discussion</a:t>
            </a:r>
          </a:p>
        </p:txBody>
      </p:sp>
      <p:pic>
        <p:nvPicPr>
          <p:cNvPr id="9" name="Picture 8">
            <a:extLst>
              <a:ext uri="{FF2B5EF4-FFF2-40B4-BE49-F238E27FC236}">
                <a16:creationId xmlns:a16="http://schemas.microsoft.com/office/drawing/2014/main" id="{8ABFE4CB-CBAE-4586-8433-66DCFB326D59}"/>
              </a:ext>
            </a:extLst>
          </p:cNvPr>
          <p:cNvPicPr>
            <a:picLocks noChangeAspect="1"/>
          </p:cNvPicPr>
          <p:nvPr/>
        </p:nvPicPr>
        <p:blipFill>
          <a:blip r:embed="rId3"/>
          <a:stretch>
            <a:fillRect/>
          </a:stretch>
        </p:blipFill>
        <p:spPr>
          <a:xfrm>
            <a:off x="8658019" y="1863366"/>
            <a:ext cx="3125613" cy="3056766"/>
          </a:xfrm>
          <a:prstGeom prst="rect">
            <a:avLst/>
          </a:prstGeom>
        </p:spPr>
      </p:pic>
      <p:sp>
        <p:nvSpPr>
          <p:cNvPr id="3" name="Rectangle 2">
            <a:extLst>
              <a:ext uri="{FF2B5EF4-FFF2-40B4-BE49-F238E27FC236}">
                <a16:creationId xmlns:a16="http://schemas.microsoft.com/office/drawing/2014/main" id="{04ACC269-49E4-49D1-A1F1-7746F06D50F0}"/>
              </a:ext>
            </a:extLst>
          </p:cNvPr>
          <p:cNvSpPr/>
          <p:nvPr/>
        </p:nvSpPr>
        <p:spPr>
          <a:xfrm>
            <a:off x="980248" y="1652051"/>
            <a:ext cx="6581422" cy="3975447"/>
          </a:xfrm>
          <a:prstGeom prst="rect">
            <a:avLst/>
          </a:prstGeom>
        </p:spPr>
        <p:txBody>
          <a:bodyPr wrap="square">
            <a:spAutoFit/>
          </a:bodyPr>
          <a:lstStyle/>
          <a:p>
            <a:pPr>
              <a:spcAft>
                <a:spcPts val="1800"/>
              </a:spcAft>
            </a:pPr>
            <a:r>
              <a:rPr lang="en-US" sz="3200" dirty="0"/>
              <a:t>How can the 4E’s support sustainability?</a:t>
            </a:r>
          </a:p>
          <a:p>
            <a:pPr marL="687411" indent="-457200">
              <a:spcBef>
                <a:spcPts val="400"/>
              </a:spcBef>
              <a:buClr>
                <a:schemeClr val="tx1"/>
              </a:buClr>
              <a:buSzPct val="100000"/>
              <a:buFont typeface="Arial" panose="020B0604020202020204" pitchFamily="34" charset="0"/>
              <a:buChar char="•"/>
            </a:pPr>
            <a:r>
              <a:rPr lang="en-US" sz="3200" dirty="0">
                <a:sym typeface="Calibri"/>
              </a:rPr>
              <a:t>Early Action?</a:t>
            </a:r>
          </a:p>
          <a:p>
            <a:pPr marL="687411" indent="-457200">
              <a:spcBef>
                <a:spcPts val="400"/>
              </a:spcBef>
              <a:buClr>
                <a:schemeClr val="tx1"/>
              </a:buClr>
              <a:buSzPct val="100000"/>
              <a:buFont typeface="Arial" panose="020B0604020202020204" pitchFamily="34" charset="0"/>
              <a:buChar char="•"/>
            </a:pPr>
            <a:r>
              <a:rPr lang="en-US" sz="3200" dirty="0">
                <a:sym typeface="Calibri"/>
              </a:rPr>
              <a:t>Easy Access?</a:t>
            </a:r>
          </a:p>
          <a:p>
            <a:pPr marL="687411" indent="-457200">
              <a:spcBef>
                <a:spcPts val="400"/>
              </a:spcBef>
              <a:buClr>
                <a:schemeClr val="tx1"/>
              </a:buClr>
              <a:buSzPct val="100000"/>
              <a:buFont typeface="Arial" panose="020B0604020202020204" pitchFamily="34" charset="0"/>
              <a:buChar char="•"/>
            </a:pPr>
            <a:r>
              <a:rPr lang="en-US" sz="3200" dirty="0">
                <a:sym typeface="Calibri"/>
              </a:rPr>
              <a:t>Equitable Opportunities?</a:t>
            </a:r>
          </a:p>
          <a:p>
            <a:pPr marL="687411" indent="-457200">
              <a:spcBef>
                <a:spcPts val="400"/>
              </a:spcBef>
              <a:buClr>
                <a:schemeClr val="tx1"/>
              </a:buClr>
              <a:buSzPct val="100000"/>
              <a:buFont typeface="Arial" panose="020B0604020202020204" pitchFamily="34" charset="0"/>
              <a:buChar char="•"/>
            </a:pPr>
            <a:r>
              <a:rPr lang="en-US" sz="3200" dirty="0">
                <a:sym typeface="Calibri"/>
              </a:rPr>
              <a:t>Effective Delivery?</a:t>
            </a:r>
            <a:endParaRPr lang="en-US" sz="3200" dirty="0"/>
          </a:p>
          <a:p>
            <a:pPr>
              <a:spcAft>
                <a:spcPts val="1800"/>
              </a:spcAft>
            </a:pPr>
            <a:r>
              <a:rPr lang="en-US" sz="3200" dirty="0"/>
              <a:t>.</a:t>
            </a:r>
          </a:p>
        </p:txBody>
      </p:sp>
      <p:sp>
        <p:nvSpPr>
          <p:cNvPr id="5" name="Arrow: Notched Right 4">
            <a:extLst>
              <a:ext uri="{FF2B5EF4-FFF2-40B4-BE49-F238E27FC236}">
                <a16:creationId xmlns:a16="http://schemas.microsoft.com/office/drawing/2014/main" id="{DBEC070A-3D0E-414C-BA31-DB5CA3BFFBAE}"/>
              </a:ext>
            </a:extLst>
          </p:cNvPr>
          <p:cNvSpPr/>
          <p:nvPr/>
        </p:nvSpPr>
        <p:spPr>
          <a:xfrm rot="8295542">
            <a:off x="10226257" y="2341468"/>
            <a:ext cx="1229545" cy="776833"/>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8486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Freeform: Shape 13">
            <a:extLst>
              <a:ext uri="{FF2B5EF4-FFF2-40B4-BE49-F238E27FC236}">
                <a16:creationId xmlns:a16="http://schemas.microsoft.com/office/drawing/2014/main" id="{6DB7ADBC-26DA-450D-A8BF-E1ACCB4663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0234" y="0"/>
            <a:ext cx="6488456" cy="3036711"/>
          </a:xfrm>
          <a:custGeom>
            <a:avLst/>
            <a:gdLst>
              <a:gd name="connsiteX0" fmla="*/ 0 w 6488456"/>
              <a:gd name="connsiteY0" fmla="*/ 0 h 3036711"/>
              <a:gd name="connsiteX1" fmla="*/ 6488456 w 6488456"/>
              <a:gd name="connsiteY1" fmla="*/ 0 h 3036711"/>
              <a:gd name="connsiteX2" fmla="*/ 6482686 w 6488456"/>
              <a:gd name="connsiteY2" fmla="*/ 114279 h 3036711"/>
              <a:gd name="connsiteX3" fmla="*/ 3244228 w 6488456"/>
              <a:gd name="connsiteY3" fmla="*/ 3036711 h 3036711"/>
              <a:gd name="connsiteX4" fmla="*/ 5771 w 6488456"/>
              <a:gd name="connsiteY4" fmla="*/ 114279 h 3036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8456" h="3036711">
                <a:moveTo>
                  <a:pt x="0" y="0"/>
                </a:moveTo>
                <a:lnTo>
                  <a:pt x="6488456" y="0"/>
                </a:lnTo>
                <a:lnTo>
                  <a:pt x="6482686" y="114279"/>
                </a:lnTo>
                <a:cubicBezTo>
                  <a:pt x="6315984" y="1755766"/>
                  <a:pt x="4929697" y="3036711"/>
                  <a:pt x="3244228" y="3036711"/>
                </a:cubicBezTo>
                <a:cubicBezTo>
                  <a:pt x="1558760" y="3036711"/>
                  <a:pt x="172473" y="1755766"/>
                  <a:pt x="5771" y="114279"/>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15">
            <a:extLst>
              <a:ext uri="{FF2B5EF4-FFF2-40B4-BE49-F238E27FC236}">
                <a16:creationId xmlns:a16="http://schemas.microsoft.com/office/drawing/2014/main" id="{5E3C0EDB-60D3-4CEF-8B80-C6D01E08D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00758"/>
            <a:ext cx="5198011" cy="3957242"/>
          </a:xfrm>
          <a:custGeom>
            <a:avLst/>
            <a:gdLst>
              <a:gd name="connsiteX0" fmla="*/ 1942747 w 5198011"/>
              <a:gd name="connsiteY0" fmla="*/ 0 h 3957242"/>
              <a:gd name="connsiteX1" fmla="*/ 5198011 w 5198011"/>
              <a:gd name="connsiteY1" fmla="*/ 3255264 h 3957242"/>
              <a:gd name="connsiteX2" fmla="*/ 5131876 w 5198011"/>
              <a:gd name="connsiteY2" fmla="*/ 3911314 h 3957242"/>
              <a:gd name="connsiteX3" fmla="*/ 5120066 w 5198011"/>
              <a:gd name="connsiteY3" fmla="*/ 3957242 h 3957242"/>
              <a:gd name="connsiteX4" fmla="*/ 0 w 5198011"/>
              <a:gd name="connsiteY4" fmla="*/ 3957242 h 3957242"/>
              <a:gd name="connsiteX5" fmla="*/ 0 w 5198011"/>
              <a:gd name="connsiteY5" fmla="*/ 647700 h 3957242"/>
              <a:gd name="connsiteX6" fmla="*/ 122698 w 5198011"/>
              <a:gd name="connsiteY6" fmla="*/ 555948 h 3957242"/>
              <a:gd name="connsiteX7" fmla="*/ 1942747 w 5198011"/>
              <a:gd name="connsiteY7" fmla="*/ 0 h 395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8011" h="3957242">
                <a:moveTo>
                  <a:pt x="1942747" y="0"/>
                </a:moveTo>
                <a:cubicBezTo>
                  <a:pt x="3740580" y="0"/>
                  <a:pt x="5198011" y="1457431"/>
                  <a:pt x="5198011" y="3255264"/>
                </a:cubicBezTo>
                <a:cubicBezTo>
                  <a:pt x="5198011" y="3479993"/>
                  <a:pt x="5175239" y="3699404"/>
                  <a:pt x="5131876" y="3911314"/>
                </a:cubicBezTo>
                <a:lnTo>
                  <a:pt x="5120066" y="3957242"/>
                </a:lnTo>
                <a:lnTo>
                  <a:pt x="0" y="3957242"/>
                </a:lnTo>
                <a:lnTo>
                  <a:pt x="0" y="647700"/>
                </a:lnTo>
                <a:lnTo>
                  <a:pt x="122698" y="555948"/>
                </a:lnTo>
                <a:cubicBezTo>
                  <a:pt x="642241" y="204951"/>
                  <a:pt x="1268560" y="0"/>
                  <a:pt x="1942747"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40C269CE-FB56-4D68-8CFB-1CFD5F3505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3375" y="500244"/>
            <a:ext cx="6428625" cy="6357756"/>
          </a:xfrm>
          <a:custGeom>
            <a:avLst/>
            <a:gdLst>
              <a:gd name="connsiteX0" fmla="*/ 4279392 w 6428625"/>
              <a:gd name="connsiteY0" fmla="*/ 0 h 6357756"/>
              <a:gd name="connsiteX1" fmla="*/ 6319204 w 6428625"/>
              <a:gd name="connsiteY1" fmla="*/ 516500 h 6357756"/>
              <a:gd name="connsiteX2" fmla="*/ 6428625 w 6428625"/>
              <a:gd name="connsiteY2" fmla="*/ 579415 h 6357756"/>
              <a:gd name="connsiteX3" fmla="*/ 6428625 w 6428625"/>
              <a:gd name="connsiteY3" fmla="*/ 6357756 h 6357756"/>
              <a:gd name="connsiteX4" fmla="*/ 539921 w 6428625"/>
              <a:gd name="connsiteY4" fmla="*/ 6357756 h 6357756"/>
              <a:gd name="connsiteX5" fmla="*/ 516500 w 6428625"/>
              <a:gd name="connsiteY5" fmla="*/ 6319205 h 6357756"/>
              <a:gd name="connsiteX6" fmla="*/ 0 w 6428625"/>
              <a:gd name="connsiteY6" fmla="*/ 4279392 h 6357756"/>
              <a:gd name="connsiteX7" fmla="*/ 4279392 w 6428625"/>
              <a:gd name="connsiteY7" fmla="*/ 0 h 635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28625" h="6357756">
                <a:moveTo>
                  <a:pt x="4279392" y="0"/>
                </a:moveTo>
                <a:cubicBezTo>
                  <a:pt x="5017968" y="0"/>
                  <a:pt x="5712843" y="187105"/>
                  <a:pt x="6319204" y="516500"/>
                </a:cubicBezTo>
                <a:lnTo>
                  <a:pt x="6428625" y="579415"/>
                </a:lnTo>
                <a:lnTo>
                  <a:pt x="6428625" y="6357756"/>
                </a:lnTo>
                <a:lnTo>
                  <a:pt x="539921" y="6357756"/>
                </a:lnTo>
                <a:lnTo>
                  <a:pt x="516500" y="6319205"/>
                </a:lnTo>
                <a:cubicBezTo>
                  <a:pt x="187105" y="5712844"/>
                  <a:pt x="0" y="5017968"/>
                  <a:pt x="0" y="4279392"/>
                </a:cubicBezTo>
                <a:cubicBezTo>
                  <a:pt x="0" y="1915949"/>
                  <a:pt x="1915949" y="0"/>
                  <a:pt x="4279392"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A6ED7E7F-75F7-4581-A930-C4DEBC2A84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7967" y="664836"/>
            <a:ext cx="6264033" cy="6193164"/>
          </a:xfrm>
          <a:custGeom>
            <a:avLst/>
            <a:gdLst>
              <a:gd name="connsiteX0" fmla="*/ 4114800 w 6264033"/>
              <a:gd name="connsiteY0" fmla="*/ 0 h 6193164"/>
              <a:gd name="connsiteX1" fmla="*/ 6248473 w 6264033"/>
              <a:gd name="connsiteY1" fmla="*/ 595714 h 6193164"/>
              <a:gd name="connsiteX2" fmla="*/ 6264033 w 6264033"/>
              <a:gd name="connsiteY2" fmla="*/ 605689 h 6193164"/>
              <a:gd name="connsiteX3" fmla="*/ 6264033 w 6264033"/>
              <a:gd name="connsiteY3" fmla="*/ 6193164 h 6193164"/>
              <a:gd name="connsiteX4" fmla="*/ 567718 w 6264033"/>
              <a:gd name="connsiteY4" fmla="*/ 6193164 h 6193164"/>
              <a:gd name="connsiteX5" fmla="*/ 496635 w 6264033"/>
              <a:gd name="connsiteY5" fmla="*/ 6076158 h 6193164"/>
              <a:gd name="connsiteX6" fmla="*/ 0 w 6264033"/>
              <a:gd name="connsiteY6" fmla="*/ 4114800 h 6193164"/>
              <a:gd name="connsiteX7" fmla="*/ 4114800 w 6264033"/>
              <a:gd name="connsiteY7" fmla="*/ 0 h 619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64033" h="6193164">
                <a:moveTo>
                  <a:pt x="4114800" y="0"/>
                </a:moveTo>
                <a:cubicBezTo>
                  <a:pt x="4895986" y="0"/>
                  <a:pt x="5626328" y="217689"/>
                  <a:pt x="6248473" y="595714"/>
                </a:cubicBezTo>
                <a:lnTo>
                  <a:pt x="6264033" y="605689"/>
                </a:lnTo>
                <a:lnTo>
                  <a:pt x="6264033" y="6193164"/>
                </a:lnTo>
                <a:lnTo>
                  <a:pt x="567718" y="6193164"/>
                </a:lnTo>
                <a:lnTo>
                  <a:pt x="496635" y="6076158"/>
                </a:lnTo>
                <a:cubicBezTo>
                  <a:pt x="179909" y="5493119"/>
                  <a:pt x="0" y="4824969"/>
                  <a:pt x="0" y="4114800"/>
                </a:cubicBezTo>
                <a:cubicBezTo>
                  <a:pt x="0" y="1842259"/>
                  <a:pt x="1842259" y="0"/>
                  <a:pt x="4114800" y="0"/>
                </a:cubicBezTo>
                <a:close/>
              </a:path>
            </a:pathLst>
          </a:custGeom>
          <a:solidFill>
            <a:srgbClr val="22384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idx="4294967295"/>
          </p:nvPr>
        </p:nvSpPr>
        <p:spPr>
          <a:xfrm>
            <a:off x="6948769" y="3761418"/>
            <a:ext cx="4996329" cy="2024404"/>
          </a:xfrm>
        </p:spPr>
        <p:txBody>
          <a:bodyPr vert="horz" lIns="91440" tIns="45720" rIns="91440" bIns="45720" rtlCol="0" anchor="b">
            <a:normAutofit fontScale="90000"/>
          </a:bodyPr>
          <a:lstStyle/>
          <a:p>
            <a:pPr algn="ctr"/>
            <a:r>
              <a:rPr lang="en-US" sz="6000" b="1" kern="1200" dirty="0">
                <a:solidFill>
                  <a:srgbClr val="FFFFFF"/>
                </a:solidFill>
                <a:latin typeface="+mj-lt"/>
                <a:ea typeface="+mj-ea"/>
                <a:cs typeface="+mj-cs"/>
              </a:rPr>
              <a:t>Applying the 4E’s to your organization’s work with the SPF</a:t>
            </a:r>
          </a:p>
        </p:txBody>
      </p:sp>
      <p:pic>
        <p:nvPicPr>
          <p:cNvPr id="3" name="Picture 2">
            <a:extLst>
              <a:ext uri="{FF2B5EF4-FFF2-40B4-BE49-F238E27FC236}">
                <a16:creationId xmlns:a16="http://schemas.microsoft.com/office/drawing/2014/main" id="{9E01B286-0852-4757-6DC3-5F38603D7BD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79868" y="10"/>
            <a:ext cx="6069184" cy="2839773"/>
          </a:xfrm>
          <a:custGeom>
            <a:avLst/>
            <a:gdLst/>
            <a:ahLst/>
            <a:cxnLst/>
            <a:rect l="l" t="t" r="r" b="b"/>
            <a:pathLst>
              <a:path w="6069184" h="2839783">
                <a:moveTo>
                  <a:pt x="0" y="0"/>
                </a:moveTo>
                <a:lnTo>
                  <a:pt x="6069184" y="0"/>
                </a:lnTo>
                <a:lnTo>
                  <a:pt x="6063824" y="106160"/>
                </a:lnTo>
                <a:cubicBezTo>
                  <a:pt x="5907892" y="1641596"/>
                  <a:pt x="4611168" y="2839783"/>
                  <a:pt x="3034592" y="2839783"/>
                </a:cubicBezTo>
                <a:cubicBezTo>
                  <a:pt x="1458016" y="2839783"/>
                  <a:pt x="161293" y="1641596"/>
                  <a:pt x="5361" y="106160"/>
                </a:cubicBezTo>
                <a:close/>
              </a:path>
            </a:pathLst>
          </a:custGeom>
        </p:spPr>
      </p:pic>
      <p:pic>
        <p:nvPicPr>
          <p:cNvPr id="9" name="Picture 8">
            <a:extLst>
              <a:ext uri="{FF2B5EF4-FFF2-40B4-BE49-F238E27FC236}">
                <a16:creationId xmlns:a16="http://schemas.microsoft.com/office/drawing/2014/main" id="{8ABFE4CB-CBAE-4586-8433-66DCFB326D5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 y="3124786"/>
            <a:ext cx="5001415" cy="3733214"/>
          </a:xfrm>
          <a:custGeom>
            <a:avLst/>
            <a:gdLst/>
            <a:ahLst/>
            <a:cxnLst/>
            <a:rect l="l" t="t" r="r" b="b"/>
            <a:pathLst>
              <a:path w="5001415" h="3733214">
                <a:moveTo>
                  <a:pt x="1956463" y="0"/>
                </a:moveTo>
                <a:cubicBezTo>
                  <a:pt x="3638144" y="0"/>
                  <a:pt x="5001415" y="1363271"/>
                  <a:pt x="5001415" y="3044952"/>
                </a:cubicBezTo>
                <a:cubicBezTo>
                  <a:pt x="5001415" y="3255162"/>
                  <a:pt x="4980114" y="3460397"/>
                  <a:pt x="4939553" y="3658617"/>
                </a:cubicBezTo>
                <a:lnTo>
                  <a:pt x="4920372" y="3733214"/>
                </a:lnTo>
                <a:lnTo>
                  <a:pt x="0" y="3733214"/>
                </a:lnTo>
                <a:lnTo>
                  <a:pt x="0" y="713124"/>
                </a:lnTo>
                <a:lnTo>
                  <a:pt x="19591" y="695319"/>
                </a:lnTo>
                <a:cubicBezTo>
                  <a:pt x="545938" y="260939"/>
                  <a:pt x="1220728" y="0"/>
                  <a:pt x="1956463" y="0"/>
                </a:cubicBezTo>
                <a:close/>
              </a:path>
            </a:pathLst>
          </a:custGeom>
        </p:spPr>
      </p:pic>
    </p:spTree>
    <p:extLst>
      <p:ext uri="{BB962C8B-B14F-4D97-AF65-F5344CB8AC3E}">
        <p14:creationId xmlns:p14="http://schemas.microsoft.com/office/powerpoint/2010/main" val="3326504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80249" y="209312"/>
            <a:ext cx="9240577" cy="1143000"/>
          </a:xfrm>
        </p:spPr>
        <p:txBody>
          <a:bodyPr>
            <a:noAutofit/>
          </a:bodyPr>
          <a:lstStyle/>
          <a:p>
            <a:r>
              <a:rPr lang="en-US" b="1" dirty="0">
                <a:latin typeface="+mn-lt"/>
              </a:rPr>
              <a:t>The Intersection - Poll</a:t>
            </a:r>
          </a:p>
        </p:txBody>
      </p:sp>
      <p:pic>
        <p:nvPicPr>
          <p:cNvPr id="9" name="Picture 8">
            <a:extLst>
              <a:ext uri="{FF2B5EF4-FFF2-40B4-BE49-F238E27FC236}">
                <a16:creationId xmlns:a16="http://schemas.microsoft.com/office/drawing/2014/main" id="{8ABFE4CB-CBAE-4586-8433-66DCFB326D59}"/>
              </a:ext>
            </a:extLst>
          </p:cNvPr>
          <p:cNvPicPr>
            <a:picLocks noChangeAspect="1"/>
          </p:cNvPicPr>
          <p:nvPr/>
        </p:nvPicPr>
        <p:blipFill>
          <a:blip r:embed="rId3"/>
          <a:stretch>
            <a:fillRect/>
          </a:stretch>
        </p:blipFill>
        <p:spPr>
          <a:xfrm>
            <a:off x="8658019" y="1863366"/>
            <a:ext cx="3125613" cy="3056766"/>
          </a:xfrm>
          <a:prstGeom prst="rect">
            <a:avLst/>
          </a:prstGeom>
        </p:spPr>
      </p:pic>
      <p:sp>
        <p:nvSpPr>
          <p:cNvPr id="3" name="Rectangle 2">
            <a:extLst>
              <a:ext uri="{FF2B5EF4-FFF2-40B4-BE49-F238E27FC236}">
                <a16:creationId xmlns:a16="http://schemas.microsoft.com/office/drawing/2014/main" id="{04ACC269-49E4-49D1-A1F1-7746F06D50F0}"/>
              </a:ext>
            </a:extLst>
          </p:cNvPr>
          <p:cNvSpPr/>
          <p:nvPr/>
        </p:nvSpPr>
        <p:spPr>
          <a:xfrm>
            <a:off x="980248" y="1652051"/>
            <a:ext cx="6581422" cy="3975447"/>
          </a:xfrm>
          <a:prstGeom prst="rect">
            <a:avLst/>
          </a:prstGeom>
        </p:spPr>
        <p:txBody>
          <a:bodyPr wrap="square">
            <a:spAutoFit/>
          </a:bodyPr>
          <a:lstStyle/>
          <a:p>
            <a:pPr>
              <a:spcAft>
                <a:spcPts val="1800"/>
              </a:spcAft>
            </a:pPr>
            <a:r>
              <a:rPr lang="en-US" sz="3200" dirty="0"/>
              <a:t>Which of the 4E’s will be most easily applied in your work?</a:t>
            </a:r>
          </a:p>
          <a:p>
            <a:pPr marL="687411" indent="-457200">
              <a:spcBef>
                <a:spcPts val="400"/>
              </a:spcBef>
              <a:buClr>
                <a:schemeClr val="tx1"/>
              </a:buClr>
              <a:buSzPct val="100000"/>
              <a:buFont typeface="Arial" panose="020B0604020202020204" pitchFamily="34" charset="0"/>
              <a:buChar char="•"/>
            </a:pPr>
            <a:r>
              <a:rPr lang="en-US" sz="3200" dirty="0">
                <a:sym typeface="Calibri"/>
              </a:rPr>
              <a:t>Early Action?</a:t>
            </a:r>
          </a:p>
          <a:p>
            <a:pPr marL="687411" indent="-457200">
              <a:spcBef>
                <a:spcPts val="400"/>
              </a:spcBef>
              <a:buClr>
                <a:schemeClr val="tx1"/>
              </a:buClr>
              <a:buSzPct val="100000"/>
              <a:buFont typeface="Arial" panose="020B0604020202020204" pitchFamily="34" charset="0"/>
              <a:buChar char="•"/>
            </a:pPr>
            <a:r>
              <a:rPr lang="en-US" sz="3200" dirty="0">
                <a:sym typeface="Calibri"/>
              </a:rPr>
              <a:t>Easy Access?</a:t>
            </a:r>
          </a:p>
          <a:p>
            <a:pPr marL="687411" indent="-457200">
              <a:spcBef>
                <a:spcPts val="400"/>
              </a:spcBef>
              <a:buClr>
                <a:schemeClr val="tx1"/>
              </a:buClr>
              <a:buSzPct val="100000"/>
              <a:buFont typeface="Arial" panose="020B0604020202020204" pitchFamily="34" charset="0"/>
              <a:buChar char="•"/>
            </a:pPr>
            <a:r>
              <a:rPr lang="en-US" sz="3200" dirty="0">
                <a:sym typeface="Calibri"/>
              </a:rPr>
              <a:t>Equitable Opportunities?</a:t>
            </a:r>
          </a:p>
          <a:p>
            <a:pPr marL="687411" indent="-457200">
              <a:spcBef>
                <a:spcPts val="400"/>
              </a:spcBef>
              <a:buClr>
                <a:schemeClr val="tx1"/>
              </a:buClr>
              <a:buSzPct val="100000"/>
              <a:buFont typeface="Arial" panose="020B0604020202020204" pitchFamily="34" charset="0"/>
              <a:buChar char="•"/>
            </a:pPr>
            <a:r>
              <a:rPr lang="en-US" sz="3200" dirty="0">
                <a:sym typeface="Calibri"/>
              </a:rPr>
              <a:t>Effective Delivery?</a:t>
            </a:r>
            <a:endParaRPr lang="en-US" sz="3200" dirty="0"/>
          </a:p>
          <a:p>
            <a:pPr>
              <a:spcAft>
                <a:spcPts val="1800"/>
              </a:spcAft>
            </a:pPr>
            <a:r>
              <a:rPr lang="en-US" sz="3200" dirty="0"/>
              <a:t>.</a:t>
            </a:r>
          </a:p>
        </p:txBody>
      </p:sp>
    </p:spTree>
    <p:extLst>
      <p:ext uri="{BB962C8B-B14F-4D97-AF65-F5344CB8AC3E}">
        <p14:creationId xmlns:p14="http://schemas.microsoft.com/office/powerpoint/2010/main" val="228950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9205452" y="3530909"/>
            <a:ext cx="1451896" cy="964545"/>
            <a:chOff x="6164576" y="1772141"/>
            <a:chExt cx="1589088" cy="1055687"/>
          </a:xfrm>
          <a:solidFill>
            <a:schemeClr val="bg1"/>
          </a:solidFill>
        </p:grpSpPr>
        <p:sp>
          <p:nvSpPr>
            <p:cNvPr id="32" name="Freeform 187"/>
            <p:cNvSpPr>
              <a:spLocks noEditPoints="1"/>
            </p:cNvSpPr>
            <p:nvPr/>
          </p:nvSpPr>
          <p:spPr bwMode="auto">
            <a:xfrm>
              <a:off x="6375714" y="1772141"/>
              <a:ext cx="1166813" cy="844550"/>
            </a:xfrm>
            <a:custGeom>
              <a:avLst/>
              <a:gdLst>
                <a:gd name="T0" fmla="*/ 316 w 2937"/>
                <a:gd name="T1" fmla="*/ 268 h 2130"/>
                <a:gd name="T2" fmla="*/ 287 w 2937"/>
                <a:gd name="T3" fmla="*/ 287 h 2130"/>
                <a:gd name="T4" fmla="*/ 269 w 2937"/>
                <a:gd name="T5" fmla="*/ 316 h 2130"/>
                <a:gd name="T6" fmla="*/ 266 w 2937"/>
                <a:gd name="T7" fmla="*/ 1797 h 2130"/>
                <a:gd name="T8" fmla="*/ 276 w 2937"/>
                <a:gd name="T9" fmla="*/ 1830 h 2130"/>
                <a:gd name="T10" fmla="*/ 301 w 2937"/>
                <a:gd name="T11" fmla="*/ 1855 h 2130"/>
                <a:gd name="T12" fmla="*/ 333 w 2937"/>
                <a:gd name="T13" fmla="*/ 1863 h 2130"/>
                <a:gd name="T14" fmla="*/ 2621 w 2937"/>
                <a:gd name="T15" fmla="*/ 1862 h 2130"/>
                <a:gd name="T16" fmla="*/ 2650 w 2937"/>
                <a:gd name="T17" fmla="*/ 1844 h 2130"/>
                <a:gd name="T18" fmla="*/ 2667 w 2937"/>
                <a:gd name="T19" fmla="*/ 1814 h 2130"/>
                <a:gd name="T20" fmla="*/ 2670 w 2937"/>
                <a:gd name="T21" fmla="*/ 333 h 2130"/>
                <a:gd name="T22" fmla="*/ 2661 w 2937"/>
                <a:gd name="T23" fmla="*/ 300 h 2130"/>
                <a:gd name="T24" fmla="*/ 2635 w 2937"/>
                <a:gd name="T25" fmla="*/ 276 h 2130"/>
                <a:gd name="T26" fmla="*/ 2602 w 2937"/>
                <a:gd name="T27" fmla="*/ 266 h 2130"/>
                <a:gd name="T28" fmla="*/ 333 w 2937"/>
                <a:gd name="T29" fmla="*/ 0 h 2130"/>
                <a:gd name="T30" fmla="*/ 2648 w 2937"/>
                <a:gd name="T31" fmla="*/ 3 h 2130"/>
                <a:gd name="T32" fmla="*/ 2731 w 2937"/>
                <a:gd name="T33" fmla="*/ 25 h 2130"/>
                <a:gd name="T34" fmla="*/ 2805 w 2937"/>
                <a:gd name="T35" fmla="*/ 69 h 2130"/>
                <a:gd name="T36" fmla="*/ 2869 w 2937"/>
                <a:gd name="T37" fmla="*/ 132 h 2130"/>
                <a:gd name="T38" fmla="*/ 2913 w 2937"/>
                <a:gd name="T39" fmla="*/ 205 h 2130"/>
                <a:gd name="T40" fmla="*/ 2934 w 2937"/>
                <a:gd name="T41" fmla="*/ 288 h 2130"/>
                <a:gd name="T42" fmla="*/ 2937 w 2937"/>
                <a:gd name="T43" fmla="*/ 1797 h 2130"/>
                <a:gd name="T44" fmla="*/ 2926 w 2937"/>
                <a:gd name="T45" fmla="*/ 1884 h 2130"/>
                <a:gd name="T46" fmla="*/ 2893 w 2937"/>
                <a:gd name="T47" fmla="*/ 1963 h 2130"/>
                <a:gd name="T48" fmla="*/ 2838 w 2937"/>
                <a:gd name="T49" fmla="*/ 2032 h 2130"/>
                <a:gd name="T50" fmla="*/ 2769 w 2937"/>
                <a:gd name="T51" fmla="*/ 2086 h 2130"/>
                <a:gd name="T52" fmla="*/ 2690 w 2937"/>
                <a:gd name="T53" fmla="*/ 2119 h 2130"/>
                <a:gd name="T54" fmla="*/ 2602 w 2937"/>
                <a:gd name="T55" fmla="*/ 2130 h 2130"/>
                <a:gd name="T56" fmla="*/ 288 w 2937"/>
                <a:gd name="T57" fmla="*/ 2127 h 2130"/>
                <a:gd name="T58" fmla="*/ 206 w 2937"/>
                <a:gd name="T59" fmla="*/ 2106 h 2130"/>
                <a:gd name="T60" fmla="*/ 132 w 2937"/>
                <a:gd name="T61" fmla="*/ 2062 h 2130"/>
                <a:gd name="T62" fmla="*/ 68 w 2937"/>
                <a:gd name="T63" fmla="*/ 1998 h 2130"/>
                <a:gd name="T64" fmla="*/ 24 w 2937"/>
                <a:gd name="T65" fmla="*/ 1924 h 2130"/>
                <a:gd name="T66" fmla="*/ 2 w 2937"/>
                <a:gd name="T67" fmla="*/ 1841 h 2130"/>
                <a:gd name="T68" fmla="*/ 0 w 2937"/>
                <a:gd name="T69" fmla="*/ 333 h 2130"/>
                <a:gd name="T70" fmla="*/ 11 w 2937"/>
                <a:gd name="T71" fmla="*/ 246 h 2130"/>
                <a:gd name="T72" fmla="*/ 44 w 2937"/>
                <a:gd name="T73" fmla="*/ 167 h 2130"/>
                <a:gd name="T74" fmla="*/ 98 w 2937"/>
                <a:gd name="T75" fmla="*/ 98 h 2130"/>
                <a:gd name="T76" fmla="*/ 167 w 2937"/>
                <a:gd name="T77" fmla="*/ 44 h 2130"/>
                <a:gd name="T78" fmla="*/ 247 w 2937"/>
                <a:gd name="T79" fmla="*/ 11 h 2130"/>
                <a:gd name="T80" fmla="*/ 333 w 2937"/>
                <a:gd name="T81" fmla="*/ 0 h 2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37" h="2130">
                  <a:moveTo>
                    <a:pt x="333" y="266"/>
                  </a:moveTo>
                  <a:lnTo>
                    <a:pt x="316" y="268"/>
                  </a:lnTo>
                  <a:lnTo>
                    <a:pt x="301" y="276"/>
                  </a:lnTo>
                  <a:lnTo>
                    <a:pt x="287" y="287"/>
                  </a:lnTo>
                  <a:lnTo>
                    <a:pt x="276" y="300"/>
                  </a:lnTo>
                  <a:lnTo>
                    <a:pt x="269" y="316"/>
                  </a:lnTo>
                  <a:lnTo>
                    <a:pt x="266" y="333"/>
                  </a:lnTo>
                  <a:lnTo>
                    <a:pt x="266" y="1797"/>
                  </a:lnTo>
                  <a:lnTo>
                    <a:pt x="269" y="1814"/>
                  </a:lnTo>
                  <a:lnTo>
                    <a:pt x="276" y="1830"/>
                  </a:lnTo>
                  <a:lnTo>
                    <a:pt x="287" y="1844"/>
                  </a:lnTo>
                  <a:lnTo>
                    <a:pt x="301" y="1855"/>
                  </a:lnTo>
                  <a:lnTo>
                    <a:pt x="316" y="1862"/>
                  </a:lnTo>
                  <a:lnTo>
                    <a:pt x="333" y="1863"/>
                  </a:lnTo>
                  <a:lnTo>
                    <a:pt x="2602" y="1863"/>
                  </a:lnTo>
                  <a:lnTo>
                    <a:pt x="2621" y="1862"/>
                  </a:lnTo>
                  <a:lnTo>
                    <a:pt x="2635" y="1855"/>
                  </a:lnTo>
                  <a:lnTo>
                    <a:pt x="2650" y="1844"/>
                  </a:lnTo>
                  <a:lnTo>
                    <a:pt x="2661" y="1830"/>
                  </a:lnTo>
                  <a:lnTo>
                    <a:pt x="2667" y="1814"/>
                  </a:lnTo>
                  <a:lnTo>
                    <a:pt x="2670" y="1797"/>
                  </a:lnTo>
                  <a:lnTo>
                    <a:pt x="2670" y="333"/>
                  </a:lnTo>
                  <a:lnTo>
                    <a:pt x="2667" y="316"/>
                  </a:lnTo>
                  <a:lnTo>
                    <a:pt x="2661" y="300"/>
                  </a:lnTo>
                  <a:lnTo>
                    <a:pt x="2650" y="287"/>
                  </a:lnTo>
                  <a:lnTo>
                    <a:pt x="2635" y="276"/>
                  </a:lnTo>
                  <a:lnTo>
                    <a:pt x="2621" y="268"/>
                  </a:lnTo>
                  <a:lnTo>
                    <a:pt x="2602" y="266"/>
                  </a:lnTo>
                  <a:lnTo>
                    <a:pt x="333" y="266"/>
                  </a:lnTo>
                  <a:close/>
                  <a:moveTo>
                    <a:pt x="333" y="0"/>
                  </a:moveTo>
                  <a:lnTo>
                    <a:pt x="2602" y="0"/>
                  </a:lnTo>
                  <a:lnTo>
                    <a:pt x="2648" y="3"/>
                  </a:lnTo>
                  <a:lnTo>
                    <a:pt x="2690" y="11"/>
                  </a:lnTo>
                  <a:lnTo>
                    <a:pt x="2731" y="25"/>
                  </a:lnTo>
                  <a:lnTo>
                    <a:pt x="2769" y="44"/>
                  </a:lnTo>
                  <a:lnTo>
                    <a:pt x="2805" y="69"/>
                  </a:lnTo>
                  <a:lnTo>
                    <a:pt x="2838" y="98"/>
                  </a:lnTo>
                  <a:lnTo>
                    <a:pt x="2869" y="132"/>
                  </a:lnTo>
                  <a:lnTo>
                    <a:pt x="2893" y="167"/>
                  </a:lnTo>
                  <a:lnTo>
                    <a:pt x="2913" y="205"/>
                  </a:lnTo>
                  <a:lnTo>
                    <a:pt x="2926" y="246"/>
                  </a:lnTo>
                  <a:lnTo>
                    <a:pt x="2934" y="288"/>
                  </a:lnTo>
                  <a:lnTo>
                    <a:pt x="2937" y="333"/>
                  </a:lnTo>
                  <a:lnTo>
                    <a:pt x="2937" y="1797"/>
                  </a:lnTo>
                  <a:lnTo>
                    <a:pt x="2934" y="1841"/>
                  </a:lnTo>
                  <a:lnTo>
                    <a:pt x="2926" y="1884"/>
                  </a:lnTo>
                  <a:lnTo>
                    <a:pt x="2913" y="1924"/>
                  </a:lnTo>
                  <a:lnTo>
                    <a:pt x="2893" y="1963"/>
                  </a:lnTo>
                  <a:lnTo>
                    <a:pt x="2869" y="1998"/>
                  </a:lnTo>
                  <a:lnTo>
                    <a:pt x="2838" y="2032"/>
                  </a:lnTo>
                  <a:lnTo>
                    <a:pt x="2805" y="2062"/>
                  </a:lnTo>
                  <a:lnTo>
                    <a:pt x="2769" y="2086"/>
                  </a:lnTo>
                  <a:lnTo>
                    <a:pt x="2731" y="2106"/>
                  </a:lnTo>
                  <a:lnTo>
                    <a:pt x="2690" y="2119"/>
                  </a:lnTo>
                  <a:lnTo>
                    <a:pt x="2648" y="2127"/>
                  </a:lnTo>
                  <a:lnTo>
                    <a:pt x="2602" y="2130"/>
                  </a:lnTo>
                  <a:lnTo>
                    <a:pt x="333" y="2130"/>
                  </a:lnTo>
                  <a:lnTo>
                    <a:pt x="288" y="2127"/>
                  </a:lnTo>
                  <a:lnTo>
                    <a:pt x="247" y="2119"/>
                  </a:lnTo>
                  <a:lnTo>
                    <a:pt x="206" y="2106"/>
                  </a:lnTo>
                  <a:lnTo>
                    <a:pt x="167" y="2086"/>
                  </a:lnTo>
                  <a:lnTo>
                    <a:pt x="132" y="2062"/>
                  </a:lnTo>
                  <a:lnTo>
                    <a:pt x="98" y="2032"/>
                  </a:lnTo>
                  <a:lnTo>
                    <a:pt x="68" y="1998"/>
                  </a:lnTo>
                  <a:lnTo>
                    <a:pt x="44" y="1963"/>
                  </a:lnTo>
                  <a:lnTo>
                    <a:pt x="24" y="1924"/>
                  </a:lnTo>
                  <a:lnTo>
                    <a:pt x="11" y="1884"/>
                  </a:lnTo>
                  <a:lnTo>
                    <a:pt x="2" y="1841"/>
                  </a:lnTo>
                  <a:lnTo>
                    <a:pt x="0" y="1797"/>
                  </a:lnTo>
                  <a:lnTo>
                    <a:pt x="0" y="333"/>
                  </a:lnTo>
                  <a:lnTo>
                    <a:pt x="2" y="288"/>
                  </a:lnTo>
                  <a:lnTo>
                    <a:pt x="11" y="246"/>
                  </a:lnTo>
                  <a:lnTo>
                    <a:pt x="24" y="205"/>
                  </a:lnTo>
                  <a:lnTo>
                    <a:pt x="44" y="167"/>
                  </a:lnTo>
                  <a:lnTo>
                    <a:pt x="68" y="132"/>
                  </a:lnTo>
                  <a:lnTo>
                    <a:pt x="98" y="98"/>
                  </a:lnTo>
                  <a:lnTo>
                    <a:pt x="132" y="69"/>
                  </a:lnTo>
                  <a:lnTo>
                    <a:pt x="167" y="44"/>
                  </a:lnTo>
                  <a:lnTo>
                    <a:pt x="206" y="25"/>
                  </a:lnTo>
                  <a:lnTo>
                    <a:pt x="247" y="11"/>
                  </a:lnTo>
                  <a:lnTo>
                    <a:pt x="288" y="3"/>
                  </a:lnTo>
                  <a:lnTo>
                    <a:pt x="33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33" name="Freeform 188"/>
            <p:cNvSpPr>
              <a:spLocks noEditPoints="1"/>
            </p:cNvSpPr>
            <p:nvPr/>
          </p:nvSpPr>
          <p:spPr bwMode="auto">
            <a:xfrm>
              <a:off x="6164576" y="2669078"/>
              <a:ext cx="1589088" cy="158750"/>
            </a:xfrm>
            <a:custGeom>
              <a:avLst/>
              <a:gdLst>
                <a:gd name="T0" fmla="*/ 1835 w 4005"/>
                <a:gd name="T1" fmla="*/ 133 h 399"/>
                <a:gd name="T2" fmla="*/ 1821 w 4005"/>
                <a:gd name="T3" fmla="*/ 135 h 399"/>
                <a:gd name="T4" fmla="*/ 1811 w 4005"/>
                <a:gd name="T5" fmla="*/ 141 h 399"/>
                <a:gd name="T6" fmla="*/ 1805 w 4005"/>
                <a:gd name="T7" fmla="*/ 152 h 399"/>
                <a:gd name="T8" fmla="*/ 1802 w 4005"/>
                <a:gd name="T9" fmla="*/ 167 h 399"/>
                <a:gd name="T10" fmla="*/ 1805 w 4005"/>
                <a:gd name="T11" fmla="*/ 181 h 399"/>
                <a:gd name="T12" fmla="*/ 1811 w 4005"/>
                <a:gd name="T13" fmla="*/ 191 h 399"/>
                <a:gd name="T14" fmla="*/ 1821 w 4005"/>
                <a:gd name="T15" fmla="*/ 197 h 399"/>
                <a:gd name="T16" fmla="*/ 1835 w 4005"/>
                <a:gd name="T17" fmla="*/ 200 h 399"/>
                <a:gd name="T18" fmla="*/ 2169 w 4005"/>
                <a:gd name="T19" fmla="*/ 200 h 399"/>
                <a:gd name="T20" fmla="*/ 2183 w 4005"/>
                <a:gd name="T21" fmla="*/ 197 h 399"/>
                <a:gd name="T22" fmla="*/ 2194 w 4005"/>
                <a:gd name="T23" fmla="*/ 191 h 399"/>
                <a:gd name="T24" fmla="*/ 2200 w 4005"/>
                <a:gd name="T25" fmla="*/ 181 h 399"/>
                <a:gd name="T26" fmla="*/ 2203 w 4005"/>
                <a:gd name="T27" fmla="*/ 167 h 399"/>
                <a:gd name="T28" fmla="*/ 2200 w 4005"/>
                <a:gd name="T29" fmla="*/ 152 h 399"/>
                <a:gd name="T30" fmla="*/ 2194 w 4005"/>
                <a:gd name="T31" fmla="*/ 141 h 399"/>
                <a:gd name="T32" fmla="*/ 2183 w 4005"/>
                <a:gd name="T33" fmla="*/ 135 h 399"/>
                <a:gd name="T34" fmla="*/ 2169 w 4005"/>
                <a:gd name="T35" fmla="*/ 133 h 399"/>
                <a:gd name="T36" fmla="*/ 1835 w 4005"/>
                <a:gd name="T37" fmla="*/ 133 h 399"/>
                <a:gd name="T38" fmla="*/ 0 w 4005"/>
                <a:gd name="T39" fmla="*/ 0 h 399"/>
                <a:gd name="T40" fmla="*/ 4005 w 4005"/>
                <a:gd name="T41" fmla="*/ 0 h 399"/>
                <a:gd name="T42" fmla="*/ 4005 w 4005"/>
                <a:gd name="T43" fmla="*/ 200 h 399"/>
                <a:gd name="T44" fmla="*/ 4001 w 4005"/>
                <a:gd name="T45" fmla="*/ 226 h 399"/>
                <a:gd name="T46" fmla="*/ 3994 w 4005"/>
                <a:gd name="T47" fmla="*/ 252 h 399"/>
                <a:gd name="T48" fmla="*/ 3981 w 4005"/>
                <a:gd name="T49" fmla="*/ 276 h 399"/>
                <a:gd name="T50" fmla="*/ 3961 w 4005"/>
                <a:gd name="T51" fmla="*/ 299 h 399"/>
                <a:gd name="T52" fmla="*/ 3937 w 4005"/>
                <a:gd name="T53" fmla="*/ 321 h 399"/>
                <a:gd name="T54" fmla="*/ 3906 w 4005"/>
                <a:gd name="T55" fmla="*/ 341 h 399"/>
                <a:gd name="T56" fmla="*/ 3866 w 4005"/>
                <a:gd name="T57" fmla="*/ 362 h 399"/>
                <a:gd name="T58" fmla="*/ 3822 w 4005"/>
                <a:gd name="T59" fmla="*/ 379 h 399"/>
                <a:gd name="T60" fmla="*/ 3774 w 4005"/>
                <a:gd name="T61" fmla="*/ 390 h 399"/>
                <a:gd name="T62" fmla="*/ 3724 w 4005"/>
                <a:gd name="T63" fmla="*/ 397 h 399"/>
                <a:gd name="T64" fmla="*/ 3670 w 4005"/>
                <a:gd name="T65" fmla="*/ 399 h 399"/>
                <a:gd name="T66" fmla="*/ 334 w 4005"/>
                <a:gd name="T67" fmla="*/ 399 h 399"/>
                <a:gd name="T68" fmla="*/ 280 w 4005"/>
                <a:gd name="T69" fmla="*/ 397 h 399"/>
                <a:gd name="T70" fmla="*/ 230 w 4005"/>
                <a:gd name="T71" fmla="*/ 390 h 399"/>
                <a:gd name="T72" fmla="*/ 183 w 4005"/>
                <a:gd name="T73" fmla="*/ 379 h 399"/>
                <a:gd name="T74" fmla="*/ 139 w 4005"/>
                <a:gd name="T75" fmla="*/ 362 h 399"/>
                <a:gd name="T76" fmla="*/ 98 w 4005"/>
                <a:gd name="T77" fmla="*/ 341 h 399"/>
                <a:gd name="T78" fmla="*/ 68 w 4005"/>
                <a:gd name="T79" fmla="*/ 321 h 399"/>
                <a:gd name="T80" fmla="*/ 44 w 4005"/>
                <a:gd name="T81" fmla="*/ 299 h 399"/>
                <a:gd name="T82" fmla="*/ 24 w 4005"/>
                <a:gd name="T83" fmla="*/ 276 h 399"/>
                <a:gd name="T84" fmla="*/ 11 w 4005"/>
                <a:gd name="T85" fmla="*/ 252 h 399"/>
                <a:gd name="T86" fmla="*/ 2 w 4005"/>
                <a:gd name="T87" fmla="*/ 226 h 399"/>
                <a:gd name="T88" fmla="*/ 0 w 4005"/>
                <a:gd name="T89" fmla="*/ 200 h 399"/>
                <a:gd name="T90" fmla="*/ 0 w 4005"/>
                <a:gd name="T91" fmla="*/ 0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005" h="399">
                  <a:moveTo>
                    <a:pt x="1835" y="133"/>
                  </a:moveTo>
                  <a:lnTo>
                    <a:pt x="1821" y="135"/>
                  </a:lnTo>
                  <a:lnTo>
                    <a:pt x="1811" y="141"/>
                  </a:lnTo>
                  <a:lnTo>
                    <a:pt x="1805" y="152"/>
                  </a:lnTo>
                  <a:lnTo>
                    <a:pt x="1802" y="167"/>
                  </a:lnTo>
                  <a:lnTo>
                    <a:pt x="1805" y="181"/>
                  </a:lnTo>
                  <a:lnTo>
                    <a:pt x="1811" y="191"/>
                  </a:lnTo>
                  <a:lnTo>
                    <a:pt x="1821" y="197"/>
                  </a:lnTo>
                  <a:lnTo>
                    <a:pt x="1835" y="200"/>
                  </a:lnTo>
                  <a:lnTo>
                    <a:pt x="2169" y="200"/>
                  </a:lnTo>
                  <a:lnTo>
                    <a:pt x="2183" y="197"/>
                  </a:lnTo>
                  <a:lnTo>
                    <a:pt x="2194" y="191"/>
                  </a:lnTo>
                  <a:lnTo>
                    <a:pt x="2200" y="181"/>
                  </a:lnTo>
                  <a:lnTo>
                    <a:pt x="2203" y="167"/>
                  </a:lnTo>
                  <a:lnTo>
                    <a:pt x="2200" y="152"/>
                  </a:lnTo>
                  <a:lnTo>
                    <a:pt x="2194" y="141"/>
                  </a:lnTo>
                  <a:lnTo>
                    <a:pt x="2183" y="135"/>
                  </a:lnTo>
                  <a:lnTo>
                    <a:pt x="2169" y="133"/>
                  </a:lnTo>
                  <a:lnTo>
                    <a:pt x="1835" y="133"/>
                  </a:lnTo>
                  <a:close/>
                  <a:moveTo>
                    <a:pt x="0" y="0"/>
                  </a:moveTo>
                  <a:lnTo>
                    <a:pt x="4005" y="0"/>
                  </a:lnTo>
                  <a:lnTo>
                    <a:pt x="4005" y="200"/>
                  </a:lnTo>
                  <a:lnTo>
                    <a:pt x="4001" y="226"/>
                  </a:lnTo>
                  <a:lnTo>
                    <a:pt x="3994" y="252"/>
                  </a:lnTo>
                  <a:lnTo>
                    <a:pt x="3981" y="276"/>
                  </a:lnTo>
                  <a:lnTo>
                    <a:pt x="3961" y="299"/>
                  </a:lnTo>
                  <a:lnTo>
                    <a:pt x="3937" y="321"/>
                  </a:lnTo>
                  <a:lnTo>
                    <a:pt x="3906" y="341"/>
                  </a:lnTo>
                  <a:lnTo>
                    <a:pt x="3866" y="362"/>
                  </a:lnTo>
                  <a:lnTo>
                    <a:pt x="3822" y="379"/>
                  </a:lnTo>
                  <a:lnTo>
                    <a:pt x="3774" y="390"/>
                  </a:lnTo>
                  <a:lnTo>
                    <a:pt x="3724" y="397"/>
                  </a:lnTo>
                  <a:lnTo>
                    <a:pt x="3670" y="399"/>
                  </a:lnTo>
                  <a:lnTo>
                    <a:pt x="334" y="399"/>
                  </a:lnTo>
                  <a:lnTo>
                    <a:pt x="280" y="397"/>
                  </a:lnTo>
                  <a:lnTo>
                    <a:pt x="230" y="390"/>
                  </a:lnTo>
                  <a:lnTo>
                    <a:pt x="183" y="379"/>
                  </a:lnTo>
                  <a:lnTo>
                    <a:pt x="139" y="362"/>
                  </a:lnTo>
                  <a:lnTo>
                    <a:pt x="98" y="341"/>
                  </a:lnTo>
                  <a:lnTo>
                    <a:pt x="68" y="321"/>
                  </a:lnTo>
                  <a:lnTo>
                    <a:pt x="44" y="299"/>
                  </a:lnTo>
                  <a:lnTo>
                    <a:pt x="24" y="276"/>
                  </a:lnTo>
                  <a:lnTo>
                    <a:pt x="11" y="252"/>
                  </a:lnTo>
                  <a:lnTo>
                    <a:pt x="2" y="226"/>
                  </a:lnTo>
                  <a:lnTo>
                    <a:pt x="0" y="200"/>
                  </a:lnTo>
                  <a:lnTo>
                    <a:pt x="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3200"/>
            </a:p>
          </p:txBody>
        </p:sp>
      </p:grpSp>
      <p:sp>
        <p:nvSpPr>
          <p:cNvPr id="1179" name="AutoShape 167"/>
          <p:cNvSpPr>
            <a:spLocks noChangeAspect="1" noChangeArrowheads="1" noTextEdit="1"/>
          </p:cNvSpPr>
          <p:nvPr/>
        </p:nvSpPr>
        <p:spPr bwMode="auto">
          <a:xfrm>
            <a:off x="2901953" y="3814233"/>
            <a:ext cx="204470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pic>
        <p:nvPicPr>
          <p:cNvPr id="2" name="Picture 1">
            <a:extLst>
              <a:ext uri="{FF2B5EF4-FFF2-40B4-BE49-F238E27FC236}">
                <a16:creationId xmlns:a16="http://schemas.microsoft.com/office/drawing/2014/main" id="{DB8FE22F-9CC4-4EC8-AAF2-AE9753AED08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86496" y="1540212"/>
            <a:ext cx="1575636" cy="1540930"/>
          </a:xfrm>
          <a:prstGeom prst="rect">
            <a:avLst/>
          </a:prstGeom>
        </p:spPr>
      </p:pic>
      <p:sp>
        <p:nvSpPr>
          <p:cNvPr id="3" name="Title 1">
            <a:extLst>
              <a:ext uri="{FF2B5EF4-FFF2-40B4-BE49-F238E27FC236}">
                <a16:creationId xmlns:a16="http://schemas.microsoft.com/office/drawing/2014/main" id="{0CE88020-5234-E460-163C-C431AFD25F41}"/>
              </a:ext>
            </a:extLst>
          </p:cNvPr>
          <p:cNvSpPr txBox="1">
            <a:spLocks/>
          </p:cNvSpPr>
          <p:nvPr/>
        </p:nvSpPr>
        <p:spPr>
          <a:xfrm>
            <a:off x="910576" y="455346"/>
            <a:ext cx="10818579" cy="11430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a:lstStyle>
          <a:p>
            <a:r>
              <a:rPr lang="en-US" b="1" dirty="0"/>
              <a:t>Discussion - Application</a:t>
            </a:r>
          </a:p>
        </p:txBody>
      </p:sp>
      <p:pic>
        <p:nvPicPr>
          <p:cNvPr id="4" name="Picture 3">
            <a:extLst>
              <a:ext uri="{FF2B5EF4-FFF2-40B4-BE49-F238E27FC236}">
                <a16:creationId xmlns:a16="http://schemas.microsoft.com/office/drawing/2014/main" id="{8859C5AC-2369-91C9-824A-6D10D940E75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76228" y="1571255"/>
            <a:ext cx="3019772" cy="1509886"/>
          </a:xfrm>
          <a:prstGeom prst="rect">
            <a:avLst/>
          </a:prstGeom>
          <a:effectLst/>
        </p:spPr>
      </p:pic>
      <p:sp>
        <p:nvSpPr>
          <p:cNvPr id="5" name="Arrow: Notched Right 4">
            <a:extLst>
              <a:ext uri="{FF2B5EF4-FFF2-40B4-BE49-F238E27FC236}">
                <a16:creationId xmlns:a16="http://schemas.microsoft.com/office/drawing/2014/main" id="{CADFF631-C083-4802-79EB-D6E00022D4F4}"/>
              </a:ext>
            </a:extLst>
          </p:cNvPr>
          <p:cNvSpPr/>
          <p:nvPr/>
        </p:nvSpPr>
        <p:spPr>
          <a:xfrm>
            <a:off x="6639076" y="2025009"/>
            <a:ext cx="687010" cy="539046"/>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7">
            <a:extLst>
              <a:ext uri="{FF2B5EF4-FFF2-40B4-BE49-F238E27FC236}">
                <a16:creationId xmlns:a16="http://schemas.microsoft.com/office/drawing/2014/main" id="{67CACB21-CF3C-435A-9DB9-C77CF82B67F0}"/>
              </a:ext>
            </a:extLst>
          </p:cNvPr>
          <p:cNvSpPr txBox="1">
            <a:spLocks/>
          </p:cNvSpPr>
          <p:nvPr/>
        </p:nvSpPr>
        <p:spPr>
          <a:xfrm>
            <a:off x="1243598" y="3429000"/>
            <a:ext cx="10152534" cy="2554111"/>
          </a:xfrm>
          <a:prstGeom prst="rect">
            <a:avLst/>
          </a:prstGeom>
        </p:spPr>
        <p:txBody>
          <a:bodyPr vert="horz" lIns="91440" tIns="45720" rIns="91440" bIns="45720" rtlCol="0">
            <a:noAutofit/>
          </a:bodyPr>
          <a:lstStyle>
            <a:lvl1pPr marL="0" indent="0" algn="l" defTabSz="1219170" rtl="0" eaLnBrk="1" latinLnBrk="0" hangingPunct="1">
              <a:spcBef>
                <a:spcPts val="0"/>
              </a:spcBef>
              <a:buFontTx/>
              <a:buNone/>
              <a:defRPr lang="en-US" sz="3200" kern="1200" dirty="0" smtClean="0">
                <a:solidFill>
                  <a:schemeClr val="accent1"/>
                </a:solidFill>
                <a:latin typeface="Bebas Neue Bold" panose="020B0606020202050201" pitchFamily="34" charset="0"/>
                <a:ea typeface="+mn-ea"/>
                <a:cs typeface="+mn-cs"/>
              </a:defRPr>
            </a:lvl1pPr>
            <a:lvl2pPr marL="609585" indent="0" algn="l" defTabSz="1219170" rtl="0" eaLnBrk="1" latinLnBrk="0" hangingPunct="1">
              <a:spcBef>
                <a:spcPct val="20000"/>
              </a:spcBef>
              <a:buFontTx/>
              <a:buNone/>
              <a:defRPr lang="en-US" sz="1600" kern="1200">
                <a:solidFill>
                  <a:schemeClr val="tx1"/>
                </a:solidFill>
                <a:latin typeface="+mn-lt"/>
                <a:ea typeface="+mn-ea"/>
                <a:cs typeface="+mn-cs"/>
              </a:defRPr>
            </a:lvl2pPr>
            <a:lvl3pPr marL="1219170" indent="0" algn="l" defTabSz="1219170" rtl="0" eaLnBrk="1" latinLnBrk="0" hangingPunct="1">
              <a:spcBef>
                <a:spcPct val="20000"/>
              </a:spcBef>
              <a:buFontTx/>
              <a:buNone/>
              <a:defRPr lang="en-US" sz="1600" kern="1200">
                <a:solidFill>
                  <a:schemeClr val="tx1"/>
                </a:solidFill>
                <a:latin typeface="+mn-lt"/>
                <a:ea typeface="+mn-ea"/>
                <a:cs typeface="+mn-cs"/>
              </a:defRPr>
            </a:lvl3pPr>
            <a:lvl4pPr marL="1828754" indent="0" algn="l" defTabSz="1219170" rtl="0" eaLnBrk="1" latinLnBrk="0" hangingPunct="1">
              <a:spcBef>
                <a:spcPct val="20000"/>
              </a:spcBef>
              <a:buFontTx/>
              <a:buNone/>
              <a:defRPr lang="en-US" sz="1600" kern="1200">
                <a:solidFill>
                  <a:schemeClr val="tx1"/>
                </a:solidFill>
                <a:latin typeface="+mn-lt"/>
                <a:ea typeface="+mn-ea"/>
                <a:cs typeface="+mn-cs"/>
              </a:defRPr>
            </a:lvl4pPr>
            <a:lvl5pPr marL="2438339" indent="0" algn="l" defTabSz="1219170" rtl="0" eaLnBrk="1" latinLnBrk="0" hangingPunct="1">
              <a:spcBef>
                <a:spcPct val="20000"/>
              </a:spcBef>
              <a:buFontTx/>
              <a:buNone/>
              <a:defRPr lang="en-US" sz="1600"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a:spcBef>
                <a:spcPts val="0"/>
              </a:spcBef>
            </a:pPr>
            <a:r>
              <a:rPr lang="en-US" dirty="0">
                <a:solidFill>
                  <a:schemeClr val="tx1"/>
                </a:solidFill>
                <a:effectLst/>
                <a:latin typeface="+mn-lt"/>
                <a:ea typeface="Calibri" panose="020F0502020204030204" pitchFamily="34" charset="0"/>
                <a:cs typeface="Times New Roman" panose="02020603050405020304" pitchFamily="18" charset="0"/>
              </a:rPr>
              <a:t>How can you could apply the 4E’s to your organization’s work </a:t>
            </a:r>
            <a:r>
              <a:rPr lang="en-US" dirty="0">
                <a:solidFill>
                  <a:schemeClr val="tx1"/>
                </a:solidFill>
                <a:latin typeface="+mn-lt"/>
                <a:ea typeface="Calibri" panose="020F0502020204030204" pitchFamily="34" charset="0"/>
                <a:cs typeface="Times New Roman" panose="02020603050405020304" pitchFamily="18" charset="0"/>
              </a:rPr>
              <a:t>with the SPF?</a:t>
            </a:r>
          </a:p>
          <a:p>
            <a:pPr marL="0" marR="0">
              <a:spcBef>
                <a:spcPts val="0"/>
              </a:spcBef>
            </a:pPr>
            <a:endParaRPr lang="en-US" sz="3200" dirty="0">
              <a:solidFill>
                <a:schemeClr val="tx1"/>
              </a:solidFill>
              <a:latin typeface="+mn-lt"/>
              <a:cs typeface="Times New Roman" panose="02020603050405020304" pitchFamily="18" charset="0"/>
            </a:endParaRPr>
          </a:p>
          <a:p>
            <a:pPr marL="0" marR="0" algn="ctr">
              <a:spcBef>
                <a:spcPts val="0"/>
              </a:spcBef>
            </a:pPr>
            <a:r>
              <a:rPr lang="en-US" dirty="0">
                <a:solidFill>
                  <a:schemeClr val="tx1"/>
                </a:solidFill>
                <a:latin typeface="+mn-lt"/>
                <a:cs typeface="Times New Roman" panose="02020603050405020304" pitchFamily="18" charset="0"/>
              </a:rPr>
              <a:t>Identify opportunities and challenges.</a:t>
            </a:r>
            <a:endParaRPr lang="en-US" sz="3200" dirty="0">
              <a:solidFill>
                <a:schemeClr val="tx1"/>
              </a:solidFill>
              <a:latin typeface="+mn-lt"/>
            </a:endParaRPr>
          </a:p>
        </p:txBody>
      </p:sp>
    </p:spTree>
    <p:extLst>
      <p:ext uri="{BB962C8B-B14F-4D97-AF65-F5344CB8AC3E}">
        <p14:creationId xmlns:p14="http://schemas.microsoft.com/office/powerpoint/2010/main" val="1127959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Freeform: Shape 13">
            <a:extLst>
              <a:ext uri="{FF2B5EF4-FFF2-40B4-BE49-F238E27FC236}">
                <a16:creationId xmlns:a16="http://schemas.microsoft.com/office/drawing/2014/main" id="{6DB7ADBC-26DA-450D-A8BF-E1ACCB4663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0234" y="0"/>
            <a:ext cx="6488456" cy="3036711"/>
          </a:xfrm>
          <a:custGeom>
            <a:avLst/>
            <a:gdLst>
              <a:gd name="connsiteX0" fmla="*/ 0 w 6488456"/>
              <a:gd name="connsiteY0" fmla="*/ 0 h 3036711"/>
              <a:gd name="connsiteX1" fmla="*/ 6488456 w 6488456"/>
              <a:gd name="connsiteY1" fmla="*/ 0 h 3036711"/>
              <a:gd name="connsiteX2" fmla="*/ 6482686 w 6488456"/>
              <a:gd name="connsiteY2" fmla="*/ 114279 h 3036711"/>
              <a:gd name="connsiteX3" fmla="*/ 3244228 w 6488456"/>
              <a:gd name="connsiteY3" fmla="*/ 3036711 h 3036711"/>
              <a:gd name="connsiteX4" fmla="*/ 5771 w 6488456"/>
              <a:gd name="connsiteY4" fmla="*/ 114279 h 3036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8456" h="3036711">
                <a:moveTo>
                  <a:pt x="0" y="0"/>
                </a:moveTo>
                <a:lnTo>
                  <a:pt x="6488456" y="0"/>
                </a:lnTo>
                <a:lnTo>
                  <a:pt x="6482686" y="114279"/>
                </a:lnTo>
                <a:cubicBezTo>
                  <a:pt x="6315984" y="1755766"/>
                  <a:pt x="4929697" y="3036711"/>
                  <a:pt x="3244228" y="3036711"/>
                </a:cubicBezTo>
                <a:cubicBezTo>
                  <a:pt x="1558760" y="3036711"/>
                  <a:pt x="172473" y="1755766"/>
                  <a:pt x="5771" y="114279"/>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15">
            <a:extLst>
              <a:ext uri="{FF2B5EF4-FFF2-40B4-BE49-F238E27FC236}">
                <a16:creationId xmlns:a16="http://schemas.microsoft.com/office/drawing/2014/main" id="{5E3C0EDB-60D3-4CEF-8B80-C6D01E08D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00758"/>
            <a:ext cx="5198011" cy="3957242"/>
          </a:xfrm>
          <a:custGeom>
            <a:avLst/>
            <a:gdLst>
              <a:gd name="connsiteX0" fmla="*/ 1942747 w 5198011"/>
              <a:gd name="connsiteY0" fmla="*/ 0 h 3957242"/>
              <a:gd name="connsiteX1" fmla="*/ 5198011 w 5198011"/>
              <a:gd name="connsiteY1" fmla="*/ 3255264 h 3957242"/>
              <a:gd name="connsiteX2" fmla="*/ 5131876 w 5198011"/>
              <a:gd name="connsiteY2" fmla="*/ 3911314 h 3957242"/>
              <a:gd name="connsiteX3" fmla="*/ 5120066 w 5198011"/>
              <a:gd name="connsiteY3" fmla="*/ 3957242 h 3957242"/>
              <a:gd name="connsiteX4" fmla="*/ 0 w 5198011"/>
              <a:gd name="connsiteY4" fmla="*/ 3957242 h 3957242"/>
              <a:gd name="connsiteX5" fmla="*/ 0 w 5198011"/>
              <a:gd name="connsiteY5" fmla="*/ 647700 h 3957242"/>
              <a:gd name="connsiteX6" fmla="*/ 122698 w 5198011"/>
              <a:gd name="connsiteY6" fmla="*/ 555948 h 3957242"/>
              <a:gd name="connsiteX7" fmla="*/ 1942747 w 5198011"/>
              <a:gd name="connsiteY7" fmla="*/ 0 h 395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8011" h="3957242">
                <a:moveTo>
                  <a:pt x="1942747" y="0"/>
                </a:moveTo>
                <a:cubicBezTo>
                  <a:pt x="3740580" y="0"/>
                  <a:pt x="5198011" y="1457431"/>
                  <a:pt x="5198011" y="3255264"/>
                </a:cubicBezTo>
                <a:cubicBezTo>
                  <a:pt x="5198011" y="3479993"/>
                  <a:pt x="5175239" y="3699404"/>
                  <a:pt x="5131876" y="3911314"/>
                </a:cubicBezTo>
                <a:lnTo>
                  <a:pt x="5120066" y="3957242"/>
                </a:lnTo>
                <a:lnTo>
                  <a:pt x="0" y="3957242"/>
                </a:lnTo>
                <a:lnTo>
                  <a:pt x="0" y="647700"/>
                </a:lnTo>
                <a:lnTo>
                  <a:pt x="122698" y="555948"/>
                </a:lnTo>
                <a:cubicBezTo>
                  <a:pt x="642241" y="204951"/>
                  <a:pt x="1268560" y="0"/>
                  <a:pt x="1942747"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40C269CE-FB56-4D68-8CFB-1CFD5F3505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3375" y="500244"/>
            <a:ext cx="6428625" cy="6357756"/>
          </a:xfrm>
          <a:custGeom>
            <a:avLst/>
            <a:gdLst>
              <a:gd name="connsiteX0" fmla="*/ 4279392 w 6428625"/>
              <a:gd name="connsiteY0" fmla="*/ 0 h 6357756"/>
              <a:gd name="connsiteX1" fmla="*/ 6319204 w 6428625"/>
              <a:gd name="connsiteY1" fmla="*/ 516500 h 6357756"/>
              <a:gd name="connsiteX2" fmla="*/ 6428625 w 6428625"/>
              <a:gd name="connsiteY2" fmla="*/ 579415 h 6357756"/>
              <a:gd name="connsiteX3" fmla="*/ 6428625 w 6428625"/>
              <a:gd name="connsiteY3" fmla="*/ 6357756 h 6357756"/>
              <a:gd name="connsiteX4" fmla="*/ 539921 w 6428625"/>
              <a:gd name="connsiteY4" fmla="*/ 6357756 h 6357756"/>
              <a:gd name="connsiteX5" fmla="*/ 516500 w 6428625"/>
              <a:gd name="connsiteY5" fmla="*/ 6319205 h 6357756"/>
              <a:gd name="connsiteX6" fmla="*/ 0 w 6428625"/>
              <a:gd name="connsiteY6" fmla="*/ 4279392 h 6357756"/>
              <a:gd name="connsiteX7" fmla="*/ 4279392 w 6428625"/>
              <a:gd name="connsiteY7" fmla="*/ 0 h 635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28625" h="6357756">
                <a:moveTo>
                  <a:pt x="4279392" y="0"/>
                </a:moveTo>
                <a:cubicBezTo>
                  <a:pt x="5017968" y="0"/>
                  <a:pt x="5712843" y="187105"/>
                  <a:pt x="6319204" y="516500"/>
                </a:cubicBezTo>
                <a:lnTo>
                  <a:pt x="6428625" y="579415"/>
                </a:lnTo>
                <a:lnTo>
                  <a:pt x="6428625" y="6357756"/>
                </a:lnTo>
                <a:lnTo>
                  <a:pt x="539921" y="6357756"/>
                </a:lnTo>
                <a:lnTo>
                  <a:pt x="516500" y="6319205"/>
                </a:lnTo>
                <a:cubicBezTo>
                  <a:pt x="187105" y="5712844"/>
                  <a:pt x="0" y="5017968"/>
                  <a:pt x="0" y="4279392"/>
                </a:cubicBezTo>
                <a:cubicBezTo>
                  <a:pt x="0" y="1915949"/>
                  <a:pt x="1915949" y="0"/>
                  <a:pt x="4279392"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A6ED7E7F-75F7-4581-A930-C4DEBC2A84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7967" y="664836"/>
            <a:ext cx="6264033" cy="6193164"/>
          </a:xfrm>
          <a:custGeom>
            <a:avLst/>
            <a:gdLst>
              <a:gd name="connsiteX0" fmla="*/ 4114800 w 6264033"/>
              <a:gd name="connsiteY0" fmla="*/ 0 h 6193164"/>
              <a:gd name="connsiteX1" fmla="*/ 6248473 w 6264033"/>
              <a:gd name="connsiteY1" fmla="*/ 595714 h 6193164"/>
              <a:gd name="connsiteX2" fmla="*/ 6264033 w 6264033"/>
              <a:gd name="connsiteY2" fmla="*/ 605689 h 6193164"/>
              <a:gd name="connsiteX3" fmla="*/ 6264033 w 6264033"/>
              <a:gd name="connsiteY3" fmla="*/ 6193164 h 6193164"/>
              <a:gd name="connsiteX4" fmla="*/ 567718 w 6264033"/>
              <a:gd name="connsiteY4" fmla="*/ 6193164 h 6193164"/>
              <a:gd name="connsiteX5" fmla="*/ 496635 w 6264033"/>
              <a:gd name="connsiteY5" fmla="*/ 6076158 h 6193164"/>
              <a:gd name="connsiteX6" fmla="*/ 0 w 6264033"/>
              <a:gd name="connsiteY6" fmla="*/ 4114800 h 6193164"/>
              <a:gd name="connsiteX7" fmla="*/ 4114800 w 6264033"/>
              <a:gd name="connsiteY7" fmla="*/ 0 h 619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64033" h="6193164">
                <a:moveTo>
                  <a:pt x="4114800" y="0"/>
                </a:moveTo>
                <a:cubicBezTo>
                  <a:pt x="4895986" y="0"/>
                  <a:pt x="5626328" y="217689"/>
                  <a:pt x="6248473" y="595714"/>
                </a:cubicBezTo>
                <a:lnTo>
                  <a:pt x="6264033" y="605689"/>
                </a:lnTo>
                <a:lnTo>
                  <a:pt x="6264033" y="6193164"/>
                </a:lnTo>
                <a:lnTo>
                  <a:pt x="567718" y="6193164"/>
                </a:lnTo>
                <a:lnTo>
                  <a:pt x="496635" y="6076158"/>
                </a:lnTo>
                <a:cubicBezTo>
                  <a:pt x="179909" y="5493119"/>
                  <a:pt x="0" y="4824969"/>
                  <a:pt x="0" y="4114800"/>
                </a:cubicBezTo>
                <a:cubicBezTo>
                  <a:pt x="0" y="1842259"/>
                  <a:pt x="1842259" y="0"/>
                  <a:pt x="4114800" y="0"/>
                </a:cubicBezTo>
                <a:close/>
              </a:path>
            </a:pathLst>
          </a:custGeom>
          <a:solidFill>
            <a:srgbClr val="22384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idx="4294967295"/>
          </p:nvPr>
        </p:nvSpPr>
        <p:spPr>
          <a:xfrm>
            <a:off x="6880054" y="3935153"/>
            <a:ext cx="4996329" cy="2024404"/>
          </a:xfrm>
        </p:spPr>
        <p:txBody>
          <a:bodyPr vert="horz" lIns="91440" tIns="45720" rIns="91440" bIns="45720" rtlCol="0" anchor="b">
            <a:normAutofit fontScale="90000"/>
          </a:bodyPr>
          <a:lstStyle/>
          <a:p>
            <a:pPr algn="ctr"/>
            <a:r>
              <a:rPr lang="en-US" sz="6000" b="1" kern="1200" dirty="0">
                <a:solidFill>
                  <a:srgbClr val="FFFFFF"/>
                </a:solidFill>
                <a:latin typeface="+mj-lt"/>
                <a:ea typeface="+mj-ea"/>
                <a:cs typeface="+mj-cs"/>
              </a:rPr>
              <a:t>Next Steps</a:t>
            </a:r>
            <a:br>
              <a:rPr lang="en-US" sz="6000" b="1" kern="1200" dirty="0">
                <a:solidFill>
                  <a:srgbClr val="FFFFFF"/>
                </a:solidFill>
                <a:latin typeface="+mj-lt"/>
                <a:ea typeface="+mj-ea"/>
                <a:cs typeface="+mj-cs"/>
              </a:rPr>
            </a:br>
            <a:br>
              <a:rPr lang="en-US" sz="6000" b="1" kern="1200" dirty="0">
                <a:solidFill>
                  <a:srgbClr val="FFFFFF"/>
                </a:solidFill>
                <a:latin typeface="+mj-lt"/>
                <a:ea typeface="+mj-ea"/>
                <a:cs typeface="+mj-cs"/>
              </a:rPr>
            </a:br>
            <a:br>
              <a:rPr lang="en-US" sz="6000" b="1" kern="1200" dirty="0">
                <a:solidFill>
                  <a:srgbClr val="FFFFFF"/>
                </a:solidFill>
                <a:latin typeface="+mj-lt"/>
                <a:ea typeface="+mj-ea"/>
                <a:cs typeface="+mj-cs"/>
              </a:rPr>
            </a:br>
            <a:br>
              <a:rPr lang="en-US" sz="6000" b="1" kern="1200" dirty="0">
                <a:solidFill>
                  <a:srgbClr val="FFFFFF"/>
                </a:solidFill>
                <a:latin typeface="+mj-lt"/>
                <a:ea typeface="+mj-ea"/>
                <a:cs typeface="+mj-cs"/>
              </a:rPr>
            </a:br>
            <a:r>
              <a:rPr lang="en-US" sz="3600" b="1" kern="1200" dirty="0">
                <a:highlight>
                  <a:srgbClr val="FFFF00"/>
                </a:highlight>
                <a:latin typeface="+mj-lt"/>
                <a:ea typeface="+mj-ea"/>
                <a:cs typeface="+mj-cs"/>
              </a:rPr>
              <a:t>Breakout #2</a:t>
            </a:r>
            <a:endParaRPr lang="en-US" sz="6000" b="1" kern="1200" dirty="0">
              <a:highlight>
                <a:srgbClr val="FFFF00"/>
              </a:highlight>
              <a:latin typeface="+mj-lt"/>
              <a:ea typeface="+mj-ea"/>
              <a:cs typeface="+mj-cs"/>
            </a:endParaRPr>
          </a:p>
        </p:txBody>
      </p:sp>
      <p:pic>
        <p:nvPicPr>
          <p:cNvPr id="3" name="Picture 2">
            <a:extLst>
              <a:ext uri="{FF2B5EF4-FFF2-40B4-BE49-F238E27FC236}">
                <a16:creationId xmlns:a16="http://schemas.microsoft.com/office/drawing/2014/main" id="{9E01B286-0852-4757-6DC3-5F38603D7BD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79868" y="10"/>
            <a:ext cx="6069184" cy="2839773"/>
          </a:xfrm>
          <a:custGeom>
            <a:avLst/>
            <a:gdLst/>
            <a:ahLst/>
            <a:cxnLst/>
            <a:rect l="l" t="t" r="r" b="b"/>
            <a:pathLst>
              <a:path w="6069184" h="2839783">
                <a:moveTo>
                  <a:pt x="0" y="0"/>
                </a:moveTo>
                <a:lnTo>
                  <a:pt x="6069184" y="0"/>
                </a:lnTo>
                <a:lnTo>
                  <a:pt x="6063824" y="106160"/>
                </a:lnTo>
                <a:cubicBezTo>
                  <a:pt x="5907892" y="1641596"/>
                  <a:pt x="4611168" y="2839783"/>
                  <a:pt x="3034592" y="2839783"/>
                </a:cubicBezTo>
                <a:cubicBezTo>
                  <a:pt x="1458016" y="2839783"/>
                  <a:pt x="161293" y="1641596"/>
                  <a:pt x="5361" y="106160"/>
                </a:cubicBezTo>
                <a:close/>
              </a:path>
            </a:pathLst>
          </a:custGeom>
        </p:spPr>
      </p:pic>
      <p:pic>
        <p:nvPicPr>
          <p:cNvPr id="9" name="Picture 8">
            <a:extLst>
              <a:ext uri="{FF2B5EF4-FFF2-40B4-BE49-F238E27FC236}">
                <a16:creationId xmlns:a16="http://schemas.microsoft.com/office/drawing/2014/main" id="{8ABFE4CB-CBAE-4586-8433-66DCFB326D5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 y="3124786"/>
            <a:ext cx="5001415" cy="3733214"/>
          </a:xfrm>
          <a:custGeom>
            <a:avLst/>
            <a:gdLst/>
            <a:ahLst/>
            <a:cxnLst/>
            <a:rect l="l" t="t" r="r" b="b"/>
            <a:pathLst>
              <a:path w="5001415" h="3733214">
                <a:moveTo>
                  <a:pt x="1956463" y="0"/>
                </a:moveTo>
                <a:cubicBezTo>
                  <a:pt x="3638144" y="0"/>
                  <a:pt x="5001415" y="1363271"/>
                  <a:pt x="5001415" y="3044952"/>
                </a:cubicBezTo>
                <a:cubicBezTo>
                  <a:pt x="5001415" y="3255162"/>
                  <a:pt x="4980114" y="3460397"/>
                  <a:pt x="4939553" y="3658617"/>
                </a:cubicBezTo>
                <a:lnTo>
                  <a:pt x="4920372" y="3733214"/>
                </a:lnTo>
                <a:lnTo>
                  <a:pt x="0" y="3733214"/>
                </a:lnTo>
                <a:lnTo>
                  <a:pt x="0" y="713124"/>
                </a:lnTo>
                <a:lnTo>
                  <a:pt x="19591" y="695319"/>
                </a:lnTo>
                <a:cubicBezTo>
                  <a:pt x="545938" y="260939"/>
                  <a:pt x="1220728" y="0"/>
                  <a:pt x="1956463" y="0"/>
                </a:cubicBezTo>
                <a:close/>
              </a:path>
            </a:pathLst>
          </a:custGeom>
        </p:spPr>
      </p:pic>
      <p:sp>
        <p:nvSpPr>
          <p:cNvPr id="4" name="Slide Number Placeholder 13">
            <a:extLst>
              <a:ext uri="{FF2B5EF4-FFF2-40B4-BE49-F238E27FC236}">
                <a16:creationId xmlns:a16="http://schemas.microsoft.com/office/drawing/2014/main" id="{27B47EC6-15A9-619F-D46E-C975FDACDF1F}"/>
              </a:ext>
            </a:extLst>
          </p:cNvPr>
          <p:cNvSpPr txBox="1">
            <a:spLocks/>
          </p:cNvSpPr>
          <p:nvPr/>
        </p:nvSpPr>
        <p:spPr>
          <a:xfrm>
            <a:off x="11529684" y="6373939"/>
            <a:ext cx="487680" cy="365760"/>
          </a:xfrm>
          <a:prstGeom prst="roundRect">
            <a:avLst/>
          </a:prstGeom>
          <a:solidFill>
            <a:schemeClr val="bg1">
              <a:lumMod val="75000"/>
            </a:schemeClr>
          </a:solidFill>
          <a:ln w="6350" cap="flat" cmpd="sng" algn="ctr">
            <a:noFill/>
            <a:prstDash val="solid"/>
            <a:miter lim="800000"/>
          </a:ln>
          <a:effectLst/>
        </p:spPr>
        <p:txBody>
          <a:bodyPr lIns="0" tIns="18288" rIns="0" bIns="0" rtlCol="0" anchor="ctr"/>
          <a:lstStyle>
            <a:defPPr>
              <a:defRPr lang="en-US"/>
            </a:defPPr>
            <a:lvl1pPr marL="0" algn="ctr" defTabSz="1219170" rtl="0" eaLnBrk="1" latinLnBrk="0" hangingPunct="1">
              <a:defRPr lang="en-US" sz="1600" kern="1200" spc="267" baseline="0">
                <a:solidFill>
                  <a:schemeClr val="bg1"/>
                </a:solidFill>
                <a:latin typeface="Bebas Neue Bold" panose="020B0606020202050201" pitchFamily="34" charset="0"/>
                <a:ea typeface="+mn-ea"/>
                <a:cs typeface="+mn-cs"/>
              </a:defRPr>
            </a:lvl1pPr>
            <a:lvl2pPr marL="609585" algn="l" defTabSz="1219170" rtl="0" eaLnBrk="1" latinLnBrk="0" hangingPunct="1">
              <a:defRPr sz="2400" kern="1200">
                <a:solidFill>
                  <a:schemeClr val="dk1"/>
                </a:solidFill>
                <a:latin typeface="+mn-lt"/>
                <a:ea typeface="+mn-ea"/>
                <a:cs typeface="+mn-cs"/>
              </a:defRPr>
            </a:lvl2pPr>
            <a:lvl3pPr marL="1219170" algn="l" defTabSz="1219170" rtl="0" eaLnBrk="1" latinLnBrk="0" hangingPunct="1">
              <a:defRPr sz="2400" kern="1200">
                <a:solidFill>
                  <a:schemeClr val="dk1"/>
                </a:solidFill>
                <a:latin typeface="+mn-lt"/>
                <a:ea typeface="+mn-ea"/>
                <a:cs typeface="+mn-cs"/>
              </a:defRPr>
            </a:lvl3pPr>
            <a:lvl4pPr marL="1828754" algn="l" defTabSz="1219170" rtl="0" eaLnBrk="1" latinLnBrk="0" hangingPunct="1">
              <a:defRPr sz="2400" kern="1200">
                <a:solidFill>
                  <a:schemeClr val="dk1"/>
                </a:solidFill>
                <a:latin typeface="+mn-lt"/>
                <a:ea typeface="+mn-ea"/>
                <a:cs typeface="+mn-cs"/>
              </a:defRPr>
            </a:lvl4pPr>
            <a:lvl5pPr marL="2438339" algn="l" defTabSz="1219170" rtl="0" eaLnBrk="1" latinLnBrk="0" hangingPunct="1">
              <a:defRPr sz="2400" kern="1200">
                <a:solidFill>
                  <a:schemeClr val="dk1"/>
                </a:solidFill>
                <a:latin typeface="+mn-lt"/>
                <a:ea typeface="+mn-ea"/>
                <a:cs typeface="+mn-cs"/>
              </a:defRPr>
            </a:lvl5pPr>
            <a:lvl6pPr marL="3047924" algn="l" defTabSz="1219170" rtl="0" eaLnBrk="1" latinLnBrk="0" hangingPunct="1">
              <a:defRPr sz="2400" kern="1200">
                <a:solidFill>
                  <a:schemeClr val="dk1"/>
                </a:solidFill>
                <a:latin typeface="+mn-lt"/>
                <a:ea typeface="+mn-ea"/>
                <a:cs typeface="+mn-cs"/>
              </a:defRPr>
            </a:lvl6pPr>
            <a:lvl7pPr marL="3657509" algn="l" defTabSz="1219170" rtl="0" eaLnBrk="1" latinLnBrk="0" hangingPunct="1">
              <a:defRPr sz="2400" kern="1200">
                <a:solidFill>
                  <a:schemeClr val="dk1"/>
                </a:solidFill>
                <a:latin typeface="+mn-lt"/>
                <a:ea typeface="+mn-ea"/>
                <a:cs typeface="+mn-cs"/>
              </a:defRPr>
            </a:lvl7pPr>
            <a:lvl8pPr marL="4267093" algn="l" defTabSz="1219170" rtl="0" eaLnBrk="1" latinLnBrk="0" hangingPunct="1">
              <a:defRPr sz="2400" kern="1200">
                <a:solidFill>
                  <a:schemeClr val="dk1"/>
                </a:solidFill>
                <a:latin typeface="+mn-lt"/>
                <a:ea typeface="+mn-ea"/>
                <a:cs typeface="+mn-cs"/>
              </a:defRPr>
            </a:lvl8pPr>
            <a:lvl9pPr marL="4876678" algn="l" defTabSz="1219170" rtl="0" eaLnBrk="1" latinLnBrk="0" hangingPunct="1">
              <a:defRPr sz="2400" kern="1200">
                <a:solidFill>
                  <a:schemeClr val="dk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fld id="{9D955F5F-96B5-4123-A0BF-F5126ED54847}" type="slidenum">
              <a:rPr kumimoji="0" lang="en-US" sz="1600" b="0" i="0" u="none" strike="noStrike" kern="1200" cap="none" spc="267" normalizeH="0" baseline="0" noProof="0" smtClean="0">
                <a:ln>
                  <a:noFill/>
                </a:ln>
                <a:solidFill>
                  <a:srgbClr val="FFFFFF"/>
                </a:solidFill>
                <a:effectLst/>
                <a:uLnTx/>
                <a:uFillTx/>
                <a:latin typeface="Calibri" panose="020F0502020204030204" pitchFamily="34" charset="0"/>
                <a:ea typeface="+mn-ea"/>
                <a:cs typeface="+mn-cs"/>
              </a:rPr>
              <a:pPr marL="0" marR="0" lvl="0" indent="0" algn="ctr" defTabSz="1219170" rtl="0" eaLnBrk="1" fontAlgn="auto" latinLnBrk="0" hangingPunct="1">
                <a:lnSpc>
                  <a:spcPct val="100000"/>
                </a:lnSpc>
                <a:spcBef>
                  <a:spcPts val="0"/>
                </a:spcBef>
                <a:spcAft>
                  <a:spcPts val="0"/>
                </a:spcAft>
                <a:buClrTx/>
                <a:buSzTx/>
                <a:buFontTx/>
                <a:buNone/>
                <a:tabLst/>
                <a:defRPr/>
              </a:pPr>
              <a:t>56</a:t>
            </a:fld>
            <a:endParaRPr kumimoji="0" lang="en-US" sz="1600" b="0" i="0" u="none" strike="noStrike" kern="1200" cap="none" spc="267" normalizeH="0" baseline="0" noProof="0" dirty="0">
              <a:ln>
                <a:noFill/>
              </a:ln>
              <a:solidFill>
                <a:srgbClr val="FFFFFF"/>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70908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9205452" y="3530909"/>
            <a:ext cx="1451896" cy="964545"/>
            <a:chOff x="6164576" y="1772141"/>
            <a:chExt cx="1589088" cy="1055687"/>
          </a:xfrm>
          <a:solidFill>
            <a:schemeClr val="bg1"/>
          </a:solidFill>
        </p:grpSpPr>
        <p:sp>
          <p:nvSpPr>
            <p:cNvPr id="32" name="Freeform 187"/>
            <p:cNvSpPr>
              <a:spLocks noEditPoints="1"/>
            </p:cNvSpPr>
            <p:nvPr/>
          </p:nvSpPr>
          <p:spPr bwMode="auto">
            <a:xfrm>
              <a:off x="6375714" y="1772141"/>
              <a:ext cx="1166813" cy="844550"/>
            </a:xfrm>
            <a:custGeom>
              <a:avLst/>
              <a:gdLst>
                <a:gd name="T0" fmla="*/ 316 w 2937"/>
                <a:gd name="T1" fmla="*/ 268 h 2130"/>
                <a:gd name="T2" fmla="*/ 287 w 2937"/>
                <a:gd name="T3" fmla="*/ 287 h 2130"/>
                <a:gd name="T4" fmla="*/ 269 w 2937"/>
                <a:gd name="T5" fmla="*/ 316 h 2130"/>
                <a:gd name="T6" fmla="*/ 266 w 2937"/>
                <a:gd name="T7" fmla="*/ 1797 h 2130"/>
                <a:gd name="T8" fmla="*/ 276 w 2937"/>
                <a:gd name="T9" fmla="*/ 1830 h 2130"/>
                <a:gd name="T10" fmla="*/ 301 w 2937"/>
                <a:gd name="T11" fmla="*/ 1855 h 2130"/>
                <a:gd name="T12" fmla="*/ 333 w 2937"/>
                <a:gd name="T13" fmla="*/ 1863 h 2130"/>
                <a:gd name="T14" fmla="*/ 2621 w 2937"/>
                <a:gd name="T15" fmla="*/ 1862 h 2130"/>
                <a:gd name="T16" fmla="*/ 2650 w 2937"/>
                <a:gd name="T17" fmla="*/ 1844 h 2130"/>
                <a:gd name="T18" fmla="*/ 2667 w 2937"/>
                <a:gd name="T19" fmla="*/ 1814 h 2130"/>
                <a:gd name="T20" fmla="*/ 2670 w 2937"/>
                <a:gd name="T21" fmla="*/ 333 h 2130"/>
                <a:gd name="T22" fmla="*/ 2661 w 2937"/>
                <a:gd name="T23" fmla="*/ 300 h 2130"/>
                <a:gd name="T24" fmla="*/ 2635 w 2937"/>
                <a:gd name="T25" fmla="*/ 276 h 2130"/>
                <a:gd name="T26" fmla="*/ 2602 w 2937"/>
                <a:gd name="T27" fmla="*/ 266 h 2130"/>
                <a:gd name="T28" fmla="*/ 333 w 2937"/>
                <a:gd name="T29" fmla="*/ 0 h 2130"/>
                <a:gd name="T30" fmla="*/ 2648 w 2937"/>
                <a:gd name="T31" fmla="*/ 3 h 2130"/>
                <a:gd name="T32" fmla="*/ 2731 w 2937"/>
                <a:gd name="T33" fmla="*/ 25 h 2130"/>
                <a:gd name="T34" fmla="*/ 2805 w 2937"/>
                <a:gd name="T35" fmla="*/ 69 h 2130"/>
                <a:gd name="T36" fmla="*/ 2869 w 2937"/>
                <a:gd name="T37" fmla="*/ 132 h 2130"/>
                <a:gd name="T38" fmla="*/ 2913 w 2937"/>
                <a:gd name="T39" fmla="*/ 205 h 2130"/>
                <a:gd name="T40" fmla="*/ 2934 w 2937"/>
                <a:gd name="T41" fmla="*/ 288 h 2130"/>
                <a:gd name="T42" fmla="*/ 2937 w 2937"/>
                <a:gd name="T43" fmla="*/ 1797 h 2130"/>
                <a:gd name="T44" fmla="*/ 2926 w 2937"/>
                <a:gd name="T45" fmla="*/ 1884 h 2130"/>
                <a:gd name="T46" fmla="*/ 2893 w 2937"/>
                <a:gd name="T47" fmla="*/ 1963 h 2130"/>
                <a:gd name="T48" fmla="*/ 2838 w 2937"/>
                <a:gd name="T49" fmla="*/ 2032 h 2130"/>
                <a:gd name="T50" fmla="*/ 2769 w 2937"/>
                <a:gd name="T51" fmla="*/ 2086 h 2130"/>
                <a:gd name="T52" fmla="*/ 2690 w 2937"/>
                <a:gd name="T53" fmla="*/ 2119 h 2130"/>
                <a:gd name="T54" fmla="*/ 2602 w 2937"/>
                <a:gd name="T55" fmla="*/ 2130 h 2130"/>
                <a:gd name="T56" fmla="*/ 288 w 2937"/>
                <a:gd name="T57" fmla="*/ 2127 h 2130"/>
                <a:gd name="T58" fmla="*/ 206 w 2937"/>
                <a:gd name="T59" fmla="*/ 2106 h 2130"/>
                <a:gd name="T60" fmla="*/ 132 w 2937"/>
                <a:gd name="T61" fmla="*/ 2062 h 2130"/>
                <a:gd name="T62" fmla="*/ 68 w 2937"/>
                <a:gd name="T63" fmla="*/ 1998 h 2130"/>
                <a:gd name="T64" fmla="*/ 24 w 2937"/>
                <a:gd name="T65" fmla="*/ 1924 h 2130"/>
                <a:gd name="T66" fmla="*/ 2 w 2937"/>
                <a:gd name="T67" fmla="*/ 1841 h 2130"/>
                <a:gd name="T68" fmla="*/ 0 w 2937"/>
                <a:gd name="T69" fmla="*/ 333 h 2130"/>
                <a:gd name="T70" fmla="*/ 11 w 2937"/>
                <a:gd name="T71" fmla="*/ 246 h 2130"/>
                <a:gd name="T72" fmla="*/ 44 w 2937"/>
                <a:gd name="T73" fmla="*/ 167 h 2130"/>
                <a:gd name="T74" fmla="*/ 98 w 2937"/>
                <a:gd name="T75" fmla="*/ 98 h 2130"/>
                <a:gd name="T76" fmla="*/ 167 w 2937"/>
                <a:gd name="T77" fmla="*/ 44 h 2130"/>
                <a:gd name="T78" fmla="*/ 247 w 2937"/>
                <a:gd name="T79" fmla="*/ 11 h 2130"/>
                <a:gd name="T80" fmla="*/ 333 w 2937"/>
                <a:gd name="T81" fmla="*/ 0 h 2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37" h="2130">
                  <a:moveTo>
                    <a:pt x="333" y="266"/>
                  </a:moveTo>
                  <a:lnTo>
                    <a:pt x="316" y="268"/>
                  </a:lnTo>
                  <a:lnTo>
                    <a:pt x="301" y="276"/>
                  </a:lnTo>
                  <a:lnTo>
                    <a:pt x="287" y="287"/>
                  </a:lnTo>
                  <a:lnTo>
                    <a:pt x="276" y="300"/>
                  </a:lnTo>
                  <a:lnTo>
                    <a:pt x="269" y="316"/>
                  </a:lnTo>
                  <a:lnTo>
                    <a:pt x="266" y="333"/>
                  </a:lnTo>
                  <a:lnTo>
                    <a:pt x="266" y="1797"/>
                  </a:lnTo>
                  <a:lnTo>
                    <a:pt x="269" y="1814"/>
                  </a:lnTo>
                  <a:lnTo>
                    <a:pt x="276" y="1830"/>
                  </a:lnTo>
                  <a:lnTo>
                    <a:pt x="287" y="1844"/>
                  </a:lnTo>
                  <a:lnTo>
                    <a:pt x="301" y="1855"/>
                  </a:lnTo>
                  <a:lnTo>
                    <a:pt x="316" y="1862"/>
                  </a:lnTo>
                  <a:lnTo>
                    <a:pt x="333" y="1863"/>
                  </a:lnTo>
                  <a:lnTo>
                    <a:pt x="2602" y="1863"/>
                  </a:lnTo>
                  <a:lnTo>
                    <a:pt x="2621" y="1862"/>
                  </a:lnTo>
                  <a:lnTo>
                    <a:pt x="2635" y="1855"/>
                  </a:lnTo>
                  <a:lnTo>
                    <a:pt x="2650" y="1844"/>
                  </a:lnTo>
                  <a:lnTo>
                    <a:pt x="2661" y="1830"/>
                  </a:lnTo>
                  <a:lnTo>
                    <a:pt x="2667" y="1814"/>
                  </a:lnTo>
                  <a:lnTo>
                    <a:pt x="2670" y="1797"/>
                  </a:lnTo>
                  <a:lnTo>
                    <a:pt x="2670" y="333"/>
                  </a:lnTo>
                  <a:lnTo>
                    <a:pt x="2667" y="316"/>
                  </a:lnTo>
                  <a:lnTo>
                    <a:pt x="2661" y="300"/>
                  </a:lnTo>
                  <a:lnTo>
                    <a:pt x="2650" y="287"/>
                  </a:lnTo>
                  <a:lnTo>
                    <a:pt x="2635" y="276"/>
                  </a:lnTo>
                  <a:lnTo>
                    <a:pt x="2621" y="268"/>
                  </a:lnTo>
                  <a:lnTo>
                    <a:pt x="2602" y="266"/>
                  </a:lnTo>
                  <a:lnTo>
                    <a:pt x="333" y="266"/>
                  </a:lnTo>
                  <a:close/>
                  <a:moveTo>
                    <a:pt x="333" y="0"/>
                  </a:moveTo>
                  <a:lnTo>
                    <a:pt x="2602" y="0"/>
                  </a:lnTo>
                  <a:lnTo>
                    <a:pt x="2648" y="3"/>
                  </a:lnTo>
                  <a:lnTo>
                    <a:pt x="2690" y="11"/>
                  </a:lnTo>
                  <a:lnTo>
                    <a:pt x="2731" y="25"/>
                  </a:lnTo>
                  <a:lnTo>
                    <a:pt x="2769" y="44"/>
                  </a:lnTo>
                  <a:lnTo>
                    <a:pt x="2805" y="69"/>
                  </a:lnTo>
                  <a:lnTo>
                    <a:pt x="2838" y="98"/>
                  </a:lnTo>
                  <a:lnTo>
                    <a:pt x="2869" y="132"/>
                  </a:lnTo>
                  <a:lnTo>
                    <a:pt x="2893" y="167"/>
                  </a:lnTo>
                  <a:lnTo>
                    <a:pt x="2913" y="205"/>
                  </a:lnTo>
                  <a:lnTo>
                    <a:pt x="2926" y="246"/>
                  </a:lnTo>
                  <a:lnTo>
                    <a:pt x="2934" y="288"/>
                  </a:lnTo>
                  <a:lnTo>
                    <a:pt x="2937" y="333"/>
                  </a:lnTo>
                  <a:lnTo>
                    <a:pt x="2937" y="1797"/>
                  </a:lnTo>
                  <a:lnTo>
                    <a:pt x="2934" y="1841"/>
                  </a:lnTo>
                  <a:lnTo>
                    <a:pt x="2926" y="1884"/>
                  </a:lnTo>
                  <a:lnTo>
                    <a:pt x="2913" y="1924"/>
                  </a:lnTo>
                  <a:lnTo>
                    <a:pt x="2893" y="1963"/>
                  </a:lnTo>
                  <a:lnTo>
                    <a:pt x="2869" y="1998"/>
                  </a:lnTo>
                  <a:lnTo>
                    <a:pt x="2838" y="2032"/>
                  </a:lnTo>
                  <a:lnTo>
                    <a:pt x="2805" y="2062"/>
                  </a:lnTo>
                  <a:lnTo>
                    <a:pt x="2769" y="2086"/>
                  </a:lnTo>
                  <a:lnTo>
                    <a:pt x="2731" y="2106"/>
                  </a:lnTo>
                  <a:lnTo>
                    <a:pt x="2690" y="2119"/>
                  </a:lnTo>
                  <a:lnTo>
                    <a:pt x="2648" y="2127"/>
                  </a:lnTo>
                  <a:lnTo>
                    <a:pt x="2602" y="2130"/>
                  </a:lnTo>
                  <a:lnTo>
                    <a:pt x="333" y="2130"/>
                  </a:lnTo>
                  <a:lnTo>
                    <a:pt x="288" y="2127"/>
                  </a:lnTo>
                  <a:lnTo>
                    <a:pt x="247" y="2119"/>
                  </a:lnTo>
                  <a:lnTo>
                    <a:pt x="206" y="2106"/>
                  </a:lnTo>
                  <a:lnTo>
                    <a:pt x="167" y="2086"/>
                  </a:lnTo>
                  <a:lnTo>
                    <a:pt x="132" y="2062"/>
                  </a:lnTo>
                  <a:lnTo>
                    <a:pt x="98" y="2032"/>
                  </a:lnTo>
                  <a:lnTo>
                    <a:pt x="68" y="1998"/>
                  </a:lnTo>
                  <a:lnTo>
                    <a:pt x="44" y="1963"/>
                  </a:lnTo>
                  <a:lnTo>
                    <a:pt x="24" y="1924"/>
                  </a:lnTo>
                  <a:lnTo>
                    <a:pt x="11" y="1884"/>
                  </a:lnTo>
                  <a:lnTo>
                    <a:pt x="2" y="1841"/>
                  </a:lnTo>
                  <a:lnTo>
                    <a:pt x="0" y="1797"/>
                  </a:lnTo>
                  <a:lnTo>
                    <a:pt x="0" y="333"/>
                  </a:lnTo>
                  <a:lnTo>
                    <a:pt x="2" y="288"/>
                  </a:lnTo>
                  <a:lnTo>
                    <a:pt x="11" y="246"/>
                  </a:lnTo>
                  <a:lnTo>
                    <a:pt x="24" y="205"/>
                  </a:lnTo>
                  <a:lnTo>
                    <a:pt x="44" y="167"/>
                  </a:lnTo>
                  <a:lnTo>
                    <a:pt x="68" y="132"/>
                  </a:lnTo>
                  <a:lnTo>
                    <a:pt x="98" y="98"/>
                  </a:lnTo>
                  <a:lnTo>
                    <a:pt x="132" y="69"/>
                  </a:lnTo>
                  <a:lnTo>
                    <a:pt x="167" y="44"/>
                  </a:lnTo>
                  <a:lnTo>
                    <a:pt x="206" y="25"/>
                  </a:lnTo>
                  <a:lnTo>
                    <a:pt x="247" y="11"/>
                  </a:lnTo>
                  <a:lnTo>
                    <a:pt x="288" y="3"/>
                  </a:lnTo>
                  <a:lnTo>
                    <a:pt x="33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33" name="Freeform 188"/>
            <p:cNvSpPr>
              <a:spLocks noEditPoints="1"/>
            </p:cNvSpPr>
            <p:nvPr/>
          </p:nvSpPr>
          <p:spPr bwMode="auto">
            <a:xfrm>
              <a:off x="6164576" y="2669078"/>
              <a:ext cx="1589088" cy="158750"/>
            </a:xfrm>
            <a:custGeom>
              <a:avLst/>
              <a:gdLst>
                <a:gd name="T0" fmla="*/ 1835 w 4005"/>
                <a:gd name="T1" fmla="*/ 133 h 399"/>
                <a:gd name="T2" fmla="*/ 1821 w 4005"/>
                <a:gd name="T3" fmla="*/ 135 h 399"/>
                <a:gd name="T4" fmla="*/ 1811 w 4005"/>
                <a:gd name="T5" fmla="*/ 141 h 399"/>
                <a:gd name="T6" fmla="*/ 1805 w 4005"/>
                <a:gd name="T7" fmla="*/ 152 h 399"/>
                <a:gd name="T8" fmla="*/ 1802 w 4005"/>
                <a:gd name="T9" fmla="*/ 167 h 399"/>
                <a:gd name="T10" fmla="*/ 1805 w 4005"/>
                <a:gd name="T11" fmla="*/ 181 h 399"/>
                <a:gd name="T12" fmla="*/ 1811 w 4005"/>
                <a:gd name="T13" fmla="*/ 191 h 399"/>
                <a:gd name="T14" fmla="*/ 1821 w 4005"/>
                <a:gd name="T15" fmla="*/ 197 h 399"/>
                <a:gd name="T16" fmla="*/ 1835 w 4005"/>
                <a:gd name="T17" fmla="*/ 200 h 399"/>
                <a:gd name="T18" fmla="*/ 2169 w 4005"/>
                <a:gd name="T19" fmla="*/ 200 h 399"/>
                <a:gd name="T20" fmla="*/ 2183 w 4005"/>
                <a:gd name="T21" fmla="*/ 197 h 399"/>
                <a:gd name="T22" fmla="*/ 2194 w 4005"/>
                <a:gd name="T23" fmla="*/ 191 h 399"/>
                <a:gd name="T24" fmla="*/ 2200 w 4005"/>
                <a:gd name="T25" fmla="*/ 181 h 399"/>
                <a:gd name="T26" fmla="*/ 2203 w 4005"/>
                <a:gd name="T27" fmla="*/ 167 h 399"/>
                <a:gd name="T28" fmla="*/ 2200 w 4005"/>
                <a:gd name="T29" fmla="*/ 152 h 399"/>
                <a:gd name="T30" fmla="*/ 2194 w 4005"/>
                <a:gd name="T31" fmla="*/ 141 h 399"/>
                <a:gd name="T32" fmla="*/ 2183 w 4005"/>
                <a:gd name="T33" fmla="*/ 135 h 399"/>
                <a:gd name="T34" fmla="*/ 2169 w 4005"/>
                <a:gd name="T35" fmla="*/ 133 h 399"/>
                <a:gd name="T36" fmla="*/ 1835 w 4005"/>
                <a:gd name="T37" fmla="*/ 133 h 399"/>
                <a:gd name="T38" fmla="*/ 0 w 4005"/>
                <a:gd name="T39" fmla="*/ 0 h 399"/>
                <a:gd name="T40" fmla="*/ 4005 w 4005"/>
                <a:gd name="T41" fmla="*/ 0 h 399"/>
                <a:gd name="T42" fmla="*/ 4005 w 4005"/>
                <a:gd name="T43" fmla="*/ 200 h 399"/>
                <a:gd name="T44" fmla="*/ 4001 w 4005"/>
                <a:gd name="T45" fmla="*/ 226 h 399"/>
                <a:gd name="T46" fmla="*/ 3994 w 4005"/>
                <a:gd name="T47" fmla="*/ 252 h 399"/>
                <a:gd name="T48" fmla="*/ 3981 w 4005"/>
                <a:gd name="T49" fmla="*/ 276 h 399"/>
                <a:gd name="T50" fmla="*/ 3961 w 4005"/>
                <a:gd name="T51" fmla="*/ 299 h 399"/>
                <a:gd name="T52" fmla="*/ 3937 w 4005"/>
                <a:gd name="T53" fmla="*/ 321 h 399"/>
                <a:gd name="T54" fmla="*/ 3906 w 4005"/>
                <a:gd name="T55" fmla="*/ 341 h 399"/>
                <a:gd name="T56" fmla="*/ 3866 w 4005"/>
                <a:gd name="T57" fmla="*/ 362 h 399"/>
                <a:gd name="T58" fmla="*/ 3822 w 4005"/>
                <a:gd name="T59" fmla="*/ 379 h 399"/>
                <a:gd name="T60" fmla="*/ 3774 w 4005"/>
                <a:gd name="T61" fmla="*/ 390 h 399"/>
                <a:gd name="T62" fmla="*/ 3724 w 4005"/>
                <a:gd name="T63" fmla="*/ 397 h 399"/>
                <a:gd name="T64" fmla="*/ 3670 w 4005"/>
                <a:gd name="T65" fmla="*/ 399 h 399"/>
                <a:gd name="T66" fmla="*/ 334 w 4005"/>
                <a:gd name="T67" fmla="*/ 399 h 399"/>
                <a:gd name="T68" fmla="*/ 280 w 4005"/>
                <a:gd name="T69" fmla="*/ 397 h 399"/>
                <a:gd name="T70" fmla="*/ 230 w 4005"/>
                <a:gd name="T71" fmla="*/ 390 h 399"/>
                <a:gd name="T72" fmla="*/ 183 w 4005"/>
                <a:gd name="T73" fmla="*/ 379 h 399"/>
                <a:gd name="T74" fmla="*/ 139 w 4005"/>
                <a:gd name="T75" fmla="*/ 362 h 399"/>
                <a:gd name="T76" fmla="*/ 98 w 4005"/>
                <a:gd name="T77" fmla="*/ 341 h 399"/>
                <a:gd name="T78" fmla="*/ 68 w 4005"/>
                <a:gd name="T79" fmla="*/ 321 h 399"/>
                <a:gd name="T80" fmla="*/ 44 w 4005"/>
                <a:gd name="T81" fmla="*/ 299 h 399"/>
                <a:gd name="T82" fmla="*/ 24 w 4005"/>
                <a:gd name="T83" fmla="*/ 276 h 399"/>
                <a:gd name="T84" fmla="*/ 11 w 4005"/>
                <a:gd name="T85" fmla="*/ 252 h 399"/>
                <a:gd name="T86" fmla="*/ 2 w 4005"/>
                <a:gd name="T87" fmla="*/ 226 h 399"/>
                <a:gd name="T88" fmla="*/ 0 w 4005"/>
                <a:gd name="T89" fmla="*/ 200 h 399"/>
                <a:gd name="T90" fmla="*/ 0 w 4005"/>
                <a:gd name="T91" fmla="*/ 0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005" h="399">
                  <a:moveTo>
                    <a:pt x="1835" y="133"/>
                  </a:moveTo>
                  <a:lnTo>
                    <a:pt x="1821" y="135"/>
                  </a:lnTo>
                  <a:lnTo>
                    <a:pt x="1811" y="141"/>
                  </a:lnTo>
                  <a:lnTo>
                    <a:pt x="1805" y="152"/>
                  </a:lnTo>
                  <a:lnTo>
                    <a:pt x="1802" y="167"/>
                  </a:lnTo>
                  <a:lnTo>
                    <a:pt x="1805" y="181"/>
                  </a:lnTo>
                  <a:lnTo>
                    <a:pt x="1811" y="191"/>
                  </a:lnTo>
                  <a:lnTo>
                    <a:pt x="1821" y="197"/>
                  </a:lnTo>
                  <a:lnTo>
                    <a:pt x="1835" y="200"/>
                  </a:lnTo>
                  <a:lnTo>
                    <a:pt x="2169" y="200"/>
                  </a:lnTo>
                  <a:lnTo>
                    <a:pt x="2183" y="197"/>
                  </a:lnTo>
                  <a:lnTo>
                    <a:pt x="2194" y="191"/>
                  </a:lnTo>
                  <a:lnTo>
                    <a:pt x="2200" y="181"/>
                  </a:lnTo>
                  <a:lnTo>
                    <a:pt x="2203" y="167"/>
                  </a:lnTo>
                  <a:lnTo>
                    <a:pt x="2200" y="152"/>
                  </a:lnTo>
                  <a:lnTo>
                    <a:pt x="2194" y="141"/>
                  </a:lnTo>
                  <a:lnTo>
                    <a:pt x="2183" y="135"/>
                  </a:lnTo>
                  <a:lnTo>
                    <a:pt x="2169" y="133"/>
                  </a:lnTo>
                  <a:lnTo>
                    <a:pt x="1835" y="133"/>
                  </a:lnTo>
                  <a:close/>
                  <a:moveTo>
                    <a:pt x="0" y="0"/>
                  </a:moveTo>
                  <a:lnTo>
                    <a:pt x="4005" y="0"/>
                  </a:lnTo>
                  <a:lnTo>
                    <a:pt x="4005" y="200"/>
                  </a:lnTo>
                  <a:lnTo>
                    <a:pt x="4001" y="226"/>
                  </a:lnTo>
                  <a:lnTo>
                    <a:pt x="3994" y="252"/>
                  </a:lnTo>
                  <a:lnTo>
                    <a:pt x="3981" y="276"/>
                  </a:lnTo>
                  <a:lnTo>
                    <a:pt x="3961" y="299"/>
                  </a:lnTo>
                  <a:lnTo>
                    <a:pt x="3937" y="321"/>
                  </a:lnTo>
                  <a:lnTo>
                    <a:pt x="3906" y="341"/>
                  </a:lnTo>
                  <a:lnTo>
                    <a:pt x="3866" y="362"/>
                  </a:lnTo>
                  <a:lnTo>
                    <a:pt x="3822" y="379"/>
                  </a:lnTo>
                  <a:lnTo>
                    <a:pt x="3774" y="390"/>
                  </a:lnTo>
                  <a:lnTo>
                    <a:pt x="3724" y="397"/>
                  </a:lnTo>
                  <a:lnTo>
                    <a:pt x="3670" y="399"/>
                  </a:lnTo>
                  <a:lnTo>
                    <a:pt x="334" y="399"/>
                  </a:lnTo>
                  <a:lnTo>
                    <a:pt x="280" y="397"/>
                  </a:lnTo>
                  <a:lnTo>
                    <a:pt x="230" y="390"/>
                  </a:lnTo>
                  <a:lnTo>
                    <a:pt x="183" y="379"/>
                  </a:lnTo>
                  <a:lnTo>
                    <a:pt x="139" y="362"/>
                  </a:lnTo>
                  <a:lnTo>
                    <a:pt x="98" y="341"/>
                  </a:lnTo>
                  <a:lnTo>
                    <a:pt x="68" y="321"/>
                  </a:lnTo>
                  <a:lnTo>
                    <a:pt x="44" y="299"/>
                  </a:lnTo>
                  <a:lnTo>
                    <a:pt x="24" y="276"/>
                  </a:lnTo>
                  <a:lnTo>
                    <a:pt x="11" y="252"/>
                  </a:lnTo>
                  <a:lnTo>
                    <a:pt x="2" y="226"/>
                  </a:lnTo>
                  <a:lnTo>
                    <a:pt x="0" y="200"/>
                  </a:lnTo>
                  <a:lnTo>
                    <a:pt x="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3200"/>
            </a:p>
          </p:txBody>
        </p:sp>
      </p:grpSp>
      <p:sp>
        <p:nvSpPr>
          <p:cNvPr id="1179" name="AutoShape 167"/>
          <p:cNvSpPr>
            <a:spLocks noChangeAspect="1" noChangeArrowheads="1" noTextEdit="1"/>
          </p:cNvSpPr>
          <p:nvPr/>
        </p:nvSpPr>
        <p:spPr bwMode="auto">
          <a:xfrm>
            <a:off x="2901953" y="3814233"/>
            <a:ext cx="204470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pic>
        <p:nvPicPr>
          <p:cNvPr id="2" name="Picture 1">
            <a:extLst>
              <a:ext uri="{FF2B5EF4-FFF2-40B4-BE49-F238E27FC236}">
                <a16:creationId xmlns:a16="http://schemas.microsoft.com/office/drawing/2014/main" id="{DB8FE22F-9CC4-4EC8-AAF2-AE9753AED08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86496" y="1540212"/>
            <a:ext cx="1575636" cy="1540930"/>
          </a:xfrm>
          <a:prstGeom prst="rect">
            <a:avLst/>
          </a:prstGeom>
        </p:spPr>
      </p:pic>
      <p:sp>
        <p:nvSpPr>
          <p:cNvPr id="3" name="Title 1">
            <a:extLst>
              <a:ext uri="{FF2B5EF4-FFF2-40B4-BE49-F238E27FC236}">
                <a16:creationId xmlns:a16="http://schemas.microsoft.com/office/drawing/2014/main" id="{0CE88020-5234-E460-163C-C431AFD25F41}"/>
              </a:ext>
            </a:extLst>
          </p:cNvPr>
          <p:cNvSpPr txBox="1">
            <a:spLocks/>
          </p:cNvSpPr>
          <p:nvPr/>
        </p:nvSpPr>
        <p:spPr>
          <a:xfrm>
            <a:off x="910576" y="455346"/>
            <a:ext cx="10818579" cy="11430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a:lstStyle>
          <a:p>
            <a:r>
              <a:rPr lang="en-US" b="1" dirty="0"/>
              <a:t>Next Steps</a:t>
            </a:r>
          </a:p>
        </p:txBody>
      </p:sp>
      <p:pic>
        <p:nvPicPr>
          <p:cNvPr id="4" name="Picture 3">
            <a:extLst>
              <a:ext uri="{FF2B5EF4-FFF2-40B4-BE49-F238E27FC236}">
                <a16:creationId xmlns:a16="http://schemas.microsoft.com/office/drawing/2014/main" id="{8859C5AC-2369-91C9-824A-6D10D940E75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76228" y="1571255"/>
            <a:ext cx="3019772" cy="1509886"/>
          </a:xfrm>
          <a:prstGeom prst="rect">
            <a:avLst/>
          </a:prstGeom>
          <a:effectLst/>
        </p:spPr>
      </p:pic>
      <p:sp>
        <p:nvSpPr>
          <p:cNvPr id="5" name="Arrow: Notched Right 4">
            <a:extLst>
              <a:ext uri="{FF2B5EF4-FFF2-40B4-BE49-F238E27FC236}">
                <a16:creationId xmlns:a16="http://schemas.microsoft.com/office/drawing/2014/main" id="{CADFF631-C083-4802-79EB-D6E00022D4F4}"/>
              </a:ext>
            </a:extLst>
          </p:cNvPr>
          <p:cNvSpPr/>
          <p:nvPr/>
        </p:nvSpPr>
        <p:spPr>
          <a:xfrm>
            <a:off x="6639076" y="2025009"/>
            <a:ext cx="687010" cy="539046"/>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7">
            <a:extLst>
              <a:ext uri="{FF2B5EF4-FFF2-40B4-BE49-F238E27FC236}">
                <a16:creationId xmlns:a16="http://schemas.microsoft.com/office/drawing/2014/main" id="{67CACB21-CF3C-435A-9DB9-C77CF82B67F0}"/>
              </a:ext>
            </a:extLst>
          </p:cNvPr>
          <p:cNvSpPr txBox="1">
            <a:spLocks/>
          </p:cNvSpPr>
          <p:nvPr/>
        </p:nvSpPr>
        <p:spPr>
          <a:xfrm>
            <a:off x="1243598" y="3319845"/>
            <a:ext cx="10152534" cy="2934199"/>
          </a:xfrm>
          <a:prstGeom prst="rect">
            <a:avLst/>
          </a:prstGeom>
        </p:spPr>
        <p:txBody>
          <a:bodyPr vert="horz" lIns="91440" tIns="45720" rIns="91440" bIns="45720" rtlCol="0">
            <a:noAutofit/>
          </a:bodyPr>
          <a:lstStyle>
            <a:lvl1pPr marL="0" indent="0" algn="l" defTabSz="1219170" rtl="0" eaLnBrk="1" latinLnBrk="0" hangingPunct="1">
              <a:spcBef>
                <a:spcPts val="0"/>
              </a:spcBef>
              <a:buFontTx/>
              <a:buNone/>
              <a:defRPr lang="en-US" sz="3200" kern="1200" dirty="0" smtClean="0">
                <a:solidFill>
                  <a:schemeClr val="accent1"/>
                </a:solidFill>
                <a:latin typeface="Bebas Neue Bold" panose="020B0606020202050201" pitchFamily="34" charset="0"/>
                <a:ea typeface="+mn-ea"/>
                <a:cs typeface="+mn-cs"/>
              </a:defRPr>
            </a:lvl1pPr>
            <a:lvl2pPr marL="609585" indent="0" algn="l" defTabSz="1219170" rtl="0" eaLnBrk="1" latinLnBrk="0" hangingPunct="1">
              <a:spcBef>
                <a:spcPct val="20000"/>
              </a:spcBef>
              <a:buFontTx/>
              <a:buNone/>
              <a:defRPr lang="en-US" sz="1600" kern="1200">
                <a:solidFill>
                  <a:schemeClr val="tx1"/>
                </a:solidFill>
                <a:latin typeface="+mn-lt"/>
                <a:ea typeface="+mn-ea"/>
                <a:cs typeface="+mn-cs"/>
              </a:defRPr>
            </a:lvl2pPr>
            <a:lvl3pPr marL="1219170" indent="0" algn="l" defTabSz="1219170" rtl="0" eaLnBrk="1" latinLnBrk="0" hangingPunct="1">
              <a:spcBef>
                <a:spcPct val="20000"/>
              </a:spcBef>
              <a:buFontTx/>
              <a:buNone/>
              <a:defRPr lang="en-US" sz="1600" kern="1200">
                <a:solidFill>
                  <a:schemeClr val="tx1"/>
                </a:solidFill>
                <a:latin typeface="+mn-lt"/>
                <a:ea typeface="+mn-ea"/>
                <a:cs typeface="+mn-cs"/>
              </a:defRPr>
            </a:lvl3pPr>
            <a:lvl4pPr marL="1828754" indent="0" algn="l" defTabSz="1219170" rtl="0" eaLnBrk="1" latinLnBrk="0" hangingPunct="1">
              <a:spcBef>
                <a:spcPct val="20000"/>
              </a:spcBef>
              <a:buFontTx/>
              <a:buNone/>
              <a:defRPr lang="en-US" sz="1600" kern="1200">
                <a:solidFill>
                  <a:schemeClr val="tx1"/>
                </a:solidFill>
                <a:latin typeface="+mn-lt"/>
                <a:ea typeface="+mn-ea"/>
                <a:cs typeface="+mn-cs"/>
              </a:defRPr>
            </a:lvl4pPr>
            <a:lvl5pPr marL="2438339" indent="0" algn="l" defTabSz="1219170" rtl="0" eaLnBrk="1" latinLnBrk="0" hangingPunct="1">
              <a:spcBef>
                <a:spcPct val="20000"/>
              </a:spcBef>
              <a:buFontTx/>
              <a:buNone/>
              <a:defRPr lang="en-US" sz="1600"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457200" marR="0" indent="-457200">
              <a:spcBef>
                <a:spcPts val="0"/>
              </a:spcBef>
              <a:buFont typeface="Arial" panose="020B0604020202020204" pitchFamily="34" charset="0"/>
              <a:buChar char="•"/>
            </a:pPr>
            <a:r>
              <a:rPr lang="en-US" sz="3200" dirty="0">
                <a:solidFill>
                  <a:schemeClr val="tx1"/>
                </a:solidFill>
                <a:latin typeface="+mn-lt"/>
                <a:cs typeface="Times New Roman" panose="02020603050405020304" pitchFamily="18" charset="0"/>
              </a:rPr>
              <a:t>What key concepts wil</a:t>
            </a:r>
            <a:r>
              <a:rPr lang="en-US" dirty="0">
                <a:solidFill>
                  <a:schemeClr val="tx1"/>
                </a:solidFill>
                <a:latin typeface="+mn-lt"/>
                <a:cs typeface="Times New Roman" panose="02020603050405020304" pitchFamily="18" charset="0"/>
              </a:rPr>
              <a:t>l you share within your organization and among your community partners?</a:t>
            </a:r>
          </a:p>
          <a:p>
            <a:pPr marR="0">
              <a:spcBef>
                <a:spcPts val="0"/>
              </a:spcBef>
            </a:pPr>
            <a:endParaRPr lang="en-US" dirty="0">
              <a:solidFill>
                <a:schemeClr val="tx1"/>
              </a:solidFill>
              <a:latin typeface="+mn-lt"/>
              <a:cs typeface="Times New Roman" panose="02020603050405020304" pitchFamily="18" charset="0"/>
            </a:endParaRPr>
          </a:p>
          <a:p>
            <a:pPr marL="457200" marR="0" indent="-457200">
              <a:spcBef>
                <a:spcPts val="0"/>
              </a:spcBef>
              <a:buFont typeface="Arial" panose="020B0604020202020204" pitchFamily="34" charset="0"/>
              <a:buChar char="•"/>
            </a:pPr>
            <a:r>
              <a:rPr lang="en-US" dirty="0">
                <a:solidFill>
                  <a:schemeClr val="tx1"/>
                </a:solidFill>
                <a:latin typeface="+mn-lt"/>
                <a:cs typeface="Times New Roman" panose="02020603050405020304" pitchFamily="18" charset="0"/>
              </a:rPr>
              <a:t>What additional information / training / support would be helpful in using the 4E’s to guide your work?</a:t>
            </a:r>
          </a:p>
          <a:p>
            <a:pPr marL="0" marR="0">
              <a:spcBef>
                <a:spcPts val="0"/>
              </a:spcBef>
            </a:pPr>
            <a:endParaRPr lang="en-US" sz="3200" dirty="0">
              <a:solidFill>
                <a:schemeClr val="tx1"/>
              </a:solidFill>
              <a:latin typeface="+mn-lt"/>
              <a:cs typeface="Times New Roman" panose="02020603050405020304" pitchFamily="18" charset="0"/>
            </a:endParaRPr>
          </a:p>
          <a:p>
            <a:pPr marL="0" marR="0">
              <a:spcBef>
                <a:spcPts val="0"/>
              </a:spcBef>
            </a:pPr>
            <a:endParaRPr lang="en-US" sz="3200" dirty="0">
              <a:solidFill>
                <a:schemeClr val="tx1"/>
              </a:solidFill>
              <a:latin typeface="+mn-lt"/>
            </a:endParaRPr>
          </a:p>
        </p:txBody>
      </p:sp>
    </p:spTree>
    <p:extLst>
      <p:ext uri="{BB962C8B-B14F-4D97-AF65-F5344CB8AC3E}">
        <p14:creationId xmlns:p14="http://schemas.microsoft.com/office/powerpoint/2010/main" val="180211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9205452" y="3530909"/>
            <a:ext cx="1451896" cy="964545"/>
            <a:chOff x="6164576" y="1772141"/>
            <a:chExt cx="1589088" cy="1055687"/>
          </a:xfrm>
          <a:solidFill>
            <a:schemeClr val="bg1"/>
          </a:solidFill>
        </p:grpSpPr>
        <p:sp>
          <p:nvSpPr>
            <p:cNvPr id="32" name="Freeform 187"/>
            <p:cNvSpPr>
              <a:spLocks noEditPoints="1"/>
            </p:cNvSpPr>
            <p:nvPr/>
          </p:nvSpPr>
          <p:spPr bwMode="auto">
            <a:xfrm>
              <a:off x="6375714" y="1772141"/>
              <a:ext cx="1166813" cy="844550"/>
            </a:xfrm>
            <a:custGeom>
              <a:avLst/>
              <a:gdLst>
                <a:gd name="T0" fmla="*/ 316 w 2937"/>
                <a:gd name="T1" fmla="*/ 268 h 2130"/>
                <a:gd name="T2" fmla="*/ 287 w 2937"/>
                <a:gd name="T3" fmla="*/ 287 h 2130"/>
                <a:gd name="T4" fmla="*/ 269 w 2937"/>
                <a:gd name="T5" fmla="*/ 316 h 2130"/>
                <a:gd name="T6" fmla="*/ 266 w 2937"/>
                <a:gd name="T7" fmla="*/ 1797 h 2130"/>
                <a:gd name="T8" fmla="*/ 276 w 2937"/>
                <a:gd name="T9" fmla="*/ 1830 h 2130"/>
                <a:gd name="T10" fmla="*/ 301 w 2937"/>
                <a:gd name="T11" fmla="*/ 1855 h 2130"/>
                <a:gd name="T12" fmla="*/ 333 w 2937"/>
                <a:gd name="T13" fmla="*/ 1863 h 2130"/>
                <a:gd name="T14" fmla="*/ 2621 w 2937"/>
                <a:gd name="T15" fmla="*/ 1862 h 2130"/>
                <a:gd name="T16" fmla="*/ 2650 w 2937"/>
                <a:gd name="T17" fmla="*/ 1844 h 2130"/>
                <a:gd name="T18" fmla="*/ 2667 w 2937"/>
                <a:gd name="T19" fmla="*/ 1814 h 2130"/>
                <a:gd name="T20" fmla="*/ 2670 w 2937"/>
                <a:gd name="T21" fmla="*/ 333 h 2130"/>
                <a:gd name="T22" fmla="*/ 2661 w 2937"/>
                <a:gd name="T23" fmla="*/ 300 h 2130"/>
                <a:gd name="T24" fmla="*/ 2635 w 2937"/>
                <a:gd name="T25" fmla="*/ 276 h 2130"/>
                <a:gd name="T26" fmla="*/ 2602 w 2937"/>
                <a:gd name="T27" fmla="*/ 266 h 2130"/>
                <a:gd name="T28" fmla="*/ 333 w 2937"/>
                <a:gd name="T29" fmla="*/ 0 h 2130"/>
                <a:gd name="T30" fmla="*/ 2648 w 2937"/>
                <a:gd name="T31" fmla="*/ 3 h 2130"/>
                <a:gd name="T32" fmla="*/ 2731 w 2937"/>
                <a:gd name="T33" fmla="*/ 25 h 2130"/>
                <a:gd name="T34" fmla="*/ 2805 w 2937"/>
                <a:gd name="T35" fmla="*/ 69 h 2130"/>
                <a:gd name="T36" fmla="*/ 2869 w 2937"/>
                <a:gd name="T37" fmla="*/ 132 h 2130"/>
                <a:gd name="T38" fmla="*/ 2913 w 2937"/>
                <a:gd name="T39" fmla="*/ 205 h 2130"/>
                <a:gd name="T40" fmla="*/ 2934 w 2937"/>
                <a:gd name="T41" fmla="*/ 288 h 2130"/>
                <a:gd name="T42" fmla="*/ 2937 w 2937"/>
                <a:gd name="T43" fmla="*/ 1797 h 2130"/>
                <a:gd name="T44" fmla="*/ 2926 w 2937"/>
                <a:gd name="T45" fmla="*/ 1884 h 2130"/>
                <a:gd name="T46" fmla="*/ 2893 w 2937"/>
                <a:gd name="T47" fmla="*/ 1963 h 2130"/>
                <a:gd name="T48" fmla="*/ 2838 w 2937"/>
                <a:gd name="T49" fmla="*/ 2032 h 2130"/>
                <a:gd name="T50" fmla="*/ 2769 w 2937"/>
                <a:gd name="T51" fmla="*/ 2086 h 2130"/>
                <a:gd name="T52" fmla="*/ 2690 w 2937"/>
                <a:gd name="T53" fmla="*/ 2119 h 2130"/>
                <a:gd name="T54" fmla="*/ 2602 w 2937"/>
                <a:gd name="T55" fmla="*/ 2130 h 2130"/>
                <a:gd name="T56" fmla="*/ 288 w 2937"/>
                <a:gd name="T57" fmla="*/ 2127 h 2130"/>
                <a:gd name="T58" fmla="*/ 206 w 2937"/>
                <a:gd name="T59" fmla="*/ 2106 h 2130"/>
                <a:gd name="T60" fmla="*/ 132 w 2937"/>
                <a:gd name="T61" fmla="*/ 2062 h 2130"/>
                <a:gd name="T62" fmla="*/ 68 w 2937"/>
                <a:gd name="T63" fmla="*/ 1998 h 2130"/>
                <a:gd name="T64" fmla="*/ 24 w 2937"/>
                <a:gd name="T65" fmla="*/ 1924 h 2130"/>
                <a:gd name="T66" fmla="*/ 2 w 2937"/>
                <a:gd name="T67" fmla="*/ 1841 h 2130"/>
                <a:gd name="T68" fmla="*/ 0 w 2937"/>
                <a:gd name="T69" fmla="*/ 333 h 2130"/>
                <a:gd name="T70" fmla="*/ 11 w 2937"/>
                <a:gd name="T71" fmla="*/ 246 h 2130"/>
                <a:gd name="T72" fmla="*/ 44 w 2937"/>
                <a:gd name="T73" fmla="*/ 167 h 2130"/>
                <a:gd name="T74" fmla="*/ 98 w 2937"/>
                <a:gd name="T75" fmla="*/ 98 h 2130"/>
                <a:gd name="T76" fmla="*/ 167 w 2937"/>
                <a:gd name="T77" fmla="*/ 44 h 2130"/>
                <a:gd name="T78" fmla="*/ 247 w 2937"/>
                <a:gd name="T79" fmla="*/ 11 h 2130"/>
                <a:gd name="T80" fmla="*/ 333 w 2937"/>
                <a:gd name="T81" fmla="*/ 0 h 2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37" h="2130">
                  <a:moveTo>
                    <a:pt x="333" y="266"/>
                  </a:moveTo>
                  <a:lnTo>
                    <a:pt x="316" y="268"/>
                  </a:lnTo>
                  <a:lnTo>
                    <a:pt x="301" y="276"/>
                  </a:lnTo>
                  <a:lnTo>
                    <a:pt x="287" y="287"/>
                  </a:lnTo>
                  <a:lnTo>
                    <a:pt x="276" y="300"/>
                  </a:lnTo>
                  <a:lnTo>
                    <a:pt x="269" y="316"/>
                  </a:lnTo>
                  <a:lnTo>
                    <a:pt x="266" y="333"/>
                  </a:lnTo>
                  <a:lnTo>
                    <a:pt x="266" y="1797"/>
                  </a:lnTo>
                  <a:lnTo>
                    <a:pt x="269" y="1814"/>
                  </a:lnTo>
                  <a:lnTo>
                    <a:pt x="276" y="1830"/>
                  </a:lnTo>
                  <a:lnTo>
                    <a:pt x="287" y="1844"/>
                  </a:lnTo>
                  <a:lnTo>
                    <a:pt x="301" y="1855"/>
                  </a:lnTo>
                  <a:lnTo>
                    <a:pt x="316" y="1862"/>
                  </a:lnTo>
                  <a:lnTo>
                    <a:pt x="333" y="1863"/>
                  </a:lnTo>
                  <a:lnTo>
                    <a:pt x="2602" y="1863"/>
                  </a:lnTo>
                  <a:lnTo>
                    <a:pt x="2621" y="1862"/>
                  </a:lnTo>
                  <a:lnTo>
                    <a:pt x="2635" y="1855"/>
                  </a:lnTo>
                  <a:lnTo>
                    <a:pt x="2650" y="1844"/>
                  </a:lnTo>
                  <a:lnTo>
                    <a:pt x="2661" y="1830"/>
                  </a:lnTo>
                  <a:lnTo>
                    <a:pt x="2667" y="1814"/>
                  </a:lnTo>
                  <a:lnTo>
                    <a:pt x="2670" y="1797"/>
                  </a:lnTo>
                  <a:lnTo>
                    <a:pt x="2670" y="333"/>
                  </a:lnTo>
                  <a:lnTo>
                    <a:pt x="2667" y="316"/>
                  </a:lnTo>
                  <a:lnTo>
                    <a:pt x="2661" y="300"/>
                  </a:lnTo>
                  <a:lnTo>
                    <a:pt x="2650" y="287"/>
                  </a:lnTo>
                  <a:lnTo>
                    <a:pt x="2635" y="276"/>
                  </a:lnTo>
                  <a:lnTo>
                    <a:pt x="2621" y="268"/>
                  </a:lnTo>
                  <a:lnTo>
                    <a:pt x="2602" y="266"/>
                  </a:lnTo>
                  <a:lnTo>
                    <a:pt x="333" y="266"/>
                  </a:lnTo>
                  <a:close/>
                  <a:moveTo>
                    <a:pt x="333" y="0"/>
                  </a:moveTo>
                  <a:lnTo>
                    <a:pt x="2602" y="0"/>
                  </a:lnTo>
                  <a:lnTo>
                    <a:pt x="2648" y="3"/>
                  </a:lnTo>
                  <a:lnTo>
                    <a:pt x="2690" y="11"/>
                  </a:lnTo>
                  <a:lnTo>
                    <a:pt x="2731" y="25"/>
                  </a:lnTo>
                  <a:lnTo>
                    <a:pt x="2769" y="44"/>
                  </a:lnTo>
                  <a:lnTo>
                    <a:pt x="2805" y="69"/>
                  </a:lnTo>
                  <a:lnTo>
                    <a:pt x="2838" y="98"/>
                  </a:lnTo>
                  <a:lnTo>
                    <a:pt x="2869" y="132"/>
                  </a:lnTo>
                  <a:lnTo>
                    <a:pt x="2893" y="167"/>
                  </a:lnTo>
                  <a:lnTo>
                    <a:pt x="2913" y="205"/>
                  </a:lnTo>
                  <a:lnTo>
                    <a:pt x="2926" y="246"/>
                  </a:lnTo>
                  <a:lnTo>
                    <a:pt x="2934" y="288"/>
                  </a:lnTo>
                  <a:lnTo>
                    <a:pt x="2937" y="333"/>
                  </a:lnTo>
                  <a:lnTo>
                    <a:pt x="2937" y="1797"/>
                  </a:lnTo>
                  <a:lnTo>
                    <a:pt x="2934" y="1841"/>
                  </a:lnTo>
                  <a:lnTo>
                    <a:pt x="2926" y="1884"/>
                  </a:lnTo>
                  <a:lnTo>
                    <a:pt x="2913" y="1924"/>
                  </a:lnTo>
                  <a:lnTo>
                    <a:pt x="2893" y="1963"/>
                  </a:lnTo>
                  <a:lnTo>
                    <a:pt x="2869" y="1998"/>
                  </a:lnTo>
                  <a:lnTo>
                    <a:pt x="2838" y="2032"/>
                  </a:lnTo>
                  <a:lnTo>
                    <a:pt x="2805" y="2062"/>
                  </a:lnTo>
                  <a:lnTo>
                    <a:pt x="2769" y="2086"/>
                  </a:lnTo>
                  <a:lnTo>
                    <a:pt x="2731" y="2106"/>
                  </a:lnTo>
                  <a:lnTo>
                    <a:pt x="2690" y="2119"/>
                  </a:lnTo>
                  <a:lnTo>
                    <a:pt x="2648" y="2127"/>
                  </a:lnTo>
                  <a:lnTo>
                    <a:pt x="2602" y="2130"/>
                  </a:lnTo>
                  <a:lnTo>
                    <a:pt x="333" y="2130"/>
                  </a:lnTo>
                  <a:lnTo>
                    <a:pt x="288" y="2127"/>
                  </a:lnTo>
                  <a:lnTo>
                    <a:pt x="247" y="2119"/>
                  </a:lnTo>
                  <a:lnTo>
                    <a:pt x="206" y="2106"/>
                  </a:lnTo>
                  <a:lnTo>
                    <a:pt x="167" y="2086"/>
                  </a:lnTo>
                  <a:lnTo>
                    <a:pt x="132" y="2062"/>
                  </a:lnTo>
                  <a:lnTo>
                    <a:pt x="98" y="2032"/>
                  </a:lnTo>
                  <a:lnTo>
                    <a:pt x="68" y="1998"/>
                  </a:lnTo>
                  <a:lnTo>
                    <a:pt x="44" y="1963"/>
                  </a:lnTo>
                  <a:lnTo>
                    <a:pt x="24" y="1924"/>
                  </a:lnTo>
                  <a:lnTo>
                    <a:pt x="11" y="1884"/>
                  </a:lnTo>
                  <a:lnTo>
                    <a:pt x="2" y="1841"/>
                  </a:lnTo>
                  <a:lnTo>
                    <a:pt x="0" y="1797"/>
                  </a:lnTo>
                  <a:lnTo>
                    <a:pt x="0" y="333"/>
                  </a:lnTo>
                  <a:lnTo>
                    <a:pt x="2" y="288"/>
                  </a:lnTo>
                  <a:lnTo>
                    <a:pt x="11" y="246"/>
                  </a:lnTo>
                  <a:lnTo>
                    <a:pt x="24" y="205"/>
                  </a:lnTo>
                  <a:lnTo>
                    <a:pt x="44" y="167"/>
                  </a:lnTo>
                  <a:lnTo>
                    <a:pt x="68" y="132"/>
                  </a:lnTo>
                  <a:lnTo>
                    <a:pt x="98" y="98"/>
                  </a:lnTo>
                  <a:lnTo>
                    <a:pt x="132" y="69"/>
                  </a:lnTo>
                  <a:lnTo>
                    <a:pt x="167" y="44"/>
                  </a:lnTo>
                  <a:lnTo>
                    <a:pt x="206" y="25"/>
                  </a:lnTo>
                  <a:lnTo>
                    <a:pt x="247" y="11"/>
                  </a:lnTo>
                  <a:lnTo>
                    <a:pt x="288" y="3"/>
                  </a:lnTo>
                  <a:lnTo>
                    <a:pt x="33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33" name="Freeform 188"/>
            <p:cNvSpPr>
              <a:spLocks noEditPoints="1"/>
            </p:cNvSpPr>
            <p:nvPr/>
          </p:nvSpPr>
          <p:spPr bwMode="auto">
            <a:xfrm>
              <a:off x="6164576" y="2669078"/>
              <a:ext cx="1589088" cy="158750"/>
            </a:xfrm>
            <a:custGeom>
              <a:avLst/>
              <a:gdLst>
                <a:gd name="T0" fmla="*/ 1835 w 4005"/>
                <a:gd name="T1" fmla="*/ 133 h 399"/>
                <a:gd name="T2" fmla="*/ 1821 w 4005"/>
                <a:gd name="T3" fmla="*/ 135 h 399"/>
                <a:gd name="T4" fmla="*/ 1811 w 4005"/>
                <a:gd name="T5" fmla="*/ 141 h 399"/>
                <a:gd name="T6" fmla="*/ 1805 w 4005"/>
                <a:gd name="T7" fmla="*/ 152 h 399"/>
                <a:gd name="T8" fmla="*/ 1802 w 4005"/>
                <a:gd name="T9" fmla="*/ 167 h 399"/>
                <a:gd name="T10" fmla="*/ 1805 w 4005"/>
                <a:gd name="T11" fmla="*/ 181 h 399"/>
                <a:gd name="T12" fmla="*/ 1811 w 4005"/>
                <a:gd name="T13" fmla="*/ 191 h 399"/>
                <a:gd name="T14" fmla="*/ 1821 w 4005"/>
                <a:gd name="T15" fmla="*/ 197 h 399"/>
                <a:gd name="T16" fmla="*/ 1835 w 4005"/>
                <a:gd name="T17" fmla="*/ 200 h 399"/>
                <a:gd name="T18" fmla="*/ 2169 w 4005"/>
                <a:gd name="T19" fmla="*/ 200 h 399"/>
                <a:gd name="T20" fmla="*/ 2183 w 4005"/>
                <a:gd name="T21" fmla="*/ 197 h 399"/>
                <a:gd name="T22" fmla="*/ 2194 w 4005"/>
                <a:gd name="T23" fmla="*/ 191 h 399"/>
                <a:gd name="T24" fmla="*/ 2200 w 4005"/>
                <a:gd name="T25" fmla="*/ 181 h 399"/>
                <a:gd name="T26" fmla="*/ 2203 w 4005"/>
                <a:gd name="T27" fmla="*/ 167 h 399"/>
                <a:gd name="T28" fmla="*/ 2200 w 4005"/>
                <a:gd name="T29" fmla="*/ 152 h 399"/>
                <a:gd name="T30" fmla="*/ 2194 w 4005"/>
                <a:gd name="T31" fmla="*/ 141 h 399"/>
                <a:gd name="T32" fmla="*/ 2183 w 4005"/>
                <a:gd name="T33" fmla="*/ 135 h 399"/>
                <a:gd name="T34" fmla="*/ 2169 w 4005"/>
                <a:gd name="T35" fmla="*/ 133 h 399"/>
                <a:gd name="T36" fmla="*/ 1835 w 4005"/>
                <a:gd name="T37" fmla="*/ 133 h 399"/>
                <a:gd name="T38" fmla="*/ 0 w 4005"/>
                <a:gd name="T39" fmla="*/ 0 h 399"/>
                <a:gd name="T40" fmla="*/ 4005 w 4005"/>
                <a:gd name="T41" fmla="*/ 0 h 399"/>
                <a:gd name="T42" fmla="*/ 4005 w 4005"/>
                <a:gd name="T43" fmla="*/ 200 h 399"/>
                <a:gd name="T44" fmla="*/ 4001 w 4005"/>
                <a:gd name="T45" fmla="*/ 226 h 399"/>
                <a:gd name="T46" fmla="*/ 3994 w 4005"/>
                <a:gd name="T47" fmla="*/ 252 h 399"/>
                <a:gd name="T48" fmla="*/ 3981 w 4005"/>
                <a:gd name="T49" fmla="*/ 276 h 399"/>
                <a:gd name="T50" fmla="*/ 3961 w 4005"/>
                <a:gd name="T51" fmla="*/ 299 h 399"/>
                <a:gd name="T52" fmla="*/ 3937 w 4005"/>
                <a:gd name="T53" fmla="*/ 321 h 399"/>
                <a:gd name="T54" fmla="*/ 3906 w 4005"/>
                <a:gd name="T55" fmla="*/ 341 h 399"/>
                <a:gd name="T56" fmla="*/ 3866 w 4005"/>
                <a:gd name="T57" fmla="*/ 362 h 399"/>
                <a:gd name="T58" fmla="*/ 3822 w 4005"/>
                <a:gd name="T59" fmla="*/ 379 h 399"/>
                <a:gd name="T60" fmla="*/ 3774 w 4005"/>
                <a:gd name="T61" fmla="*/ 390 h 399"/>
                <a:gd name="T62" fmla="*/ 3724 w 4005"/>
                <a:gd name="T63" fmla="*/ 397 h 399"/>
                <a:gd name="T64" fmla="*/ 3670 w 4005"/>
                <a:gd name="T65" fmla="*/ 399 h 399"/>
                <a:gd name="T66" fmla="*/ 334 w 4005"/>
                <a:gd name="T67" fmla="*/ 399 h 399"/>
                <a:gd name="T68" fmla="*/ 280 w 4005"/>
                <a:gd name="T69" fmla="*/ 397 h 399"/>
                <a:gd name="T70" fmla="*/ 230 w 4005"/>
                <a:gd name="T71" fmla="*/ 390 h 399"/>
                <a:gd name="T72" fmla="*/ 183 w 4005"/>
                <a:gd name="T73" fmla="*/ 379 h 399"/>
                <a:gd name="T74" fmla="*/ 139 w 4005"/>
                <a:gd name="T75" fmla="*/ 362 h 399"/>
                <a:gd name="T76" fmla="*/ 98 w 4005"/>
                <a:gd name="T77" fmla="*/ 341 h 399"/>
                <a:gd name="T78" fmla="*/ 68 w 4005"/>
                <a:gd name="T79" fmla="*/ 321 h 399"/>
                <a:gd name="T80" fmla="*/ 44 w 4005"/>
                <a:gd name="T81" fmla="*/ 299 h 399"/>
                <a:gd name="T82" fmla="*/ 24 w 4005"/>
                <a:gd name="T83" fmla="*/ 276 h 399"/>
                <a:gd name="T84" fmla="*/ 11 w 4005"/>
                <a:gd name="T85" fmla="*/ 252 h 399"/>
                <a:gd name="T86" fmla="*/ 2 w 4005"/>
                <a:gd name="T87" fmla="*/ 226 h 399"/>
                <a:gd name="T88" fmla="*/ 0 w 4005"/>
                <a:gd name="T89" fmla="*/ 200 h 399"/>
                <a:gd name="T90" fmla="*/ 0 w 4005"/>
                <a:gd name="T91" fmla="*/ 0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005" h="399">
                  <a:moveTo>
                    <a:pt x="1835" y="133"/>
                  </a:moveTo>
                  <a:lnTo>
                    <a:pt x="1821" y="135"/>
                  </a:lnTo>
                  <a:lnTo>
                    <a:pt x="1811" y="141"/>
                  </a:lnTo>
                  <a:lnTo>
                    <a:pt x="1805" y="152"/>
                  </a:lnTo>
                  <a:lnTo>
                    <a:pt x="1802" y="167"/>
                  </a:lnTo>
                  <a:lnTo>
                    <a:pt x="1805" y="181"/>
                  </a:lnTo>
                  <a:lnTo>
                    <a:pt x="1811" y="191"/>
                  </a:lnTo>
                  <a:lnTo>
                    <a:pt x="1821" y="197"/>
                  </a:lnTo>
                  <a:lnTo>
                    <a:pt x="1835" y="200"/>
                  </a:lnTo>
                  <a:lnTo>
                    <a:pt x="2169" y="200"/>
                  </a:lnTo>
                  <a:lnTo>
                    <a:pt x="2183" y="197"/>
                  </a:lnTo>
                  <a:lnTo>
                    <a:pt x="2194" y="191"/>
                  </a:lnTo>
                  <a:lnTo>
                    <a:pt x="2200" y="181"/>
                  </a:lnTo>
                  <a:lnTo>
                    <a:pt x="2203" y="167"/>
                  </a:lnTo>
                  <a:lnTo>
                    <a:pt x="2200" y="152"/>
                  </a:lnTo>
                  <a:lnTo>
                    <a:pt x="2194" y="141"/>
                  </a:lnTo>
                  <a:lnTo>
                    <a:pt x="2183" y="135"/>
                  </a:lnTo>
                  <a:lnTo>
                    <a:pt x="2169" y="133"/>
                  </a:lnTo>
                  <a:lnTo>
                    <a:pt x="1835" y="133"/>
                  </a:lnTo>
                  <a:close/>
                  <a:moveTo>
                    <a:pt x="0" y="0"/>
                  </a:moveTo>
                  <a:lnTo>
                    <a:pt x="4005" y="0"/>
                  </a:lnTo>
                  <a:lnTo>
                    <a:pt x="4005" y="200"/>
                  </a:lnTo>
                  <a:lnTo>
                    <a:pt x="4001" y="226"/>
                  </a:lnTo>
                  <a:lnTo>
                    <a:pt x="3994" y="252"/>
                  </a:lnTo>
                  <a:lnTo>
                    <a:pt x="3981" y="276"/>
                  </a:lnTo>
                  <a:lnTo>
                    <a:pt x="3961" y="299"/>
                  </a:lnTo>
                  <a:lnTo>
                    <a:pt x="3937" y="321"/>
                  </a:lnTo>
                  <a:lnTo>
                    <a:pt x="3906" y="341"/>
                  </a:lnTo>
                  <a:lnTo>
                    <a:pt x="3866" y="362"/>
                  </a:lnTo>
                  <a:lnTo>
                    <a:pt x="3822" y="379"/>
                  </a:lnTo>
                  <a:lnTo>
                    <a:pt x="3774" y="390"/>
                  </a:lnTo>
                  <a:lnTo>
                    <a:pt x="3724" y="397"/>
                  </a:lnTo>
                  <a:lnTo>
                    <a:pt x="3670" y="399"/>
                  </a:lnTo>
                  <a:lnTo>
                    <a:pt x="334" y="399"/>
                  </a:lnTo>
                  <a:lnTo>
                    <a:pt x="280" y="397"/>
                  </a:lnTo>
                  <a:lnTo>
                    <a:pt x="230" y="390"/>
                  </a:lnTo>
                  <a:lnTo>
                    <a:pt x="183" y="379"/>
                  </a:lnTo>
                  <a:lnTo>
                    <a:pt x="139" y="362"/>
                  </a:lnTo>
                  <a:lnTo>
                    <a:pt x="98" y="341"/>
                  </a:lnTo>
                  <a:lnTo>
                    <a:pt x="68" y="321"/>
                  </a:lnTo>
                  <a:lnTo>
                    <a:pt x="44" y="299"/>
                  </a:lnTo>
                  <a:lnTo>
                    <a:pt x="24" y="276"/>
                  </a:lnTo>
                  <a:lnTo>
                    <a:pt x="11" y="252"/>
                  </a:lnTo>
                  <a:lnTo>
                    <a:pt x="2" y="226"/>
                  </a:lnTo>
                  <a:lnTo>
                    <a:pt x="0" y="200"/>
                  </a:lnTo>
                  <a:lnTo>
                    <a:pt x="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3200"/>
            </a:p>
          </p:txBody>
        </p:sp>
      </p:grpSp>
      <p:sp>
        <p:nvSpPr>
          <p:cNvPr id="1179" name="AutoShape 167"/>
          <p:cNvSpPr>
            <a:spLocks noChangeAspect="1" noChangeArrowheads="1" noTextEdit="1"/>
          </p:cNvSpPr>
          <p:nvPr/>
        </p:nvSpPr>
        <p:spPr bwMode="auto">
          <a:xfrm>
            <a:off x="2901953" y="3814233"/>
            <a:ext cx="204470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pic>
        <p:nvPicPr>
          <p:cNvPr id="2" name="Picture 1">
            <a:extLst>
              <a:ext uri="{FF2B5EF4-FFF2-40B4-BE49-F238E27FC236}">
                <a16:creationId xmlns:a16="http://schemas.microsoft.com/office/drawing/2014/main" id="{DB8FE22F-9CC4-4EC8-AAF2-AE9753AED08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86496" y="1540212"/>
            <a:ext cx="1575636" cy="1540930"/>
          </a:xfrm>
          <a:prstGeom prst="rect">
            <a:avLst/>
          </a:prstGeom>
        </p:spPr>
      </p:pic>
      <p:sp>
        <p:nvSpPr>
          <p:cNvPr id="3" name="Title 1">
            <a:extLst>
              <a:ext uri="{FF2B5EF4-FFF2-40B4-BE49-F238E27FC236}">
                <a16:creationId xmlns:a16="http://schemas.microsoft.com/office/drawing/2014/main" id="{0CE88020-5234-E460-163C-C431AFD25F41}"/>
              </a:ext>
            </a:extLst>
          </p:cNvPr>
          <p:cNvSpPr txBox="1">
            <a:spLocks/>
          </p:cNvSpPr>
          <p:nvPr/>
        </p:nvSpPr>
        <p:spPr>
          <a:xfrm>
            <a:off x="910576" y="455346"/>
            <a:ext cx="10818579" cy="11430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a:lstStyle>
          <a:p>
            <a:r>
              <a:rPr lang="en-US" b="1" dirty="0"/>
              <a:t>Evaluation</a:t>
            </a:r>
          </a:p>
        </p:txBody>
      </p:sp>
      <p:pic>
        <p:nvPicPr>
          <p:cNvPr id="4" name="Picture 3">
            <a:extLst>
              <a:ext uri="{FF2B5EF4-FFF2-40B4-BE49-F238E27FC236}">
                <a16:creationId xmlns:a16="http://schemas.microsoft.com/office/drawing/2014/main" id="{8859C5AC-2369-91C9-824A-6D10D940E75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76228" y="1571255"/>
            <a:ext cx="3019772" cy="1509886"/>
          </a:xfrm>
          <a:prstGeom prst="rect">
            <a:avLst/>
          </a:prstGeom>
          <a:effectLst/>
        </p:spPr>
      </p:pic>
      <p:sp>
        <p:nvSpPr>
          <p:cNvPr id="5" name="Arrow: Notched Right 4">
            <a:extLst>
              <a:ext uri="{FF2B5EF4-FFF2-40B4-BE49-F238E27FC236}">
                <a16:creationId xmlns:a16="http://schemas.microsoft.com/office/drawing/2014/main" id="{CADFF631-C083-4802-79EB-D6E00022D4F4}"/>
              </a:ext>
            </a:extLst>
          </p:cNvPr>
          <p:cNvSpPr/>
          <p:nvPr/>
        </p:nvSpPr>
        <p:spPr>
          <a:xfrm>
            <a:off x="6639076" y="2025009"/>
            <a:ext cx="687010" cy="539046"/>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7">
            <a:extLst>
              <a:ext uri="{FF2B5EF4-FFF2-40B4-BE49-F238E27FC236}">
                <a16:creationId xmlns:a16="http://schemas.microsoft.com/office/drawing/2014/main" id="{67CACB21-CF3C-435A-9DB9-C77CF82B67F0}"/>
              </a:ext>
            </a:extLst>
          </p:cNvPr>
          <p:cNvSpPr txBox="1">
            <a:spLocks/>
          </p:cNvSpPr>
          <p:nvPr/>
        </p:nvSpPr>
        <p:spPr>
          <a:xfrm>
            <a:off x="1446798" y="4166008"/>
            <a:ext cx="10152534" cy="685631"/>
          </a:xfrm>
          <a:prstGeom prst="rect">
            <a:avLst/>
          </a:prstGeom>
        </p:spPr>
        <p:txBody>
          <a:bodyPr vert="horz" lIns="91440" tIns="45720" rIns="91440" bIns="45720" rtlCol="0">
            <a:noAutofit/>
          </a:bodyPr>
          <a:lstStyle>
            <a:lvl1pPr marL="0" indent="0" algn="l" defTabSz="1219170" rtl="0" eaLnBrk="1" latinLnBrk="0" hangingPunct="1">
              <a:spcBef>
                <a:spcPts val="0"/>
              </a:spcBef>
              <a:buFontTx/>
              <a:buNone/>
              <a:defRPr lang="en-US" sz="3200" kern="1200" dirty="0" smtClean="0">
                <a:solidFill>
                  <a:schemeClr val="accent1"/>
                </a:solidFill>
                <a:latin typeface="Bebas Neue Bold" panose="020B0606020202050201" pitchFamily="34" charset="0"/>
                <a:ea typeface="+mn-ea"/>
                <a:cs typeface="+mn-cs"/>
              </a:defRPr>
            </a:lvl1pPr>
            <a:lvl2pPr marL="609585" indent="0" algn="l" defTabSz="1219170" rtl="0" eaLnBrk="1" latinLnBrk="0" hangingPunct="1">
              <a:spcBef>
                <a:spcPct val="20000"/>
              </a:spcBef>
              <a:buFontTx/>
              <a:buNone/>
              <a:defRPr lang="en-US" sz="1600" kern="1200">
                <a:solidFill>
                  <a:schemeClr val="tx1"/>
                </a:solidFill>
                <a:latin typeface="+mn-lt"/>
                <a:ea typeface="+mn-ea"/>
                <a:cs typeface="+mn-cs"/>
              </a:defRPr>
            </a:lvl2pPr>
            <a:lvl3pPr marL="1219170" indent="0" algn="l" defTabSz="1219170" rtl="0" eaLnBrk="1" latinLnBrk="0" hangingPunct="1">
              <a:spcBef>
                <a:spcPct val="20000"/>
              </a:spcBef>
              <a:buFontTx/>
              <a:buNone/>
              <a:defRPr lang="en-US" sz="1600" kern="1200">
                <a:solidFill>
                  <a:schemeClr val="tx1"/>
                </a:solidFill>
                <a:latin typeface="+mn-lt"/>
                <a:ea typeface="+mn-ea"/>
                <a:cs typeface="+mn-cs"/>
              </a:defRPr>
            </a:lvl3pPr>
            <a:lvl4pPr marL="1828754" indent="0" algn="l" defTabSz="1219170" rtl="0" eaLnBrk="1" latinLnBrk="0" hangingPunct="1">
              <a:spcBef>
                <a:spcPct val="20000"/>
              </a:spcBef>
              <a:buFontTx/>
              <a:buNone/>
              <a:defRPr lang="en-US" sz="1600" kern="1200">
                <a:solidFill>
                  <a:schemeClr val="tx1"/>
                </a:solidFill>
                <a:latin typeface="+mn-lt"/>
                <a:ea typeface="+mn-ea"/>
                <a:cs typeface="+mn-cs"/>
              </a:defRPr>
            </a:lvl4pPr>
            <a:lvl5pPr marL="2438339" indent="0" algn="l" defTabSz="1219170" rtl="0" eaLnBrk="1" latinLnBrk="0" hangingPunct="1">
              <a:spcBef>
                <a:spcPct val="20000"/>
              </a:spcBef>
              <a:buFontTx/>
              <a:buNone/>
              <a:defRPr lang="en-US" sz="1600"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R="0" algn="ctr">
              <a:spcBef>
                <a:spcPts val="0"/>
              </a:spcBef>
            </a:pPr>
            <a:r>
              <a:rPr lang="en-US" sz="3200" dirty="0">
                <a:solidFill>
                  <a:schemeClr val="tx1"/>
                </a:solidFill>
                <a:latin typeface="+mn-lt"/>
                <a:cs typeface="Times New Roman" panose="02020603050405020304" pitchFamily="18" charset="0"/>
              </a:rPr>
              <a:t>Enter link  or QR code here.</a:t>
            </a:r>
            <a:endParaRPr lang="en-US" sz="3200" dirty="0">
              <a:solidFill>
                <a:schemeClr val="tx1"/>
              </a:solidFill>
              <a:latin typeface="+mn-lt"/>
            </a:endParaRPr>
          </a:p>
        </p:txBody>
      </p:sp>
    </p:spTree>
    <p:extLst>
      <p:ext uri="{BB962C8B-B14F-4D97-AF65-F5344CB8AC3E}">
        <p14:creationId xmlns:p14="http://schemas.microsoft.com/office/powerpoint/2010/main" val="2513676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83742AC-9EB2-469A-9900-6714A42CE18E}"/>
              </a:ext>
            </a:extLst>
          </p:cNvPr>
          <p:cNvSpPr>
            <a:spLocks noGrp="1"/>
          </p:cNvSpPr>
          <p:nvPr>
            <p:ph type="ctrTitle" hasCustomPrompt="1"/>
          </p:nvPr>
        </p:nvSpPr>
        <p:spPr>
          <a:xfrm>
            <a:off x="3559055" y="1661499"/>
            <a:ext cx="5073889" cy="1470025"/>
          </a:xfrm>
        </p:spPr>
        <p:txBody>
          <a:bodyPr vert="horz" lIns="91440" tIns="45720" rIns="91440" bIns="45720" rtlCol="0" anchor="ctr">
            <a:noAutofit/>
          </a:bodyPr>
          <a:lstStyle>
            <a:lvl1pPr algn="ctr">
              <a:defRPr lang="en-US" sz="7200" b="1" kern="1200" dirty="0">
                <a:solidFill>
                  <a:schemeClr val="bg1"/>
                </a:solidFill>
                <a:latin typeface="Bebas Neue Bold" panose="020B0606020202050201" pitchFamily="34" charset="0"/>
                <a:ea typeface="+mj-ea"/>
                <a:cs typeface="+mj-cs"/>
              </a:defRPr>
            </a:lvl1pPr>
          </a:lstStyle>
          <a:p>
            <a:pPr lvl="0" algn="l"/>
            <a:r>
              <a:rPr lang="en-US" dirty="0">
                <a:latin typeface="Calibri" panose="020F0502020204030204" pitchFamily="34" charset="0"/>
              </a:rPr>
              <a:t>THANK YOU!</a:t>
            </a:r>
          </a:p>
        </p:txBody>
      </p:sp>
      <p:sp>
        <p:nvSpPr>
          <p:cNvPr id="5" name="Subtitle 2">
            <a:extLst>
              <a:ext uri="{FF2B5EF4-FFF2-40B4-BE49-F238E27FC236}">
                <a16:creationId xmlns:a16="http://schemas.microsoft.com/office/drawing/2014/main" id="{046EDC67-7561-4FC0-874E-5AAD91C2AC5F}"/>
              </a:ext>
            </a:extLst>
          </p:cNvPr>
          <p:cNvSpPr>
            <a:spLocks noGrp="1"/>
          </p:cNvSpPr>
          <p:nvPr>
            <p:ph type="subTitle" idx="1" hasCustomPrompt="1"/>
          </p:nvPr>
        </p:nvSpPr>
        <p:spPr>
          <a:xfrm>
            <a:off x="4635880" y="2970893"/>
            <a:ext cx="2920238" cy="572464"/>
          </a:xfrm>
          <a:solidFill>
            <a:srgbClr val="102144"/>
          </a:solidFill>
          <a:effectLst/>
        </p:spPr>
        <p:txBody>
          <a:bodyPr vert="horz" wrap="square" lIns="137160" tIns="54864" rIns="91440" bIns="73152" rtlCol="0" anchor="ctr" anchorCtr="0">
            <a:spAutoFit/>
          </a:bodyPr>
          <a:lstStyle>
            <a:lvl1pPr algn="ctr">
              <a:buFontTx/>
              <a:buNone/>
              <a:defRPr lang="en-US" sz="1600" i="1" dirty="0">
                <a:solidFill>
                  <a:srgbClr val="FFFFFF"/>
                </a:solidFill>
              </a:defRPr>
            </a:lvl1pPr>
          </a:lstStyle>
          <a:p>
            <a:r>
              <a:rPr lang="en-US" dirty="0"/>
              <a:t>Presentation by CHC LLC ©2023  All Rights Reserved</a:t>
            </a:r>
          </a:p>
        </p:txBody>
      </p:sp>
      <p:sp>
        <p:nvSpPr>
          <p:cNvPr id="2" name="Slide Number Placeholder 13">
            <a:extLst>
              <a:ext uri="{FF2B5EF4-FFF2-40B4-BE49-F238E27FC236}">
                <a16:creationId xmlns:a16="http://schemas.microsoft.com/office/drawing/2014/main" id="{A8A8CDE7-4A0E-4807-84C4-C0362D8BBD78}"/>
              </a:ext>
            </a:extLst>
          </p:cNvPr>
          <p:cNvSpPr txBox="1">
            <a:spLocks/>
          </p:cNvSpPr>
          <p:nvPr/>
        </p:nvSpPr>
        <p:spPr>
          <a:xfrm>
            <a:off x="11529684" y="6373939"/>
            <a:ext cx="487680" cy="365760"/>
          </a:xfrm>
          <a:prstGeom prst="roundRect">
            <a:avLst/>
          </a:prstGeom>
          <a:solidFill>
            <a:schemeClr val="bg1">
              <a:lumMod val="75000"/>
            </a:schemeClr>
          </a:solidFill>
          <a:ln w="6350" cap="flat" cmpd="sng" algn="ctr">
            <a:noFill/>
            <a:prstDash val="solid"/>
            <a:miter lim="800000"/>
          </a:ln>
          <a:effectLst/>
        </p:spPr>
        <p:txBody>
          <a:bodyPr lIns="0" tIns="18288" rIns="0" bIns="0" rtlCol="0" anchor="ctr"/>
          <a:lstStyle>
            <a:defPPr>
              <a:defRPr lang="en-US"/>
            </a:defPPr>
            <a:lvl1pPr marL="0" algn="ctr" defTabSz="1219170" rtl="0" eaLnBrk="1" latinLnBrk="0" hangingPunct="1">
              <a:defRPr lang="en-US" sz="1600" kern="1200" spc="267" baseline="0">
                <a:solidFill>
                  <a:schemeClr val="bg1"/>
                </a:solidFill>
                <a:latin typeface="Bebas Neue Bold" panose="020B0606020202050201" pitchFamily="34" charset="0"/>
                <a:ea typeface="+mn-ea"/>
                <a:cs typeface="+mn-cs"/>
              </a:defRPr>
            </a:lvl1pPr>
            <a:lvl2pPr marL="609585" algn="l" defTabSz="1219170" rtl="0" eaLnBrk="1" latinLnBrk="0" hangingPunct="1">
              <a:defRPr sz="2400" kern="1200">
                <a:solidFill>
                  <a:schemeClr val="dk1"/>
                </a:solidFill>
                <a:latin typeface="+mn-lt"/>
                <a:ea typeface="+mn-ea"/>
                <a:cs typeface="+mn-cs"/>
              </a:defRPr>
            </a:lvl2pPr>
            <a:lvl3pPr marL="1219170" algn="l" defTabSz="1219170" rtl="0" eaLnBrk="1" latinLnBrk="0" hangingPunct="1">
              <a:defRPr sz="2400" kern="1200">
                <a:solidFill>
                  <a:schemeClr val="dk1"/>
                </a:solidFill>
                <a:latin typeface="+mn-lt"/>
                <a:ea typeface="+mn-ea"/>
                <a:cs typeface="+mn-cs"/>
              </a:defRPr>
            </a:lvl3pPr>
            <a:lvl4pPr marL="1828754" algn="l" defTabSz="1219170" rtl="0" eaLnBrk="1" latinLnBrk="0" hangingPunct="1">
              <a:defRPr sz="2400" kern="1200">
                <a:solidFill>
                  <a:schemeClr val="dk1"/>
                </a:solidFill>
                <a:latin typeface="+mn-lt"/>
                <a:ea typeface="+mn-ea"/>
                <a:cs typeface="+mn-cs"/>
              </a:defRPr>
            </a:lvl4pPr>
            <a:lvl5pPr marL="2438339" algn="l" defTabSz="1219170" rtl="0" eaLnBrk="1" latinLnBrk="0" hangingPunct="1">
              <a:defRPr sz="2400" kern="1200">
                <a:solidFill>
                  <a:schemeClr val="dk1"/>
                </a:solidFill>
                <a:latin typeface="+mn-lt"/>
                <a:ea typeface="+mn-ea"/>
                <a:cs typeface="+mn-cs"/>
              </a:defRPr>
            </a:lvl5pPr>
            <a:lvl6pPr marL="3047924" algn="l" defTabSz="1219170" rtl="0" eaLnBrk="1" latinLnBrk="0" hangingPunct="1">
              <a:defRPr sz="2400" kern="1200">
                <a:solidFill>
                  <a:schemeClr val="dk1"/>
                </a:solidFill>
                <a:latin typeface="+mn-lt"/>
                <a:ea typeface="+mn-ea"/>
                <a:cs typeface="+mn-cs"/>
              </a:defRPr>
            </a:lvl6pPr>
            <a:lvl7pPr marL="3657509" algn="l" defTabSz="1219170" rtl="0" eaLnBrk="1" latinLnBrk="0" hangingPunct="1">
              <a:defRPr sz="2400" kern="1200">
                <a:solidFill>
                  <a:schemeClr val="dk1"/>
                </a:solidFill>
                <a:latin typeface="+mn-lt"/>
                <a:ea typeface="+mn-ea"/>
                <a:cs typeface="+mn-cs"/>
              </a:defRPr>
            </a:lvl7pPr>
            <a:lvl8pPr marL="4267093" algn="l" defTabSz="1219170" rtl="0" eaLnBrk="1" latinLnBrk="0" hangingPunct="1">
              <a:defRPr sz="2400" kern="1200">
                <a:solidFill>
                  <a:schemeClr val="dk1"/>
                </a:solidFill>
                <a:latin typeface="+mn-lt"/>
                <a:ea typeface="+mn-ea"/>
                <a:cs typeface="+mn-cs"/>
              </a:defRPr>
            </a:lvl8pPr>
            <a:lvl9pPr marL="4876678" algn="l" defTabSz="1219170" rtl="0" eaLnBrk="1" latinLnBrk="0" hangingPunct="1">
              <a:defRPr sz="2400" kern="1200">
                <a:solidFill>
                  <a:schemeClr val="dk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fld id="{9D955F5F-96B5-4123-A0BF-F5126ED54847}" type="slidenum">
              <a:rPr kumimoji="0" lang="en-US" sz="1600" b="0" i="0" u="none" strike="noStrike" kern="1200" cap="none" spc="267" normalizeH="0" baseline="0" noProof="0" smtClean="0">
                <a:ln>
                  <a:noFill/>
                </a:ln>
                <a:solidFill>
                  <a:srgbClr val="FFFFFF"/>
                </a:solidFill>
                <a:effectLst/>
                <a:uLnTx/>
                <a:uFillTx/>
                <a:latin typeface="Calibri" panose="020F0502020204030204" pitchFamily="34" charset="0"/>
                <a:ea typeface="+mn-ea"/>
                <a:cs typeface="+mn-cs"/>
              </a:rPr>
              <a:pPr marL="0" marR="0" lvl="0" indent="0" algn="ctr" defTabSz="1219170" rtl="0" eaLnBrk="1" fontAlgn="auto" latinLnBrk="0" hangingPunct="1">
                <a:lnSpc>
                  <a:spcPct val="100000"/>
                </a:lnSpc>
                <a:spcBef>
                  <a:spcPts val="0"/>
                </a:spcBef>
                <a:spcAft>
                  <a:spcPts val="0"/>
                </a:spcAft>
                <a:buClrTx/>
                <a:buSzTx/>
                <a:buFontTx/>
                <a:buNone/>
                <a:tabLst/>
                <a:defRPr/>
              </a:pPr>
              <a:t>59</a:t>
            </a:fld>
            <a:endParaRPr kumimoji="0" lang="en-US" sz="1600" b="0" i="0" u="none" strike="noStrike" kern="1200" cap="none" spc="267" normalizeH="0" baseline="0" noProof="0" dirty="0">
              <a:ln>
                <a:noFill/>
              </a:ln>
              <a:solidFill>
                <a:srgbClr val="FFFFFF"/>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767818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B1C7E0-94CD-4E24-A6B6-26A16E45BC21}"/>
              </a:ext>
            </a:extLst>
          </p:cNvPr>
          <p:cNvSpPr>
            <a:spLocks noGrp="1"/>
          </p:cNvSpPr>
          <p:nvPr>
            <p:ph type="title"/>
          </p:nvPr>
        </p:nvSpPr>
        <p:spPr/>
        <p:txBody>
          <a:bodyPr/>
          <a:lstStyle/>
          <a:p>
            <a:r>
              <a:rPr lang="en-US" dirty="0"/>
              <a:t>Housekeeping</a:t>
            </a:r>
          </a:p>
        </p:txBody>
      </p:sp>
      <p:sp>
        <p:nvSpPr>
          <p:cNvPr id="16" name="Content Placeholder 2">
            <a:extLst>
              <a:ext uri="{FF2B5EF4-FFF2-40B4-BE49-F238E27FC236}">
                <a16:creationId xmlns:a16="http://schemas.microsoft.com/office/drawing/2014/main" id="{97DA7A73-2A05-4209-890E-FC57A0F44EA0}"/>
              </a:ext>
            </a:extLst>
          </p:cNvPr>
          <p:cNvSpPr txBox="1">
            <a:spLocks/>
          </p:cNvSpPr>
          <p:nvPr/>
        </p:nvSpPr>
        <p:spPr>
          <a:xfrm>
            <a:off x="1999201" y="1754473"/>
            <a:ext cx="7254997" cy="77403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CC4927"/>
              </a:buClr>
              <a:buFont typeface="Arial" pitchFamily="34" charset="0"/>
              <a:buChar char="•"/>
              <a:defRPr sz="2800" kern="1200">
                <a:solidFill>
                  <a:srgbClr val="00467F"/>
                </a:solidFill>
                <a:latin typeface="Arial" pitchFamily="34" charset="0"/>
                <a:ea typeface="+mn-ea"/>
                <a:cs typeface="Arial" pitchFamily="34" charset="0"/>
              </a:defRPr>
            </a:lvl1pPr>
            <a:lvl2pPr marL="742950" indent="-285750" algn="l" defTabSz="914400" rtl="0" eaLnBrk="1" latinLnBrk="0" hangingPunct="1">
              <a:spcBef>
                <a:spcPct val="20000"/>
              </a:spcBef>
              <a:buClr>
                <a:srgbClr val="919195"/>
              </a:buClr>
              <a:buFont typeface="Arial" pitchFamily="34" charset="0"/>
              <a:buChar char="–"/>
              <a:defRPr sz="2800" kern="1200">
                <a:solidFill>
                  <a:srgbClr val="00467F"/>
                </a:solidFill>
                <a:latin typeface="Arial" pitchFamily="34" charset="0"/>
                <a:ea typeface="+mn-ea"/>
                <a:cs typeface="Arial" pitchFamily="34" charset="0"/>
              </a:defRPr>
            </a:lvl2pPr>
            <a:lvl3pPr marL="1143000" indent="-228600" algn="l" defTabSz="914400" rtl="0" eaLnBrk="1" latinLnBrk="0" hangingPunct="1">
              <a:spcBef>
                <a:spcPct val="20000"/>
              </a:spcBef>
              <a:buClr>
                <a:srgbClr val="94A545"/>
              </a:buClr>
              <a:buFont typeface="Arial" pitchFamily="34" charset="0"/>
              <a:buChar char="•"/>
              <a:defRPr sz="2400" kern="1200">
                <a:solidFill>
                  <a:srgbClr val="00467F"/>
                </a:solidFill>
                <a:latin typeface="Arial" pitchFamily="34" charset="0"/>
                <a:ea typeface="+mn-ea"/>
                <a:cs typeface="Arial" pitchFamily="34" charset="0"/>
              </a:defRPr>
            </a:lvl3pPr>
            <a:lvl4pPr marL="1600200" indent="-228600" algn="l" defTabSz="914400" rtl="0" eaLnBrk="1" latinLnBrk="0" hangingPunct="1">
              <a:spcBef>
                <a:spcPct val="20000"/>
              </a:spcBef>
              <a:buClr>
                <a:srgbClr val="6A4A62"/>
              </a:buClr>
              <a:buFont typeface="Arial" pitchFamily="34" charset="0"/>
              <a:buChar char="–"/>
              <a:defRPr sz="1800" kern="1200">
                <a:solidFill>
                  <a:srgbClr val="00467F"/>
                </a:solidFill>
                <a:latin typeface="Arial" pitchFamily="34" charset="0"/>
                <a:ea typeface="+mn-ea"/>
                <a:cs typeface="Arial" pitchFamily="34" charset="0"/>
              </a:defRPr>
            </a:lvl4pPr>
            <a:lvl5pPr marL="2057400" indent="-228600" algn="l" defTabSz="914400" rtl="0" eaLnBrk="1" latinLnBrk="0" hangingPunct="1">
              <a:spcBef>
                <a:spcPct val="20000"/>
              </a:spcBef>
              <a:buClr>
                <a:srgbClr val="B2CEE7"/>
              </a:buClr>
              <a:buFont typeface="Arial" pitchFamily="34" charset="0"/>
              <a:buChar char="»"/>
              <a:defRPr sz="1600" kern="1200">
                <a:solidFill>
                  <a:srgbClr val="00467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600"/>
              </a:spcAft>
              <a:buClr>
                <a:srgbClr val="CC4927"/>
              </a:buClr>
              <a:buSzTx/>
              <a:buFont typeface="Arial" pitchFamily="34" charset="0"/>
              <a:buNone/>
              <a:tabLst/>
              <a:defRPr/>
            </a:pPr>
            <a:r>
              <a:rPr kumimoji="0" lang="en-US" altLang="en-US" sz="3200" b="1" i="0" u="sng" strike="noStrike" kern="1200" cap="none" spc="0" normalizeH="0" baseline="0" noProof="0">
                <a:ln>
                  <a:noFill/>
                </a:ln>
                <a:solidFill>
                  <a:srgbClr val="000000"/>
                </a:solidFill>
                <a:effectLst/>
                <a:uLnTx/>
                <a:uFillTx/>
                <a:latin typeface="Arial" pitchFamily="34" charset="0"/>
                <a:ea typeface="+mn-ea"/>
                <a:cs typeface="Arial" pitchFamily="34" charset="0"/>
              </a:rPr>
              <a:t>After</a:t>
            </a:r>
            <a:r>
              <a:rPr kumimoji="0" lang="en-US" altLang="en-US" sz="3200" b="1" i="0" u="none" strike="noStrike" kern="1200" cap="none" spc="0" normalizeH="0" baseline="0" noProof="0">
                <a:ln>
                  <a:noFill/>
                </a:ln>
                <a:solidFill>
                  <a:srgbClr val="000000"/>
                </a:solidFill>
                <a:effectLst/>
                <a:uLnTx/>
                <a:uFillTx/>
                <a:latin typeface="Arial" pitchFamily="34" charset="0"/>
                <a:ea typeface="+mn-ea"/>
                <a:cs typeface="Arial" pitchFamily="34" charset="0"/>
              </a:rPr>
              <a:t> the webinar:</a:t>
            </a:r>
            <a:endParaRPr kumimoji="0" lang="en-US" altLang="en-US" sz="32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grpSp>
        <p:nvGrpSpPr>
          <p:cNvPr id="17" name="Group 16">
            <a:extLst>
              <a:ext uri="{FF2B5EF4-FFF2-40B4-BE49-F238E27FC236}">
                <a16:creationId xmlns:a16="http://schemas.microsoft.com/office/drawing/2014/main" id="{702971AA-9C80-43D3-825C-52488F2D06DD}"/>
              </a:ext>
            </a:extLst>
          </p:cNvPr>
          <p:cNvGrpSpPr/>
          <p:nvPr/>
        </p:nvGrpSpPr>
        <p:grpSpPr>
          <a:xfrm>
            <a:off x="1850316" y="220154"/>
            <a:ext cx="8592604" cy="5309277"/>
            <a:chOff x="777659" y="220153"/>
            <a:chExt cx="8141259" cy="5018797"/>
          </a:xfrm>
        </p:grpSpPr>
        <p:sp>
          <p:nvSpPr>
            <p:cNvPr id="18" name="Oval 17">
              <a:extLst>
                <a:ext uri="{FF2B5EF4-FFF2-40B4-BE49-F238E27FC236}">
                  <a16:creationId xmlns:a16="http://schemas.microsoft.com/office/drawing/2014/main" id="{AA8547B5-0700-4AE2-A2D2-5E85820FF334}"/>
                </a:ext>
              </a:extLst>
            </p:cNvPr>
            <p:cNvSpPr>
              <a:spLocks noChangeAspect="1"/>
            </p:cNvSpPr>
            <p:nvPr/>
          </p:nvSpPr>
          <p:spPr>
            <a:xfrm>
              <a:off x="6934155" y="220153"/>
              <a:ext cx="1984763" cy="1985965"/>
            </a:xfrm>
            <a:prstGeom prst="ellipse">
              <a:avLst/>
            </a:prstGeom>
            <a:solidFill>
              <a:schemeClr val="bg1">
                <a:lumMod val="95000"/>
              </a:schemeClr>
            </a:solidFill>
            <a:ln w="25400" cap="flat" cmpd="sng" algn="ctr">
              <a:solidFill>
                <a:schemeClr val="accent3"/>
              </a:solid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0" cap="none" spc="0" normalizeH="0" baseline="0" noProof="0" dirty="0">
                  <a:ln>
                    <a:noFill/>
                  </a:ln>
                  <a:solidFill>
                    <a:srgbClr val="000000"/>
                  </a:solidFill>
                  <a:effectLst/>
                  <a:uLnTx/>
                  <a:uFillTx/>
                  <a:latin typeface="Arial" panose="020B0604020202020204"/>
                  <a:ea typeface="ヒラギノ角ゴ Pro W3" pitchFamily="-65" charset="-128"/>
                  <a:cs typeface="+mn-cs"/>
                </a:rPr>
                <a:t>Webinar Recording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a:ea typeface="ヒラギノ角ゴ Pro W3" pitchFamily="-65" charset="-128"/>
                  <a:cs typeface="+mn-cs"/>
                </a:rPr>
                <a:t>available in 2-3 days on our 	page</a:t>
              </a:r>
            </a:p>
          </p:txBody>
        </p:sp>
        <p:sp>
          <p:nvSpPr>
            <p:cNvPr id="19" name="Rectangle: Rounded Corners 18">
              <a:extLst>
                <a:ext uri="{FF2B5EF4-FFF2-40B4-BE49-F238E27FC236}">
                  <a16:creationId xmlns:a16="http://schemas.microsoft.com/office/drawing/2014/main" id="{19E3BD2A-E3C1-4F99-B20E-109B637819D5}"/>
                </a:ext>
              </a:extLst>
            </p:cNvPr>
            <p:cNvSpPr>
              <a:spLocks noChangeAspect="1"/>
            </p:cNvSpPr>
            <p:nvPr/>
          </p:nvSpPr>
          <p:spPr>
            <a:xfrm>
              <a:off x="5837487" y="2567328"/>
              <a:ext cx="2560656" cy="2671621"/>
            </a:xfrm>
            <a:prstGeom prst="roundRect">
              <a:avLst/>
            </a:prstGeom>
            <a:solidFill>
              <a:schemeClr val="bg1"/>
            </a:solidFill>
            <a:ln w="25400" cap="flat" cmpd="sng" algn="ctr">
              <a:solidFill>
                <a:schemeClr val="accent3"/>
              </a:solidFill>
              <a:prstDash val="solid"/>
            </a:ln>
            <a:effectLst/>
          </p:spPr>
          <p:txBody>
            <a:bodyPr lIns="91440" tIns="91440" rIns="91440" bIns="91440"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Arial" panose="020B0604020202020204"/>
                  <a:ea typeface="ヒラギノ角ゴ Pro W3" pitchFamily="-65" charset="-128"/>
                  <a:cs typeface="+mn-cs"/>
                </a:rPr>
                <a:t>A download of the </a:t>
              </a:r>
              <a:r>
                <a:rPr kumimoji="0" lang="en-US" altLang="en-US" sz="2000" b="1" i="0" u="none" strike="noStrike" kern="0" cap="none" spc="0" normalizeH="0" baseline="0" noProof="0" dirty="0">
                  <a:ln>
                    <a:noFill/>
                  </a:ln>
                  <a:solidFill>
                    <a:srgbClr val="000000"/>
                  </a:solidFill>
                  <a:effectLst/>
                  <a:uLnTx/>
                  <a:uFillTx/>
                  <a:latin typeface="Arial" panose="020B0604020202020204"/>
                  <a:ea typeface="ヒラギノ角ゴ Pro W3" pitchFamily="-65" charset="-128"/>
                  <a:cs typeface="+mn-cs"/>
                </a:rPr>
                <a:t>Certificate of Attendance</a:t>
              </a:r>
              <a:endParaRPr kumimoji="0" lang="en-US" altLang="en-US" sz="1800" b="1" i="0" u="none" strike="noStrike" kern="0" cap="none" spc="0" normalizeH="0" baseline="0" noProof="0" dirty="0">
                <a:ln>
                  <a:noFill/>
                </a:ln>
                <a:solidFill>
                  <a:srgbClr val="000000"/>
                </a:solidFill>
                <a:effectLst/>
                <a:uLnTx/>
                <a:uFillTx/>
                <a:latin typeface="Arial" panose="020B0604020202020204"/>
                <a:ea typeface="ヒラギノ角ゴ Pro W3" pitchFamily="-65" charset="-128"/>
                <a:cs typeface="+mn-cs"/>
              </a:endParaRPr>
            </a:p>
          </p:txBody>
        </p:sp>
        <p:grpSp>
          <p:nvGrpSpPr>
            <p:cNvPr id="20" name="Group 19">
              <a:extLst>
                <a:ext uri="{FF2B5EF4-FFF2-40B4-BE49-F238E27FC236}">
                  <a16:creationId xmlns:a16="http://schemas.microsoft.com/office/drawing/2014/main" id="{F21F10D5-9423-4D23-A41F-EF4E343D770C}"/>
                </a:ext>
              </a:extLst>
            </p:cNvPr>
            <p:cNvGrpSpPr/>
            <p:nvPr/>
          </p:nvGrpSpPr>
          <p:grpSpPr>
            <a:xfrm>
              <a:off x="3511797" y="3202230"/>
              <a:ext cx="2152209" cy="1229094"/>
              <a:chOff x="3511797" y="3202230"/>
              <a:chExt cx="2152209" cy="1229094"/>
            </a:xfrm>
          </p:grpSpPr>
          <p:sp>
            <p:nvSpPr>
              <p:cNvPr id="24" name="Arrow: Left 23">
                <a:extLst>
                  <a:ext uri="{FF2B5EF4-FFF2-40B4-BE49-F238E27FC236}">
                    <a16:creationId xmlns:a16="http://schemas.microsoft.com/office/drawing/2014/main" id="{FE80DB95-BF42-46D7-8EA2-43268CCD20CC}"/>
                  </a:ext>
                </a:extLst>
              </p:cNvPr>
              <p:cNvSpPr/>
              <p:nvPr/>
            </p:nvSpPr>
            <p:spPr>
              <a:xfrm rot="10800000">
                <a:off x="3511797" y="3202230"/>
                <a:ext cx="2152209" cy="1229094"/>
              </a:xfrm>
              <a:prstGeom prst="leftArrow">
                <a:avLst/>
              </a:prstGeom>
              <a:solidFill>
                <a:srgbClr val="6B4024"/>
              </a:solidFill>
              <a:ln w="25400" cap="flat" cmpd="sng" algn="ctr">
                <a:solidFill>
                  <a:schemeClr val="accent3"/>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ヒラギノ角ゴ Pro W3" pitchFamily="-65" charset="-128"/>
                  <a:cs typeface="+mn-cs"/>
                </a:endParaRPr>
              </a:p>
            </p:txBody>
          </p:sp>
          <p:sp>
            <p:nvSpPr>
              <p:cNvPr id="25" name="Content Placeholder 2">
                <a:extLst>
                  <a:ext uri="{FF2B5EF4-FFF2-40B4-BE49-F238E27FC236}">
                    <a16:creationId xmlns:a16="http://schemas.microsoft.com/office/drawing/2014/main" id="{28B29FE8-F011-4747-AB09-9D2D0A2B396E}"/>
                  </a:ext>
                </a:extLst>
              </p:cNvPr>
              <p:cNvSpPr txBox="1">
                <a:spLocks/>
              </p:cNvSpPr>
              <p:nvPr/>
            </p:nvSpPr>
            <p:spPr>
              <a:xfrm>
                <a:off x="3557368" y="3630977"/>
                <a:ext cx="1878371" cy="48414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CC4927"/>
                  </a:buClr>
                  <a:buFont typeface="Arial" pitchFamily="34" charset="0"/>
                  <a:buChar char="•"/>
                  <a:defRPr sz="2800" kern="1200">
                    <a:solidFill>
                      <a:srgbClr val="00467F"/>
                    </a:solidFill>
                    <a:latin typeface="Arial" pitchFamily="34" charset="0"/>
                    <a:ea typeface="+mn-ea"/>
                    <a:cs typeface="Arial" pitchFamily="34" charset="0"/>
                  </a:defRPr>
                </a:lvl1pPr>
                <a:lvl2pPr marL="742950" indent="-285750" algn="l" defTabSz="914400" rtl="0" eaLnBrk="1" latinLnBrk="0" hangingPunct="1">
                  <a:spcBef>
                    <a:spcPct val="20000"/>
                  </a:spcBef>
                  <a:buClr>
                    <a:srgbClr val="919195"/>
                  </a:buClr>
                  <a:buFont typeface="Arial" pitchFamily="34" charset="0"/>
                  <a:buChar char="–"/>
                  <a:defRPr sz="2800" kern="1200">
                    <a:solidFill>
                      <a:srgbClr val="00467F"/>
                    </a:solidFill>
                    <a:latin typeface="Arial" pitchFamily="34" charset="0"/>
                    <a:ea typeface="+mn-ea"/>
                    <a:cs typeface="Arial" pitchFamily="34" charset="0"/>
                  </a:defRPr>
                </a:lvl2pPr>
                <a:lvl3pPr marL="1143000" indent="-228600" algn="l" defTabSz="914400" rtl="0" eaLnBrk="1" latinLnBrk="0" hangingPunct="1">
                  <a:spcBef>
                    <a:spcPct val="20000"/>
                  </a:spcBef>
                  <a:buClr>
                    <a:srgbClr val="94A545"/>
                  </a:buClr>
                  <a:buFont typeface="Arial" pitchFamily="34" charset="0"/>
                  <a:buChar char="•"/>
                  <a:defRPr sz="2400" kern="1200">
                    <a:solidFill>
                      <a:srgbClr val="00467F"/>
                    </a:solidFill>
                    <a:latin typeface="Arial" pitchFamily="34" charset="0"/>
                    <a:ea typeface="+mn-ea"/>
                    <a:cs typeface="Arial" pitchFamily="34" charset="0"/>
                  </a:defRPr>
                </a:lvl3pPr>
                <a:lvl4pPr marL="1600200" indent="-228600" algn="l" defTabSz="914400" rtl="0" eaLnBrk="1" latinLnBrk="0" hangingPunct="1">
                  <a:spcBef>
                    <a:spcPct val="20000"/>
                  </a:spcBef>
                  <a:buClr>
                    <a:srgbClr val="6A4A62"/>
                  </a:buClr>
                  <a:buFont typeface="Arial" pitchFamily="34" charset="0"/>
                  <a:buChar char="–"/>
                  <a:defRPr sz="1800" kern="1200">
                    <a:solidFill>
                      <a:srgbClr val="00467F"/>
                    </a:solidFill>
                    <a:latin typeface="Arial" pitchFamily="34" charset="0"/>
                    <a:ea typeface="+mn-ea"/>
                    <a:cs typeface="Arial" pitchFamily="34" charset="0"/>
                  </a:defRPr>
                </a:lvl4pPr>
                <a:lvl5pPr marL="2057400" indent="-228600" algn="l" defTabSz="914400" rtl="0" eaLnBrk="1" latinLnBrk="0" hangingPunct="1">
                  <a:spcBef>
                    <a:spcPct val="20000"/>
                  </a:spcBef>
                  <a:buClr>
                    <a:srgbClr val="B2CEE7"/>
                  </a:buClr>
                  <a:buFont typeface="Arial" pitchFamily="34" charset="0"/>
                  <a:buChar char="»"/>
                  <a:defRPr sz="1600" kern="1200">
                    <a:solidFill>
                      <a:srgbClr val="00467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600"/>
                  </a:spcAft>
                  <a:buClr>
                    <a:srgbClr val="CC4927"/>
                  </a:buClr>
                  <a:buSzTx/>
                  <a:buFont typeface="Arial" pitchFamily="34" charset="0"/>
                  <a:buNone/>
                  <a:tabLst/>
                  <a:defRPr/>
                </a:pPr>
                <a:r>
                  <a:rPr kumimoji="0" lang="en-US" altLang="en-US" sz="16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to gain access to</a:t>
                </a:r>
              </a:p>
            </p:txBody>
          </p:sp>
        </p:grpSp>
        <p:grpSp>
          <p:nvGrpSpPr>
            <p:cNvPr id="21" name="Group 20">
              <a:extLst>
                <a:ext uri="{FF2B5EF4-FFF2-40B4-BE49-F238E27FC236}">
                  <a16:creationId xmlns:a16="http://schemas.microsoft.com/office/drawing/2014/main" id="{F65AE9DA-F6D7-4E3F-A599-7CBA3FAB9325}"/>
                </a:ext>
              </a:extLst>
            </p:cNvPr>
            <p:cNvGrpSpPr/>
            <p:nvPr/>
          </p:nvGrpSpPr>
          <p:grpSpPr>
            <a:xfrm>
              <a:off x="777659" y="2567329"/>
              <a:ext cx="2560656" cy="2671621"/>
              <a:chOff x="777659" y="2567329"/>
              <a:chExt cx="2560656" cy="2671621"/>
            </a:xfrm>
          </p:grpSpPr>
          <p:sp>
            <p:nvSpPr>
              <p:cNvPr id="22" name="Rectangle: Rounded Corners 21">
                <a:extLst>
                  <a:ext uri="{FF2B5EF4-FFF2-40B4-BE49-F238E27FC236}">
                    <a16:creationId xmlns:a16="http://schemas.microsoft.com/office/drawing/2014/main" id="{EDAD9979-667C-41EE-806D-1582329293DA}"/>
                  </a:ext>
                </a:extLst>
              </p:cNvPr>
              <p:cNvSpPr>
                <a:spLocks noChangeAspect="1"/>
              </p:cNvSpPr>
              <p:nvPr/>
            </p:nvSpPr>
            <p:spPr>
              <a:xfrm>
                <a:off x="777659" y="2567329"/>
                <a:ext cx="2560656" cy="2671621"/>
              </a:xfrm>
              <a:prstGeom prst="roundRect">
                <a:avLst/>
              </a:prstGeom>
              <a:solidFill>
                <a:schemeClr val="bg1">
                  <a:lumMod val="95000"/>
                </a:schemeClr>
              </a:solidFill>
              <a:ln w="25400" cap="flat" cmpd="sng" algn="ctr">
                <a:solidFill>
                  <a:schemeClr val="accent3"/>
                </a:solidFill>
                <a:prstDash val="solid"/>
              </a:ln>
              <a:effectLst/>
            </p:spPr>
            <p:txBody>
              <a:bodyPr lIns="91440" tIns="0" r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a:ea typeface="ヒラギノ角ゴ Pro W3" pitchFamily="-65" charset="-128"/>
                    <a:cs typeface="+mn-cs"/>
                  </a:rPr>
                  <a:t>Complete the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0" cap="none" spc="0" normalizeH="0" baseline="0" noProof="0" dirty="0">
                    <a:ln>
                      <a:noFill/>
                    </a:ln>
                    <a:solidFill>
                      <a:srgbClr val="000000"/>
                    </a:solidFill>
                    <a:effectLst/>
                    <a:uLnTx/>
                    <a:uFillTx/>
                    <a:latin typeface="Arial" panose="020B0604020202020204"/>
                    <a:ea typeface="ヒラギノ角ゴ Pro W3" pitchFamily="-65" charset="-128"/>
                    <a:cs typeface="+mn-cs"/>
                  </a:rPr>
                  <a:t>Evaluation Form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1" i="0" u="none" strike="noStrike" kern="0" cap="none" spc="0" normalizeH="0" baseline="0" noProof="0" dirty="0">
                  <a:ln>
                    <a:noFill/>
                  </a:ln>
                  <a:solidFill>
                    <a:srgbClr val="000000"/>
                  </a:solidFill>
                  <a:effectLst/>
                  <a:uLnTx/>
                  <a:uFillTx/>
                  <a:latin typeface="Arial" panose="020B0604020202020204"/>
                  <a:ea typeface="ヒラギノ角ゴ Pro W3" pitchFamily="-65"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1" i="0" u="none" strike="noStrike" kern="0" cap="none" spc="0" normalizeH="0" baseline="0" noProof="0" dirty="0">
                  <a:ln>
                    <a:noFill/>
                  </a:ln>
                  <a:solidFill>
                    <a:srgbClr val="000000"/>
                  </a:solidFill>
                  <a:effectLst/>
                  <a:uLnTx/>
                  <a:uFillTx/>
                  <a:latin typeface="Arial" panose="020B0604020202020204"/>
                  <a:ea typeface="ヒラギノ角ゴ Pro W3" pitchFamily="-65"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1" i="0" u="none" strike="noStrike" kern="0" cap="none" spc="0" normalizeH="0" baseline="0" noProof="0" dirty="0">
                  <a:ln>
                    <a:noFill/>
                  </a:ln>
                  <a:solidFill>
                    <a:srgbClr val="000000"/>
                  </a:solidFill>
                  <a:effectLst/>
                  <a:uLnTx/>
                  <a:uFillTx/>
                  <a:latin typeface="Arial" panose="020B0604020202020204"/>
                  <a:ea typeface="ヒラギノ角ゴ Pro W3" pitchFamily="-65"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1" i="0" u="none" strike="noStrike" kern="0" cap="none" spc="0" normalizeH="0" baseline="0" noProof="0" dirty="0">
                  <a:ln>
                    <a:noFill/>
                  </a:ln>
                  <a:solidFill>
                    <a:srgbClr val="000000"/>
                  </a:solidFill>
                  <a:effectLst/>
                  <a:uLnTx/>
                  <a:uFillTx/>
                  <a:latin typeface="Arial" panose="020B0604020202020204"/>
                  <a:ea typeface="ヒラギノ角ゴ Pro W3" pitchFamily="-65" charset="-128"/>
                  <a:cs typeface="+mn-cs"/>
                </a:endParaRPr>
              </a:p>
            </p:txBody>
          </p:sp>
          <p:pic>
            <p:nvPicPr>
              <p:cNvPr id="23" name="Picture 22" descr="A picture containing graphics, drawing&#10;&#10;Description automatically generated">
                <a:extLst>
                  <a:ext uri="{FF2B5EF4-FFF2-40B4-BE49-F238E27FC236}">
                    <a16:creationId xmlns:a16="http://schemas.microsoft.com/office/drawing/2014/main" id="{54683EC0-116C-43E7-9621-8A9E9C3037F5}"/>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rot="20979459">
                <a:off x="1530955" y="3902832"/>
                <a:ext cx="1054060" cy="1054060"/>
              </a:xfrm>
              <a:prstGeom prst="rect">
                <a:avLst/>
              </a:prstGeom>
              <a:effectLst>
                <a:outerShdw blurRad="50800" dist="38100" dir="2700000" algn="tl" rotWithShape="0">
                  <a:prstClr val="black">
                    <a:alpha val="40000"/>
                  </a:prstClr>
                </a:outerShdw>
              </a:effectLst>
            </p:spPr>
          </p:pic>
        </p:grpSp>
      </p:grpSp>
      <p:pic>
        <p:nvPicPr>
          <p:cNvPr id="2" name="Picture 1"/>
          <p:cNvPicPr>
            <a:picLocks noChangeAspect="1"/>
          </p:cNvPicPr>
          <p:nvPr/>
        </p:nvPicPr>
        <p:blipFill>
          <a:blip r:embed="rId3"/>
          <a:stretch>
            <a:fillRect/>
          </a:stretch>
        </p:blipFill>
        <p:spPr>
          <a:xfrm>
            <a:off x="6796969" y="5667697"/>
            <a:ext cx="2567099" cy="1073773"/>
          </a:xfrm>
          <a:prstGeom prst="rect">
            <a:avLst/>
          </a:prstGeom>
        </p:spPr>
      </p:pic>
      <p:pic>
        <p:nvPicPr>
          <p:cNvPr id="3" name="Picture 2"/>
          <p:cNvPicPr>
            <a:picLocks noChangeAspect="1"/>
          </p:cNvPicPr>
          <p:nvPr/>
        </p:nvPicPr>
        <p:blipFill>
          <a:blip r:embed="rId4"/>
          <a:stretch>
            <a:fillRect/>
          </a:stretch>
        </p:blipFill>
        <p:spPr>
          <a:xfrm>
            <a:off x="8795225" y="1677134"/>
            <a:ext cx="788848" cy="329634"/>
          </a:xfrm>
          <a:prstGeom prst="rect">
            <a:avLst/>
          </a:prstGeom>
        </p:spPr>
      </p:pic>
      <p:pic>
        <p:nvPicPr>
          <p:cNvPr id="7" name="Picture 6">
            <a:extLst>
              <a:ext uri="{FF2B5EF4-FFF2-40B4-BE49-F238E27FC236}">
                <a16:creationId xmlns:a16="http://schemas.microsoft.com/office/drawing/2014/main" id="{0DA84C39-EDE1-0F2C-3257-6AFE5B7BE95E}"/>
              </a:ext>
            </a:extLst>
          </p:cNvPr>
          <p:cNvPicPr>
            <a:picLocks noChangeAspect="1"/>
          </p:cNvPicPr>
          <p:nvPr/>
        </p:nvPicPr>
        <p:blipFill>
          <a:blip r:embed="rId5"/>
          <a:stretch>
            <a:fillRect/>
          </a:stretch>
        </p:blipFill>
        <p:spPr>
          <a:xfrm>
            <a:off x="7743232" y="3968258"/>
            <a:ext cx="1597466" cy="1212608"/>
          </a:xfrm>
          <a:prstGeom prst="rect">
            <a:avLst/>
          </a:prstGeom>
        </p:spPr>
      </p:pic>
    </p:spTree>
    <p:extLst>
      <p:ext uri="{BB962C8B-B14F-4D97-AF65-F5344CB8AC3E}">
        <p14:creationId xmlns:p14="http://schemas.microsoft.com/office/powerpoint/2010/main" val="26847216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1B9A4C3-B4A8-1D44-B587-428C228A425D}"/>
              </a:ext>
            </a:extLst>
          </p:cNvPr>
          <p:cNvSpPr txBox="1"/>
          <p:nvPr/>
        </p:nvSpPr>
        <p:spPr>
          <a:xfrm>
            <a:off x="7293924" y="5712748"/>
            <a:ext cx="3888426"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charset="0"/>
                <a:ea typeface="ヒラギノ角ゴ Pro W3" pitchFamily="-65" charset="-128"/>
                <a:cs typeface="+mn-cs"/>
              </a:rPr>
              <a:t>southeast@PTTCnetwork.org</a:t>
            </a:r>
          </a:p>
        </p:txBody>
      </p:sp>
      <p:sp>
        <p:nvSpPr>
          <p:cNvPr id="4" name="TextBox 3">
            <a:hlinkClick r:id="rId3"/>
            <a:extLst>
              <a:ext uri="{FF2B5EF4-FFF2-40B4-BE49-F238E27FC236}">
                <a16:creationId xmlns:a16="http://schemas.microsoft.com/office/drawing/2014/main" id="{BB77908B-EE05-5740-BCFB-4BC92BDEF6FA}"/>
              </a:ext>
            </a:extLst>
          </p:cNvPr>
          <p:cNvSpPr txBox="1"/>
          <p:nvPr/>
        </p:nvSpPr>
        <p:spPr>
          <a:xfrm>
            <a:off x="7236773" y="5147868"/>
            <a:ext cx="3764601"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charset="0"/>
                <a:ea typeface="ヒラギノ角ゴ Pro W3" pitchFamily="-65" charset="-128"/>
                <a:cs typeface="+mn-cs"/>
              </a:rPr>
              <a:t>PTTCnetwork.org/southeast</a:t>
            </a:r>
          </a:p>
        </p:txBody>
      </p:sp>
      <p:sp>
        <p:nvSpPr>
          <p:cNvPr id="5" name="TextBox 4">
            <a:extLst>
              <a:ext uri="{FF2B5EF4-FFF2-40B4-BE49-F238E27FC236}">
                <a16:creationId xmlns:a16="http://schemas.microsoft.com/office/drawing/2014/main" id="{544D6997-A7EF-A542-8EA8-4626227C187C}"/>
              </a:ext>
            </a:extLst>
          </p:cNvPr>
          <p:cNvSpPr txBox="1"/>
          <p:nvPr/>
        </p:nvSpPr>
        <p:spPr>
          <a:xfrm>
            <a:off x="7224713" y="6306206"/>
            <a:ext cx="3957637"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ヒラギノ角ゴ Pro W3" pitchFamily="-65" charset="-128"/>
                <a:cs typeface="Arial" panose="020B0604020202020204" pitchFamily="34" charset="0"/>
              </a:rPr>
              <a:t>https://lp.constantcontactpages.com/su/OaIT5aj/SignUp</a:t>
            </a:r>
          </a:p>
        </p:txBody>
      </p:sp>
      <p:pic>
        <p:nvPicPr>
          <p:cNvPr id="7" name="Picture 6"/>
          <p:cNvPicPr>
            <a:picLocks noChangeAspect="1"/>
          </p:cNvPicPr>
          <p:nvPr/>
        </p:nvPicPr>
        <p:blipFill>
          <a:blip r:embed="rId4"/>
          <a:stretch>
            <a:fillRect/>
          </a:stretch>
        </p:blipFill>
        <p:spPr>
          <a:xfrm>
            <a:off x="645898" y="229702"/>
            <a:ext cx="4750011" cy="727603"/>
          </a:xfrm>
          <a:prstGeom prst="rect">
            <a:avLst/>
          </a:prstGeom>
        </p:spPr>
      </p:pic>
    </p:spTree>
    <p:extLst>
      <p:ext uri="{BB962C8B-B14F-4D97-AF65-F5344CB8AC3E}">
        <p14:creationId xmlns:p14="http://schemas.microsoft.com/office/powerpoint/2010/main" val="731675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91"/>
          <p:cNvSpPr txBox="1">
            <a:spLocks noGrp="1"/>
          </p:cNvSpPr>
          <p:nvPr>
            <p:ph type="sldNum" idx="4294967295"/>
          </p:nvPr>
        </p:nvSpPr>
        <p:spPr>
          <a:xfrm>
            <a:off x="7981950" y="5624513"/>
            <a:ext cx="2057400" cy="273900"/>
          </a:xfrm>
          <a:prstGeom prst="rect">
            <a:avLst/>
          </a:prstGeom>
          <a:noFill/>
          <a:ln>
            <a:noFill/>
          </a:ln>
        </p:spPr>
        <p:txBody>
          <a:bodyPr spcFirstLastPara="1" vert="horz" wrap="square" lIns="91425" tIns="45700" rIns="91425" bIns="45700" rtlCol="0" anchor="ctr" anchorCtr="0">
            <a:noAutofit/>
          </a:bodyPr>
          <a:lstStyle/>
          <a:p>
            <a:pPr marL="0" marR="0" lvl="0" indent="0" algn="r" defTabSz="914400" rtl="0" eaLnBrk="0" fontAlgn="base" latinLnBrk="0" hangingPunct="0">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srgbClr val="888888"/>
                </a:solidFill>
                <a:effectLst/>
                <a:uLnTx/>
                <a:uFillTx/>
                <a:latin typeface="Calibri"/>
                <a:ea typeface="Calibri"/>
                <a:cs typeface="Calibri"/>
                <a:sym typeface="Calibri"/>
              </a:rPr>
              <a:pPr marL="0" marR="0" lvl="0" indent="0" algn="r" defTabSz="914400" rtl="0" eaLnBrk="0" fontAlgn="base" latinLnBrk="0" hangingPunct="0">
                <a:lnSpc>
                  <a:spcPct val="100000"/>
                </a:lnSpc>
                <a:spcBef>
                  <a:spcPts val="0"/>
                </a:spcBef>
                <a:spcAft>
                  <a:spcPts val="0"/>
                </a:spcAft>
                <a:buClrTx/>
                <a:buSzTx/>
                <a:buFontTx/>
                <a:buNone/>
                <a:tabLst/>
                <a:defRPr/>
              </a:pPr>
              <a:t>7</a:t>
            </a:fld>
            <a:endParaRPr kumimoji="0" sz="1200" b="0" i="0" u="none" strike="noStrike" kern="1200" cap="none" spc="0" normalizeH="0" baseline="0" noProof="0">
              <a:ln>
                <a:noFill/>
              </a:ln>
              <a:solidFill>
                <a:srgbClr val="888888"/>
              </a:solidFill>
              <a:effectLst/>
              <a:uLnTx/>
              <a:uFillTx/>
              <a:latin typeface="Calibri"/>
              <a:ea typeface="Calibri"/>
              <a:cs typeface="Calibri"/>
              <a:sym typeface="Calibri"/>
            </a:endParaRPr>
          </a:p>
        </p:txBody>
      </p:sp>
      <p:pic>
        <p:nvPicPr>
          <p:cNvPr id="517" name="Google Shape;517;p91"/>
          <p:cNvPicPr preferRelativeResize="0"/>
          <p:nvPr/>
        </p:nvPicPr>
        <p:blipFill>
          <a:blip r:embed="rId3">
            <a:alphaModFix/>
          </a:blip>
          <a:stretch>
            <a:fillRect/>
          </a:stretch>
        </p:blipFill>
        <p:spPr>
          <a:xfrm>
            <a:off x="2593125" y="1690690"/>
            <a:ext cx="7296150" cy="3476625"/>
          </a:xfrm>
          <a:prstGeom prst="rect">
            <a:avLst/>
          </a:prstGeom>
          <a:noFill/>
          <a:ln>
            <a:noFill/>
          </a:ln>
        </p:spPr>
      </p:pic>
      <p:sp>
        <p:nvSpPr>
          <p:cNvPr id="518" name="Google Shape;518;p91"/>
          <p:cNvSpPr/>
          <p:nvPr/>
        </p:nvSpPr>
        <p:spPr>
          <a:xfrm>
            <a:off x="8558875" y="4400113"/>
            <a:ext cx="1677325" cy="2448800"/>
          </a:xfrm>
          <a:prstGeom prst="wedgeRectCallout">
            <a:avLst>
              <a:gd name="adj1" fmla="val -93480"/>
              <a:gd name="adj2" fmla="val -8777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0" fontAlgn="base" latinLnBrk="0" hangingPunct="0">
              <a:lnSpc>
                <a:spcPct val="100000"/>
              </a:lnSpc>
              <a:spcBef>
                <a:spcPts val="0"/>
              </a:spcBef>
              <a:spcAft>
                <a:spcPts val="0"/>
              </a:spcAft>
              <a:buClrTx/>
              <a:buSzTx/>
              <a:buFontTx/>
              <a:buNone/>
              <a:tabLst/>
              <a:defRPr/>
            </a:pPr>
            <a:r>
              <a:rPr kumimoji="0" lang="en" sz="2000" b="0" i="0" u="none" strike="noStrike" kern="1200" cap="none" spc="0" normalizeH="0" baseline="0" noProof="0" dirty="0">
                <a:ln>
                  <a:noFill/>
                </a:ln>
                <a:solidFill>
                  <a:prstClr val="black"/>
                </a:solidFill>
                <a:effectLst/>
                <a:uLnTx/>
                <a:uFillTx/>
                <a:latin typeface="Arial" charset="0"/>
                <a:ea typeface="ヒラギノ角ゴ Pro W3" pitchFamily="-65" charset="-128"/>
                <a:cs typeface="+mn-cs"/>
              </a:rPr>
              <a:t>TONS of great trainings to share/watch with your coalition members</a:t>
            </a:r>
            <a:endParaRPr kumimoji="0" sz="2000" b="0" i="0" u="none" strike="noStrike" kern="1200" cap="none" spc="0" normalizeH="0" baseline="0" noProof="0" dirty="0">
              <a:ln>
                <a:noFill/>
              </a:ln>
              <a:solidFill>
                <a:prstClr val="black"/>
              </a:solidFill>
              <a:effectLst/>
              <a:uLnTx/>
              <a:uFillTx/>
              <a:latin typeface="Arial" charset="0"/>
              <a:ea typeface="ヒラギノ角ゴ Pro W3" pitchFamily="-65" charset="-128"/>
              <a:cs typeface="+mn-cs"/>
            </a:endParaRPr>
          </a:p>
        </p:txBody>
      </p:sp>
      <p:sp>
        <p:nvSpPr>
          <p:cNvPr id="519" name="Google Shape;519;p91"/>
          <p:cNvSpPr/>
          <p:nvPr/>
        </p:nvSpPr>
        <p:spPr>
          <a:xfrm>
            <a:off x="1752450" y="3761500"/>
            <a:ext cx="1617900" cy="1620803"/>
          </a:xfrm>
          <a:prstGeom prst="wedgeRectCallout">
            <a:avLst>
              <a:gd name="adj1" fmla="val 66653"/>
              <a:gd name="adj2" fmla="val -82139"/>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0" fontAlgn="base" latinLnBrk="0" hangingPunct="0">
              <a:lnSpc>
                <a:spcPct val="100000"/>
              </a:lnSpc>
              <a:spcBef>
                <a:spcPts val="0"/>
              </a:spcBef>
              <a:spcAft>
                <a:spcPts val="0"/>
              </a:spcAft>
              <a:buClrTx/>
              <a:buSzTx/>
              <a:buFontTx/>
              <a:buNone/>
              <a:tabLst/>
              <a:defRPr/>
            </a:pPr>
            <a:r>
              <a:rPr kumimoji="0" lang="en" sz="2400" b="0" i="0" u="none" strike="noStrike" kern="1200" cap="none" spc="0" normalizeH="0" baseline="0" noProof="0" dirty="0">
                <a:ln>
                  <a:noFill/>
                </a:ln>
                <a:solidFill>
                  <a:prstClr val="black"/>
                </a:solidFill>
                <a:effectLst/>
                <a:uLnTx/>
                <a:uFillTx/>
                <a:latin typeface="Arial" charset="0"/>
                <a:ea typeface="ヒラギノ角ゴ Pro W3" pitchFamily="-65" charset="-128"/>
                <a:cs typeface="+mn-cs"/>
              </a:rPr>
              <a:t>Sign up for our newsletter here!</a:t>
            </a:r>
            <a:endParaRPr kumimoji="0" sz="2400" b="0" i="0" u="none" strike="noStrike" kern="1200" cap="none" spc="0" normalizeH="0" baseline="0" noProof="0" dirty="0">
              <a:ln>
                <a:noFill/>
              </a:ln>
              <a:solidFill>
                <a:prstClr val="black"/>
              </a:solidFill>
              <a:effectLst/>
              <a:uLnTx/>
              <a:uFillTx/>
              <a:latin typeface="Arial" charset="0"/>
              <a:ea typeface="ヒラギノ角ゴ Pro W3" pitchFamily="-65" charset="-128"/>
              <a:cs typeface="+mn-cs"/>
            </a:endParaRPr>
          </a:p>
        </p:txBody>
      </p:sp>
      <p:pic>
        <p:nvPicPr>
          <p:cNvPr id="520" name="Google Shape;520;p91"/>
          <p:cNvPicPr preferRelativeResize="0"/>
          <p:nvPr/>
        </p:nvPicPr>
        <p:blipFill>
          <a:blip r:embed="rId4">
            <a:alphaModFix/>
          </a:blip>
          <a:stretch>
            <a:fillRect/>
          </a:stretch>
        </p:blipFill>
        <p:spPr>
          <a:xfrm>
            <a:off x="3509975" y="4676971"/>
            <a:ext cx="1402100" cy="1410663"/>
          </a:xfrm>
          <a:prstGeom prst="rect">
            <a:avLst/>
          </a:prstGeom>
          <a:noFill/>
          <a:ln>
            <a:noFill/>
          </a:ln>
        </p:spPr>
      </p:pic>
      <p:sp>
        <p:nvSpPr>
          <p:cNvPr id="521" name="Google Shape;521;p91"/>
          <p:cNvSpPr txBox="1"/>
          <p:nvPr/>
        </p:nvSpPr>
        <p:spPr>
          <a:xfrm>
            <a:off x="2247901" y="433096"/>
            <a:ext cx="4191775" cy="1046410"/>
          </a:xfrm>
          <a:prstGeom prst="rect">
            <a:avLst/>
          </a:prstGeom>
          <a:noFill/>
          <a:ln>
            <a:noFill/>
          </a:ln>
        </p:spPr>
        <p:txBody>
          <a:bodyPr spcFirstLastPara="1" wrap="square" lIns="91425" tIns="91425" rIns="91425" bIns="91425" anchor="t" anchorCtr="0">
            <a:spAutoFit/>
          </a:bodyPr>
          <a:lstStyle/>
          <a:p>
            <a:pPr marL="0" marR="0" lvl="0" indent="0" algn="l" defTabSz="914400" rtl="0" eaLnBrk="0" fontAlgn="base" latinLnBrk="0" hangingPunct="0">
              <a:lnSpc>
                <a:spcPct val="100000"/>
              </a:lnSpc>
              <a:spcBef>
                <a:spcPts val="0"/>
              </a:spcBef>
              <a:spcAft>
                <a:spcPts val="0"/>
              </a:spcAft>
              <a:buClrTx/>
              <a:buSzTx/>
              <a:buFontTx/>
              <a:buNone/>
              <a:tabLst/>
              <a:defRPr/>
            </a:pPr>
            <a:r>
              <a:rPr kumimoji="0" lang="en" sz="2800" b="1" i="0" u="sng" strike="noStrike" kern="1200" cap="none" spc="0" normalizeH="0" baseline="0" noProof="0" dirty="0">
                <a:ln>
                  <a:noFill/>
                </a:ln>
                <a:solidFill>
                  <a:prstClr val="black"/>
                </a:solidFill>
                <a:effectLst/>
                <a:uLnTx/>
                <a:uFillTx/>
                <a:latin typeface="Calibri"/>
                <a:ea typeface="Calibri"/>
                <a:cs typeface="Calibri"/>
                <a:sym typeface="Calibri"/>
              </a:rPr>
              <a:t>Bottom</a:t>
            </a:r>
            <a:r>
              <a:rPr kumimoji="0" lang="en" sz="2800" b="1" i="0" u="none" strike="noStrike" kern="1200" cap="none" spc="0" normalizeH="0" baseline="0" noProof="0" dirty="0">
                <a:ln>
                  <a:noFill/>
                </a:ln>
                <a:solidFill>
                  <a:prstClr val="black"/>
                </a:solidFill>
                <a:effectLst/>
                <a:uLnTx/>
                <a:uFillTx/>
                <a:latin typeface="Calibri"/>
                <a:ea typeface="Calibri"/>
                <a:cs typeface="Calibri"/>
                <a:sym typeface="Calibri"/>
              </a:rPr>
              <a:t> of our main webpage</a:t>
            </a:r>
            <a:endParaRPr kumimoji="0" sz="2800" b="1" i="0" u="none" strike="noStrike" kern="1200" cap="none" spc="0" normalizeH="0" baseline="0" noProof="0" dirty="0">
              <a:ln>
                <a:noFill/>
              </a:ln>
              <a:solidFill>
                <a:prstClr val="black"/>
              </a:solidFill>
              <a:effectLst/>
              <a:uLnTx/>
              <a:uFillTx/>
              <a:latin typeface="Calibri"/>
              <a:ea typeface="Calibri"/>
              <a:cs typeface="Calibri"/>
              <a:sym typeface="Calibri"/>
            </a:endParaRPr>
          </a:p>
        </p:txBody>
      </p:sp>
      <p:sp>
        <p:nvSpPr>
          <p:cNvPr id="522" name="Google Shape;522;p91"/>
          <p:cNvSpPr txBox="1"/>
          <p:nvPr/>
        </p:nvSpPr>
        <p:spPr>
          <a:xfrm>
            <a:off x="6541274" y="589691"/>
            <a:ext cx="3974326" cy="553968"/>
          </a:xfrm>
          <a:prstGeom prst="rect">
            <a:avLst/>
          </a:prstGeom>
          <a:noFill/>
          <a:ln>
            <a:noFill/>
          </a:ln>
        </p:spPr>
        <p:txBody>
          <a:bodyPr spcFirstLastPara="1" wrap="square" lIns="91425" tIns="91425" rIns="91425" bIns="91425" anchor="t" anchorCtr="0">
            <a:spAutoFit/>
          </a:bodyPr>
          <a:lstStyle/>
          <a:p>
            <a:pPr marL="0" marR="0" lvl="0" indent="0" algn="l" defTabSz="914400" rtl="0" eaLnBrk="0" fontAlgn="base" latinLnBrk="0" hangingPunct="0">
              <a:lnSpc>
                <a:spcPct val="100000"/>
              </a:lnSpc>
              <a:spcBef>
                <a:spcPts val="0"/>
              </a:spcBef>
              <a:spcAft>
                <a:spcPts val="0"/>
              </a:spcAft>
              <a:buClrTx/>
              <a:buSzTx/>
              <a:buFontTx/>
              <a:buNone/>
              <a:tabLst/>
              <a:defRPr/>
            </a:pPr>
            <a:r>
              <a:rPr kumimoji="0" lang="en" sz="2400" b="1" i="0" u="none" strike="noStrike" kern="1200" cap="none" spc="0" normalizeH="0" baseline="0" noProof="0" dirty="0">
                <a:ln>
                  <a:noFill/>
                </a:ln>
                <a:solidFill>
                  <a:prstClr val="black"/>
                </a:solidFill>
                <a:effectLst/>
                <a:uLnTx/>
                <a:uFillTx/>
                <a:latin typeface="Calibri"/>
                <a:ea typeface="Calibri"/>
                <a:cs typeface="Calibri"/>
                <a:sym typeface="Calibri"/>
              </a:rPr>
              <a:t>pttcnetwork.org/southeast</a:t>
            </a:r>
            <a:endParaRPr kumimoji="0" sz="2400" b="1" i="0" u="none" strike="noStrike" kern="1200" cap="none" spc="0" normalizeH="0" baseline="0" noProof="0" dirty="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775903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C41E17-25FE-464B-9F2A-68A0A49FEF39}"/>
              </a:ext>
            </a:extLst>
          </p:cNvPr>
          <p:cNvSpPr>
            <a:spLocks noGrp="1"/>
          </p:cNvSpPr>
          <p:nvPr>
            <p:ph type="title"/>
          </p:nvPr>
        </p:nvSpPr>
        <p:spPr>
          <a:xfrm>
            <a:off x="2152650" y="115955"/>
            <a:ext cx="7886700" cy="1325563"/>
          </a:xfrm>
        </p:spPr>
        <p:txBody>
          <a:bodyPr/>
          <a:lstStyle/>
          <a:p>
            <a:pPr algn="ctr"/>
            <a:r>
              <a:rPr lang="en-US" b="1" dirty="0"/>
              <a:t>Today’s Presenters</a:t>
            </a:r>
          </a:p>
        </p:txBody>
      </p:sp>
      <p:pic>
        <p:nvPicPr>
          <p:cNvPr id="3" name="Content Placeholder 2">
            <a:extLst>
              <a:ext uri="{FF2B5EF4-FFF2-40B4-BE49-F238E27FC236}">
                <a16:creationId xmlns:a16="http://schemas.microsoft.com/office/drawing/2014/main" id="{7429618A-0C3A-7AD7-94A0-7C902849B41B}"/>
              </a:ext>
            </a:extLst>
          </p:cNvPr>
          <p:cNvPicPr>
            <a:picLocks noGrp="1" noChangeAspect="1"/>
          </p:cNvPicPr>
          <p:nvPr>
            <p:ph sz="half" idx="1"/>
          </p:nvPr>
        </p:nvPicPr>
        <p:blipFill>
          <a:blip r:embed="rId3"/>
          <a:stretch>
            <a:fillRect/>
          </a:stretch>
        </p:blipFill>
        <p:spPr>
          <a:xfrm>
            <a:off x="6787564" y="2019099"/>
            <a:ext cx="2649368" cy="2600306"/>
          </a:xfrm>
          <a:prstGeom prst="rect">
            <a:avLst/>
          </a:prstGeom>
        </p:spPr>
      </p:pic>
      <p:sp>
        <p:nvSpPr>
          <p:cNvPr id="8" name="TextBox 7">
            <a:extLst>
              <a:ext uri="{FF2B5EF4-FFF2-40B4-BE49-F238E27FC236}">
                <a16:creationId xmlns:a16="http://schemas.microsoft.com/office/drawing/2014/main" id="{CD4932DF-BCD6-6248-B3C9-1B54A3AAC0C0}"/>
              </a:ext>
            </a:extLst>
          </p:cNvPr>
          <p:cNvSpPr txBox="1"/>
          <p:nvPr/>
        </p:nvSpPr>
        <p:spPr>
          <a:xfrm>
            <a:off x="2633498" y="4630795"/>
            <a:ext cx="3017520"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charset="0"/>
                <a:ea typeface="ヒラギノ角ゴ Pro W3" pitchFamily="-65" charset="-128"/>
                <a:cs typeface="+mn-cs"/>
              </a:rPr>
              <a:t>Carlton Hall</a:t>
            </a:r>
            <a:endParaRPr kumimoji="0" lang="en-US" sz="2000" b="0" i="0" u="none" strike="noStrike" kern="1200" cap="none" spc="0" normalizeH="0" baseline="0" noProof="0" dirty="0">
              <a:ln>
                <a:noFill/>
              </a:ln>
              <a:solidFill>
                <a:srgbClr val="000000"/>
              </a:solidFill>
              <a:effectLst/>
              <a:uLnTx/>
              <a:uFillTx/>
              <a:latin typeface="Arial" charset="0"/>
              <a:ea typeface="ヒラギノ角ゴ Pro W3" pitchFamily="-65" charset="-128"/>
              <a:cs typeface="+mn-cs"/>
            </a:endParaRPr>
          </a:p>
        </p:txBody>
      </p:sp>
      <p:pic>
        <p:nvPicPr>
          <p:cNvPr id="9" name="Picture 8">
            <a:extLst>
              <a:ext uri="{FF2B5EF4-FFF2-40B4-BE49-F238E27FC236}">
                <a16:creationId xmlns:a16="http://schemas.microsoft.com/office/drawing/2014/main" id="{F990BFAE-6634-7ECA-5587-EDF9B77175FE}"/>
              </a:ext>
            </a:extLst>
          </p:cNvPr>
          <p:cNvPicPr>
            <a:picLocks noChangeAspect="1"/>
          </p:cNvPicPr>
          <p:nvPr/>
        </p:nvPicPr>
        <p:blipFill>
          <a:blip r:embed="rId4"/>
          <a:stretch>
            <a:fillRect/>
          </a:stretch>
        </p:blipFill>
        <p:spPr>
          <a:xfrm>
            <a:off x="2259457" y="2019099"/>
            <a:ext cx="2600306" cy="2600306"/>
          </a:xfrm>
          <a:prstGeom prst="rect">
            <a:avLst/>
          </a:prstGeom>
        </p:spPr>
      </p:pic>
      <p:sp>
        <p:nvSpPr>
          <p:cNvPr id="5" name="TextBox 4">
            <a:extLst>
              <a:ext uri="{FF2B5EF4-FFF2-40B4-BE49-F238E27FC236}">
                <a16:creationId xmlns:a16="http://schemas.microsoft.com/office/drawing/2014/main" id="{FB64AAE8-6B2B-A1D3-68BB-0286D03F8940}"/>
              </a:ext>
            </a:extLst>
          </p:cNvPr>
          <p:cNvSpPr txBox="1"/>
          <p:nvPr/>
        </p:nvSpPr>
        <p:spPr>
          <a:xfrm>
            <a:off x="7013567" y="4676962"/>
            <a:ext cx="2423365"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charset="0"/>
                <a:ea typeface="ヒラギノ角ゴ Pro W3" pitchFamily="-65" charset="-128"/>
                <a:cs typeface="+mn-cs"/>
              </a:rPr>
              <a:t>Dorothy Chaney</a:t>
            </a:r>
            <a:endParaRPr kumimoji="0" lang="en-US" sz="2000" b="0" i="0" u="none" strike="noStrike" kern="1200" cap="none" spc="0" normalizeH="0" baseline="0" noProof="0" dirty="0">
              <a:ln>
                <a:noFill/>
              </a:ln>
              <a:solidFill>
                <a:srgbClr val="000000"/>
              </a:solidFill>
              <a:effectLst/>
              <a:uLnTx/>
              <a:uFillTx/>
              <a:latin typeface="Arial" charset="0"/>
              <a:ea typeface="ヒラギノ角ゴ Pro W3" pitchFamily="-65" charset="-128"/>
              <a:cs typeface="+mn-cs"/>
            </a:endParaRPr>
          </a:p>
        </p:txBody>
      </p:sp>
      <p:pic>
        <p:nvPicPr>
          <p:cNvPr id="2" name="Picture 1">
            <a:extLst>
              <a:ext uri="{FF2B5EF4-FFF2-40B4-BE49-F238E27FC236}">
                <a16:creationId xmlns:a16="http://schemas.microsoft.com/office/drawing/2014/main" id="{72D19CE2-86D1-28BB-2510-B0E4A36FA914}"/>
              </a:ext>
            </a:extLst>
          </p:cNvPr>
          <p:cNvPicPr>
            <a:picLocks noChangeAspect="1"/>
          </p:cNvPicPr>
          <p:nvPr/>
        </p:nvPicPr>
        <p:blipFill>
          <a:blip r:embed="rId5"/>
          <a:stretch>
            <a:fillRect/>
          </a:stretch>
        </p:blipFill>
        <p:spPr>
          <a:xfrm>
            <a:off x="4414740" y="5134629"/>
            <a:ext cx="2895176" cy="1046718"/>
          </a:xfrm>
          <a:prstGeom prst="rect">
            <a:avLst/>
          </a:prstGeom>
        </p:spPr>
      </p:pic>
    </p:spTree>
    <p:extLst>
      <p:ext uri="{BB962C8B-B14F-4D97-AF65-F5344CB8AC3E}">
        <p14:creationId xmlns:p14="http://schemas.microsoft.com/office/powerpoint/2010/main" val="3389655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5075401-1212-4521-B8C3-5F6423236313}"/>
              </a:ext>
            </a:extLst>
          </p:cNvPr>
          <p:cNvPicPr>
            <a:picLocks noChangeAspect="1"/>
          </p:cNvPicPr>
          <p:nvPr/>
        </p:nvPicPr>
        <p:blipFill rotWithShape="1">
          <a:blip r:embed="rId2" cstate="email">
            <a:alphaModFix amt="50000"/>
            <a:extLst>
              <a:ext uri="{28A0092B-C50C-407E-A947-70E740481C1C}">
                <a14:useLocalDpi xmlns:a14="http://schemas.microsoft.com/office/drawing/2010/main"/>
              </a:ext>
            </a:extLst>
          </a:blip>
          <a:srcRect/>
          <a:stretch/>
        </p:blipFill>
        <p:spPr>
          <a:xfrm>
            <a:off x="20" y="1"/>
            <a:ext cx="12191980" cy="6857999"/>
          </a:xfrm>
          <a:prstGeom prst="rect">
            <a:avLst/>
          </a:prstGeom>
        </p:spPr>
      </p:pic>
      <p:sp>
        <p:nvSpPr>
          <p:cNvPr id="2" name="Title 1">
            <a:extLst>
              <a:ext uri="{FF2B5EF4-FFF2-40B4-BE49-F238E27FC236}">
                <a16:creationId xmlns:a16="http://schemas.microsoft.com/office/drawing/2014/main" id="{8EAFFBA2-56B7-43E1-8F2B-DC294A39489A}"/>
              </a:ext>
            </a:extLst>
          </p:cNvPr>
          <p:cNvSpPr>
            <a:spLocks noGrp="1"/>
          </p:cNvSpPr>
          <p:nvPr>
            <p:ph type="ctrTitle"/>
          </p:nvPr>
        </p:nvSpPr>
        <p:spPr>
          <a:xfrm>
            <a:off x="1524000" y="1122362"/>
            <a:ext cx="9144000" cy="2900518"/>
          </a:xfrm>
        </p:spPr>
        <p:txBody>
          <a:bodyPr vert="horz" lIns="91440" tIns="45720" rIns="91440" bIns="45720" rtlCol="0" anchor="b">
            <a:normAutofit/>
          </a:bodyPr>
          <a:lstStyle/>
          <a:p>
            <a:pPr algn="ctr"/>
            <a:r>
              <a:rPr lang="en-US" sz="6600" b="1" dirty="0">
                <a:solidFill>
                  <a:srgbClr val="FFFFFF"/>
                </a:solidFill>
              </a:rPr>
              <a:t>SE PTTC</a:t>
            </a:r>
            <a:br>
              <a:rPr lang="en-US" sz="6600" b="1" dirty="0">
                <a:solidFill>
                  <a:srgbClr val="FFFFFF"/>
                </a:solidFill>
              </a:rPr>
            </a:br>
            <a:r>
              <a:rPr lang="en-US" sz="6600" b="1" dirty="0">
                <a:solidFill>
                  <a:srgbClr val="FFFFFF"/>
                </a:solidFill>
              </a:rPr>
              <a:t>SAMHSA 4E’s</a:t>
            </a:r>
            <a:br>
              <a:rPr lang="en-US" sz="6600" b="1" dirty="0">
                <a:solidFill>
                  <a:srgbClr val="FFFFFF"/>
                </a:solidFill>
              </a:rPr>
            </a:br>
            <a:r>
              <a:rPr lang="en-US" sz="6600" b="1" dirty="0">
                <a:solidFill>
                  <a:srgbClr val="FFFFFF"/>
                </a:solidFill>
              </a:rPr>
              <a:t>Learning Lab</a:t>
            </a:r>
          </a:p>
        </p:txBody>
      </p:sp>
      <p:sp>
        <p:nvSpPr>
          <p:cNvPr id="3" name="Subtitle 2">
            <a:extLst>
              <a:ext uri="{FF2B5EF4-FFF2-40B4-BE49-F238E27FC236}">
                <a16:creationId xmlns:a16="http://schemas.microsoft.com/office/drawing/2014/main" id="{844906D1-D0F0-42AA-8B1C-74BC9CE28967}"/>
              </a:ext>
            </a:extLst>
          </p:cNvPr>
          <p:cNvSpPr>
            <a:spLocks noGrp="1"/>
          </p:cNvSpPr>
          <p:nvPr>
            <p:ph type="subTitle" idx="1"/>
          </p:nvPr>
        </p:nvSpPr>
        <p:spPr>
          <a:xfrm>
            <a:off x="1286933" y="4159404"/>
            <a:ext cx="9505245" cy="1098395"/>
          </a:xfrm>
        </p:spPr>
        <p:txBody>
          <a:bodyPr vert="horz" lIns="91440" tIns="45720" rIns="91440" bIns="45720" rtlCol="0">
            <a:normAutofit/>
          </a:bodyPr>
          <a:lstStyle/>
          <a:p>
            <a:pPr marL="0" indent="0" algn="ctr"/>
            <a:r>
              <a:rPr lang="en-US" sz="3200" b="1" dirty="0"/>
              <a:t>Learning Laboratory – Session #2 – March 27, 2023</a:t>
            </a:r>
          </a:p>
        </p:txBody>
      </p:sp>
    </p:spTree>
    <p:extLst>
      <p:ext uri="{BB962C8B-B14F-4D97-AF65-F5344CB8AC3E}">
        <p14:creationId xmlns:p14="http://schemas.microsoft.com/office/powerpoint/2010/main" val="25025690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AFE832BB14C0469DD8CD6C23D9A8A2" ma:contentTypeVersion="13" ma:contentTypeDescription="Create a new document." ma:contentTypeScope="" ma:versionID="41e0834dfad12eb413a1abc9aaa6527f">
  <xsd:schema xmlns:xsd="http://www.w3.org/2001/XMLSchema" xmlns:xs="http://www.w3.org/2001/XMLSchema" xmlns:p="http://schemas.microsoft.com/office/2006/metadata/properties" xmlns:ns2="99b577c9-d7af-4c48-918f-21ba01d892bc" xmlns:ns3="b6241b28-3914-4c90-9864-b03ba342999c" targetNamespace="http://schemas.microsoft.com/office/2006/metadata/properties" ma:root="true" ma:fieldsID="2c7d384c1931d72e1e9521a12294639c" ns2:_="" ns3:_="">
    <xsd:import namespace="99b577c9-d7af-4c48-918f-21ba01d892bc"/>
    <xsd:import namespace="b6241b28-3914-4c90-9864-b03ba342999c"/>
    <xsd:element name="properties">
      <xsd:complexType>
        <xsd:sequence>
          <xsd:element name="documentManagement">
            <xsd:complexType>
              <xsd:all>
                <xsd:element ref="ns2:MediaServiceMetadata" minOccurs="0"/>
                <xsd:element ref="ns2:MediaServiceFastMetadata"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b577c9-d7af-4c48-918f-21ba01d892b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a78c423f-439d-4664-9363-3a727c5d197b"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6241b28-3914-4c90-9864-b03ba342999c"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6948e873-238c-4b29-98f0-05ceb9874a72}" ma:internalName="TaxCatchAll" ma:showField="CatchAllData" ma:web="b6241b28-3914-4c90-9864-b03ba342999c">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9b577c9-d7af-4c48-918f-21ba01d892bc">
      <Terms xmlns="http://schemas.microsoft.com/office/infopath/2007/PartnerControls"/>
    </lcf76f155ced4ddcb4097134ff3c332f>
    <TaxCatchAll xmlns="b6241b28-3914-4c90-9864-b03ba342999c" xsi:nil="true"/>
  </documentManagement>
</p:properties>
</file>

<file path=customXml/itemProps1.xml><?xml version="1.0" encoding="utf-8"?>
<ds:datastoreItem xmlns:ds="http://schemas.openxmlformats.org/officeDocument/2006/customXml" ds:itemID="{D3E04837-9AA2-40D6-B032-F86CD76B22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b577c9-d7af-4c48-918f-21ba01d892bc"/>
    <ds:schemaRef ds:uri="b6241b28-3914-4c90-9864-b03ba34299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0F582F7-535E-4CBC-BAF1-C301472FAD74}">
  <ds:schemaRefs>
    <ds:schemaRef ds:uri="http://schemas.microsoft.com/sharepoint/v3/contenttype/forms"/>
  </ds:schemaRefs>
</ds:datastoreItem>
</file>

<file path=customXml/itemProps3.xml><?xml version="1.0" encoding="utf-8"?>
<ds:datastoreItem xmlns:ds="http://schemas.openxmlformats.org/officeDocument/2006/customXml" ds:itemID="{A4FC75D7-583D-4205-B202-DEC57B9BE35D}">
  <ds:schemaRefs>
    <ds:schemaRef ds:uri="http://purl.org/dc/terms/"/>
    <ds:schemaRef ds:uri="http://schemas.microsoft.com/office/2006/metadata/properties"/>
    <ds:schemaRef ds:uri="b7814167-4496-4809-b120-835fecc48895"/>
    <ds:schemaRef ds:uri="http://schemas.microsoft.com/office/2006/documentManagement/types"/>
    <ds:schemaRef ds:uri="http://schemas.openxmlformats.org/package/2006/metadata/core-properties"/>
    <ds:schemaRef ds:uri="http://purl.org/dc/elements/1.1/"/>
    <ds:schemaRef ds:uri="http://purl.org/dc/dcmitype/"/>
    <ds:schemaRef ds:uri="http://schemas.microsoft.com/office/infopath/2007/PartnerControls"/>
    <ds:schemaRef ds:uri="171fcd62-335d-431b-97ed-75a239bd0ef9"/>
    <ds:schemaRef ds:uri="http://www.w3.org/XML/1998/namespace"/>
    <ds:schemaRef ds:uri="99b577c9-d7af-4c48-918f-21ba01d892bc"/>
    <ds:schemaRef ds:uri="b6241b28-3914-4c90-9864-b03ba342999c"/>
  </ds:schemaRefs>
</ds:datastoreItem>
</file>

<file path=docProps/app.xml><?xml version="1.0" encoding="utf-8"?>
<Properties xmlns="http://schemas.openxmlformats.org/officeDocument/2006/extended-properties" xmlns:vt="http://schemas.openxmlformats.org/officeDocument/2006/docPropsVTypes">
  <TotalTime>1095</TotalTime>
  <Words>2231</Words>
  <Application>Microsoft Office PowerPoint</Application>
  <PresentationFormat>Widescreen</PresentationFormat>
  <Paragraphs>379</Paragraphs>
  <Slides>60</Slides>
  <Notes>50</Notes>
  <HiddenSlides>0</HiddenSlides>
  <MMClips>0</MMClips>
  <ScaleCrop>false</ScaleCrop>
  <HeadingPairs>
    <vt:vector size="4" baseType="variant">
      <vt:variant>
        <vt:lpstr>Theme</vt:lpstr>
      </vt:variant>
      <vt:variant>
        <vt:i4>3</vt:i4>
      </vt:variant>
      <vt:variant>
        <vt:lpstr>Slide Titles</vt:lpstr>
      </vt:variant>
      <vt:variant>
        <vt:i4>60</vt:i4>
      </vt:variant>
    </vt:vector>
  </HeadingPairs>
  <TitlesOfParts>
    <vt:vector size="63" baseType="lpstr">
      <vt:lpstr>Office Theme</vt:lpstr>
      <vt:lpstr>3_Office Theme</vt:lpstr>
      <vt:lpstr>4_Office Theme</vt:lpstr>
      <vt:lpstr>Workforce Development Series The Application of the 4 E's using the Strategic Prevention Framework </vt:lpstr>
      <vt:lpstr>Disclaimer</vt:lpstr>
      <vt:lpstr>PowerPoint Presentation</vt:lpstr>
      <vt:lpstr>PowerPoint Presentation</vt:lpstr>
      <vt:lpstr>PowerPoint Presentation</vt:lpstr>
      <vt:lpstr>Housekeeping</vt:lpstr>
      <vt:lpstr>PowerPoint Presentation</vt:lpstr>
      <vt:lpstr>Today’s Presenters</vt:lpstr>
      <vt:lpstr>SE PTTC SAMHSA 4E’s Learning Lab</vt:lpstr>
      <vt:lpstr>Our partners</vt:lpstr>
      <vt:lpstr>PowerPoint Presentation</vt:lpstr>
      <vt:lpstr>PowerPoint Presentation</vt:lpstr>
      <vt:lpstr>PowerPoint Presentation</vt:lpstr>
      <vt:lpstr>PowerPoint Presentation</vt:lpstr>
      <vt:lpstr>PowerPoint Presentation</vt:lpstr>
      <vt:lpstr>PowerPoint Presentation</vt:lpstr>
      <vt:lpstr>The 4E’s</vt:lpstr>
      <vt:lpstr>Early Action</vt:lpstr>
      <vt:lpstr>PowerPoint Presentation</vt:lpstr>
      <vt:lpstr>PowerPoint Presentation</vt:lpstr>
      <vt:lpstr>PowerPoint Presentation</vt:lpstr>
      <vt:lpstr>PowerPoint Presentation</vt:lpstr>
      <vt:lpstr>Easy Access</vt:lpstr>
      <vt:lpstr>Easy Access</vt:lpstr>
      <vt:lpstr>PowerPoint Presentation</vt:lpstr>
      <vt:lpstr>Equitable Opportunities</vt:lpstr>
      <vt:lpstr>Equitable Opportunities</vt:lpstr>
      <vt:lpstr>Nothing About Us Without Us…</vt:lpstr>
      <vt:lpstr>PowerPoint Presentation</vt:lpstr>
      <vt:lpstr>Considerations For Equitable Engagement  </vt:lpstr>
      <vt:lpstr>QUESTIONS FOR ADVANCING EQUITY AND INCLUSION  </vt:lpstr>
      <vt:lpstr>Effective Delivery</vt:lpstr>
      <vt:lpstr>Effective Delivery</vt:lpstr>
      <vt:lpstr>PowerPoint Presentation</vt:lpstr>
      <vt:lpstr>Session #1</vt:lpstr>
      <vt:lpstr>The Strategic Prevention Framework (SPF)   </vt:lpstr>
      <vt:lpstr>The Strategic Prevention Framework</vt:lpstr>
      <vt:lpstr>The Intersection</vt:lpstr>
      <vt:lpstr>Assessment</vt:lpstr>
      <vt:lpstr>The Intersection - Poll</vt:lpstr>
      <vt:lpstr>Capacity</vt:lpstr>
      <vt:lpstr>The Intersection - Poll</vt:lpstr>
      <vt:lpstr>Planning</vt:lpstr>
      <vt:lpstr>The Intersection - Poll</vt:lpstr>
      <vt:lpstr>Implementation</vt:lpstr>
      <vt:lpstr>The Intersection - Poll</vt:lpstr>
      <vt:lpstr>Evaluation</vt:lpstr>
      <vt:lpstr>The Intersection - Poll</vt:lpstr>
      <vt:lpstr>Cultural Competence</vt:lpstr>
      <vt:lpstr>The Intersection - Discussion</vt:lpstr>
      <vt:lpstr>Sustainability</vt:lpstr>
      <vt:lpstr>The Intersection - Discussion</vt:lpstr>
      <vt:lpstr>Applying the 4E’s to your organization’s work with the SPF</vt:lpstr>
      <vt:lpstr>The Intersection - Poll</vt:lpstr>
      <vt:lpstr>PowerPoint Presentation</vt:lpstr>
      <vt:lpstr>Next Steps    Breakout #2</vt:lpstr>
      <vt:lpstr>PowerPoint Presentation</vt:lpstr>
      <vt:lpstr>PowerPoint Presentation</vt:lpstr>
      <vt:lpstr>THANK 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 PTTC Prevention Workforce Development</dc:title>
  <dc:creator>Carlton Hall</dc:creator>
  <cp:lastModifiedBy>Kristin Kidd, M.A.</cp:lastModifiedBy>
  <cp:revision>57</cp:revision>
  <cp:lastPrinted>2023-03-24T13:38:47Z</cp:lastPrinted>
  <dcterms:created xsi:type="dcterms:W3CDTF">2020-10-12T15:01:01Z</dcterms:created>
  <dcterms:modified xsi:type="dcterms:W3CDTF">2023-03-28T17:56:17Z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0x010100B5AFE832BB14C0469DD8CD6C23D9A8A2</vt:lpwstr>
  </property>
</Properties>
</file>