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3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2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84C90-EE61-45F3-BD67-8891AE1066AD}" type="datetimeFigureOut">
              <a:rPr lang="en-US" smtClean="0"/>
              <a:t>7/27/20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C5AE1-ADB5-4124-B369-08F83464B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/>
              <a:t>Read</a:t>
            </a:r>
            <a:r>
              <a:rPr lang="en-US" sz="1200" b="0" baseline="0" dirty="0"/>
              <a:t> the slide text and ask participants to reflect on and apply this to the dialogue.</a:t>
            </a:r>
            <a:endParaRPr lang="en-US" sz="1200" b="0" dirty="0"/>
          </a:p>
          <a:p>
            <a:endParaRPr lang="en-US" sz="12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8AABF-EA60-436A-A286-C5E91E316DF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41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EEEB-07B8-46E1-BDFE-2A29FD351DBE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9C7D-80E1-40F7-B084-2C0A478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8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EEEB-07B8-46E1-BDFE-2A29FD351DBE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9C7D-80E1-40F7-B084-2C0A478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5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EEEB-07B8-46E1-BDFE-2A29FD351DBE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9C7D-80E1-40F7-B084-2C0A478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68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llet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38328"/>
            <a:ext cx="11430000" cy="42062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1920195"/>
            <a:ext cx="5257800" cy="1219200"/>
          </a:xfrm>
        </p:spPr>
        <p:txBody>
          <a:bodyPr/>
          <a:lstStyle>
            <a:lvl2pPr marL="342900" indent="-228600">
              <a:spcBef>
                <a:spcPts val="0"/>
              </a:spcBef>
              <a:spcAft>
                <a:spcPts val="2400"/>
              </a:spcAft>
              <a:defRPr/>
            </a:lvl2pPr>
          </a:lstStyle>
          <a:p>
            <a:pPr lvl="1"/>
            <a:r>
              <a:rPr lang="en-US" dirty="0"/>
              <a:t>Bullet</a:t>
            </a:r>
          </a:p>
          <a:p>
            <a:pPr lvl="1"/>
            <a:r>
              <a:rPr lang="en-US" dirty="0"/>
              <a:t>Bullet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6324600"/>
            <a:ext cx="11430000" cy="228600"/>
          </a:xfrm>
        </p:spPr>
        <p:txBody>
          <a:bodyPr>
            <a:normAutofit/>
          </a:bodyPr>
          <a:lstStyle>
            <a:lvl1pPr algn="r">
              <a:defRPr sz="1000"/>
            </a:lvl1pPr>
          </a:lstStyle>
          <a:p>
            <a:pPr lvl="0"/>
            <a:r>
              <a:rPr lang="en-US" dirty="0"/>
              <a:t>Credit Line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324600" y="2133600"/>
            <a:ext cx="54864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81000" y="3498566"/>
            <a:ext cx="5257800" cy="1481138"/>
          </a:xfrm>
        </p:spPr>
        <p:txBody>
          <a:bodyPr>
            <a:normAutofit/>
          </a:bodyPr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81000" y="5257800"/>
            <a:ext cx="5181600" cy="1981200"/>
          </a:xfrm>
        </p:spPr>
        <p:txBody>
          <a:bodyPr>
            <a:normAutofit/>
          </a:bodyPr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381000" y="7696200"/>
            <a:ext cx="5334000" cy="1600200"/>
          </a:xfrm>
        </p:spPr>
        <p:txBody>
          <a:bodyPr>
            <a:normAutofit/>
          </a:bodyPr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50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EEEB-07B8-46E1-BDFE-2A29FD351DBE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9C7D-80E1-40F7-B084-2C0A478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5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EEEB-07B8-46E1-BDFE-2A29FD351DBE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9C7D-80E1-40F7-B084-2C0A478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3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EEEB-07B8-46E1-BDFE-2A29FD351DBE}" type="datetimeFigureOut">
              <a:rPr lang="en-US" smtClean="0"/>
              <a:t>7/27/20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9C7D-80E1-40F7-B084-2C0A478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9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EEEB-07B8-46E1-BDFE-2A29FD351DBE}" type="datetimeFigureOut">
              <a:rPr lang="en-US" smtClean="0"/>
              <a:t>7/27/20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9C7D-80E1-40F7-B084-2C0A478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8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EEEB-07B8-46E1-BDFE-2A29FD351DBE}" type="datetimeFigureOut">
              <a:rPr lang="en-US" smtClean="0"/>
              <a:t>7/27/20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9C7D-80E1-40F7-B084-2C0A478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8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EEEB-07B8-46E1-BDFE-2A29FD351DBE}" type="datetimeFigureOut">
              <a:rPr lang="en-US" smtClean="0"/>
              <a:t>7/27/20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9C7D-80E1-40F7-B084-2C0A478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EEEB-07B8-46E1-BDFE-2A29FD351DBE}" type="datetimeFigureOut">
              <a:rPr lang="en-US" smtClean="0"/>
              <a:t>7/27/20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9C7D-80E1-40F7-B084-2C0A478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5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EEEB-07B8-46E1-BDFE-2A29FD351DBE}" type="datetimeFigureOut">
              <a:rPr lang="en-US" smtClean="0"/>
              <a:t>7/27/20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9C7D-80E1-40F7-B084-2C0A478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EEEB-07B8-46E1-BDFE-2A29FD351DBE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9C7D-80E1-40F7-B084-2C0A47804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2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888" y="5538461"/>
            <a:ext cx="2481112" cy="1654076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095A87-017F-4D48-89F3-07C04BF322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8534400"/>
            <a:ext cx="11201400" cy="4571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Adopted by the ASAM Board of Directors September 15, 2019</a:t>
            </a:r>
            <a:endParaRPr lang="en-US" b="0" dirty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rgbClr val="37609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89A2F8-29B9-0A4D-A43B-E96286C86B3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82" b="21826"/>
          <a:stretch/>
        </p:blipFill>
        <p:spPr>
          <a:xfrm>
            <a:off x="1749287" y="524680"/>
            <a:ext cx="8716617" cy="552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21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29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UMKC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Halsall, Viannella</dc:creator>
  <cp:lastModifiedBy>Giuliano, Molly</cp:lastModifiedBy>
  <cp:revision>3</cp:revision>
  <dcterms:created xsi:type="dcterms:W3CDTF">2020-06-17T19:28:41Z</dcterms:created>
  <dcterms:modified xsi:type="dcterms:W3CDTF">2020-07-27T15:16:50Z</dcterms:modified>
</cp:coreProperties>
</file>