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 id="2147483665" r:id="rId5"/>
    <p:sldMasterId id="2147483677" r:id="rId6"/>
  </p:sldMasterIdLst>
  <p:notesMasterIdLst>
    <p:notesMasterId r:id="rId22"/>
  </p:notesMasterIdLst>
  <p:sldIdLst>
    <p:sldId id="256" r:id="rId7"/>
    <p:sldId id="800" r:id="rId8"/>
    <p:sldId id="1583" r:id="rId9"/>
    <p:sldId id="1595" r:id="rId10"/>
    <p:sldId id="1596" r:id="rId11"/>
    <p:sldId id="1597" r:id="rId12"/>
    <p:sldId id="1598" r:id="rId13"/>
    <p:sldId id="1599" r:id="rId14"/>
    <p:sldId id="1600" r:id="rId15"/>
    <p:sldId id="1592" r:id="rId16"/>
    <p:sldId id="1603" r:id="rId17"/>
    <p:sldId id="323" r:id="rId18"/>
    <p:sldId id="959" r:id="rId19"/>
    <p:sldId id="274" r:id="rId20"/>
    <p:sldId id="266" r:id="rId21"/>
  </p:sldIdLst>
  <p:sldSz cx="12192000" cy="6858000"/>
  <p:notesSz cx="6881813" cy="9296400"/>
  <p:embeddedFontLst>
    <p:embeddedFont>
      <p:font typeface="Helvetica" panose="020B0604020202020204" pitchFamily="34" charset="0"/>
      <p:regular r:id="rId23"/>
      <p:bold r:id="rId24"/>
      <p:italic r:id="rId25"/>
      <p:boldItalic r:id="rId26"/>
    </p:embeddedFont>
    <p:embeddedFont>
      <p:font typeface="Montserrat" panose="00000500000000000000" pitchFamily="2" charset="0"/>
      <p:regular r:id="rId27"/>
      <p:bold r:id="rId28"/>
      <p:italic r:id="rId29"/>
      <p:boldItalic r:id="rId30"/>
    </p:embeddedFont>
    <p:embeddedFont>
      <p:font typeface="Source Sans Pro" panose="020B0503030403020204" pitchFamily="34" charset="0"/>
      <p:regular r:id="rId31"/>
      <p:bold r:id="rId32"/>
      <p:italic r:id="rId33"/>
      <p:boldItalic r:id="rId34"/>
    </p:embeddedFont>
  </p:embeddedFontLst>
  <p:custDataLst>
    <p:tags r:id="rId35"/>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3" roundtripDataSignature="AMtx7mha1tqkA0Mm+hVrvvZqCSk1QOi1D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5C7D"/>
    <a:srgbClr val="FFFFFF"/>
    <a:srgbClr val="1E81AE"/>
    <a:srgbClr val="51B4E1"/>
    <a:srgbClr val="249CD2"/>
    <a:srgbClr val="E3E8CA"/>
    <a:srgbClr val="D8DFB3"/>
    <a:srgbClr val="C2CE88"/>
    <a:srgbClr val="94A545"/>
    <a:srgbClr val="89A67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6DDD5C9-1D41-461A-9957-7B5608784E7A}">
  <a:tblStyle styleId="{56DDD5C9-1D41-461A-9957-7B5608784E7A}"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7EAE7"/>
          </a:solidFill>
        </a:fill>
      </a:tcStyle>
    </a:wholeTbl>
    <a:band1H>
      <a:tcTxStyle b="off" i="off"/>
      <a:tcStyle>
        <a:tcBdr/>
        <a:fill>
          <a:solidFill>
            <a:srgbClr val="CCD2CB"/>
          </a:solidFill>
        </a:fill>
      </a:tcStyle>
    </a:band1H>
    <a:band2H>
      <a:tcTxStyle b="off" i="off"/>
      <a:tcStyle>
        <a:tcBdr/>
      </a:tcStyle>
    </a:band2H>
    <a:band1V>
      <a:tcTxStyle b="off" i="off"/>
      <a:tcStyle>
        <a:tcBdr/>
        <a:fill>
          <a:solidFill>
            <a:srgbClr val="CCD2CB"/>
          </a:solidFill>
        </a:fill>
      </a:tcStyle>
    </a:band1V>
    <a:band2V>
      <a:tcTxStyle b="off" i="off"/>
      <a:tcStyle>
        <a:tcBdr/>
      </a:tcStyle>
    </a:band2V>
    <a:lastCol>
      <a:tcTxStyle b="on" i="off">
        <a:font>
          <a:latin typeface="Calibri"/>
          <a:ea typeface="Calibri"/>
          <a:cs typeface="Calibri"/>
        </a:font>
        <a:schemeClr val="lt1"/>
      </a:tcTxStyle>
      <a:tcStyle>
        <a:tcBdr/>
        <a:fill>
          <a:solidFill>
            <a:schemeClr val="accent3"/>
          </a:solidFill>
        </a:fill>
      </a:tcStyle>
    </a:lastCol>
    <a:firstCol>
      <a:tcTxStyle b="on" i="off">
        <a:font>
          <a:latin typeface="Calibri"/>
          <a:ea typeface="Calibri"/>
          <a:cs typeface="Calibri"/>
        </a:font>
        <a:schemeClr val="lt1"/>
      </a:tcTxStyle>
      <a:tcStyle>
        <a:tcBdr/>
        <a:fill>
          <a:solidFill>
            <a:schemeClr val="accent3"/>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3"/>
          </a:solidFill>
        </a:fill>
      </a:tcStyle>
    </a:lastRow>
    <a:seCell>
      <a:tcTxStyle b="off" i="off"/>
      <a:tcStyle>
        <a:tcBdr/>
      </a:tcStyle>
    </a:seCell>
    <a:swCell>
      <a:tcTxStyle b="off" i="off"/>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3"/>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2255" autoAdjust="0"/>
  </p:normalViewPr>
  <p:slideViewPr>
    <p:cSldViewPr snapToGrid="0">
      <p:cViewPr varScale="1">
        <p:scale>
          <a:sx n="59" d="100"/>
          <a:sy n="59" d="100"/>
        </p:scale>
        <p:origin x="1589" y="67"/>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font" Target="fonts/font4.fntdata"/><Relationship Id="rId21" Type="http://schemas.openxmlformats.org/officeDocument/2006/relationships/slide" Target="slides/slide15.xml"/><Relationship Id="rId34" Type="http://schemas.openxmlformats.org/officeDocument/2006/relationships/font" Target="fonts/font12.fntdata"/><Relationship Id="rId47"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font" Target="fonts/font3.fntdata"/><Relationship Id="rId33" Type="http://schemas.openxmlformats.org/officeDocument/2006/relationships/font" Target="fonts/font11.fntdata"/><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font" Target="fonts/font7.fntdata"/><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font" Target="fonts/font2.fntdata"/><Relationship Id="rId32" Type="http://schemas.openxmlformats.org/officeDocument/2006/relationships/font" Target="fonts/font10.fntdata"/><Relationship Id="rId45"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font" Target="fonts/font1.fntdata"/><Relationship Id="rId28" Type="http://schemas.openxmlformats.org/officeDocument/2006/relationships/font" Target="fonts/font6.fntdata"/><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font" Target="fonts/font9.fntdata"/><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tags" Target="tags/tag1.xml"/><Relationship Id="rId43" Type="http://customschemas.google.com/relationships/presentationmetadata" Target="metadata"/><Relationship Id="rId8" Type="http://schemas.openxmlformats.org/officeDocument/2006/relationships/slide" Target="slides/slide2.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82119" cy="464820"/>
          </a:xfrm>
          <a:prstGeom prst="rect">
            <a:avLst/>
          </a:prstGeom>
          <a:noFill/>
          <a:ln>
            <a:noFill/>
          </a:ln>
        </p:spPr>
        <p:txBody>
          <a:bodyPr spcFirstLastPara="1" wrap="square" lIns="92425" tIns="46200" rIns="92425" bIns="462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98102" y="0"/>
            <a:ext cx="2982119" cy="464820"/>
          </a:xfrm>
          <a:prstGeom prst="rect">
            <a:avLst/>
          </a:prstGeom>
          <a:noFill/>
          <a:ln>
            <a:noFill/>
          </a:ln>
        </p:spPr>
        <p:txBody>
          <a:bodyPr spcFirstLastPara="1" wrap="square" lIns="92425" tIns="46200" rIns="92425" bIns="462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429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8182" y="4415790"/>
            <a:ext cx="5505450" cy="4183380"/>
          </a:xfrm>
          <a:prstGeom prst="rect">
            <a:avLst/>
          </a:prstGeom>
          <a:noFill/>
          <a:ln>
            <a:noFill/>
          </a:ln>
        </p:spPr>
        <p:txBody>
          <a:bodyPr spcFirstLastPara="1" wrap="square" lIns="92425" tIns="46200" rIns="92425" bIns="462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967"/>
            <a:ext cx="2982119" cy="464820"/>
          </a:xfrm>
          <a:prstGeom prst="rect">
            <a:avLst/>
          </a:prstGeom>
          <a:noFill/>
          <a:ln>
            <a:noFill/>
          </a:ln>
        </p:spPr>
        <p:txBody>
          <a:bodyPr spcFirstLastPara="1" wrap="square" lIns="92425" tIns="46200" rIns="92425" bIns="462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98102" y="8829967"/>
            <a:ext cx="2982119" cy="464820"/>
          </a:xfrm>
          <a:prstGeom prst="rect">
            <a:avLst/>
          </a:prstGeom>
          <a:noFill/>
          <a:ln>
            <a:noFill/>
          </a:ln>
        </p:spPr>
        <p:txBody>
          <a:bodyPr spcFirstLastPara="1" wrap="square" lIns="92425" tIns="46200" rIns="92425" bIns="462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p1:notes"/>
          <p:cNvSpPr txBox="1">
            <a:spLocks noGrp="1"/>
          </p:cNvSpPr>
          <p:nvPr>
            <p:ph type="body" idx="1"/>
          </p:nvPr>
        </p:nvSpPr>
        <p:spPr>
          <a:xfrm>
            <a:off x="688182" y="4415790"/>
            <a:ext cx="5505450" cy="4183380"/>
          </a:xfrm>
          <a:prstGeom prst="rect">
            <a:avLst/>
          </a:prstGeom>
          <a:noFill/>
          <a:ln>
            <a:noFill/>
          </a:ln>
        </p:spPr>
        <p:txBody>
          <a:bodyPr spcFirstLastPara="1" wrap="square" lIns="92425" tIns="46200" rIns="92425" bIns="462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[Insert your name, organization and date on the slide before your presentation.]</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Introduce yourself and, as time allows, ask participants to introduce themselves.</a:t>
            </a:r>
          </a:p>
          <a:p>
            <a:pPr marL="0" lvl="0" indent="0" algn="l" rtl="0">
              <a:lnSpc>
                <a:spcPct val="100000"/>
              </a:lnSpc>
              <a:spcBef>
                <a:spcPts val="0"/>
              </a:spcBef>
              <a:spcAft>
                <a:spcPts val="0"/>
              </a:spcAft>
              <a:buSzPts val="1400"/>
              <a:buNone/>
            </a:pPr>
            <a:endParaRPr dirty="0"/>
          </a:p>
        </p:txBody>
      </p:sp>
      <p:sp>
        <p:nvSpPr>
          <p:cNvPr id="81" name="Google Shape;81;p1:notes"/>
          <p:cNvSpPr>
            <a:spLocks noGrp="1" noRot="1" noChangeAspect="1"/>
          </p:cNvSpPr>
          <p:nvPr>
            <p:ph type="sldImg" idx="2"/>
          </p:nvPr>
        </p:nvSpPr>
        <p:spPr>
          <a:xfrm>
            <a:off x="3429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https://unsplash.com/photos/cyxtMIhirDw</a:t>
            </a:r>
          </a:p>
          <a:p>
            <a:endParaRPr lang="en-US" dirty="0"/>
          </a:p>
          <a:p>
            <a:r>
              <a:rPr lang="en-US" dirty="0"/>
              <a:t>Share the information from this slide and ask if people have any questions about what is meant by prevention. Note that by putting resources "upstream" we save time, money, energy, and lives downstream. Be sure the audience understands this metaphor, as it is used a lot. </a:t>
            </a:r>
          </a:p>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908665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happens, "upstream" then? Share that we are able to move “upstream” by reducing risk factors that we know through research increases the likelihood of substance misuse. At the same time, we need to focus on increasing protective factors that buffer the impact of risk factors and increase health and wellness. By making risk factors lower, and protective factors higher, we are creating and reinforcing conditions that promote health behaviors and lifestyles, which was part of the definition of prevention we discussed earlier. </a:t>
            </a:r>
            <a:endParaRPr lang="en-US" i="1" dirty="0"/>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2D8DD69C-2A55-49A4-9E79-EC660C2FF769}"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582348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D9278DF4-6781-442B-9085-124110BA92F1}"/>
              </a:ext>
            </a:extLst>
          </p:cNvPr>
          <p:cNvSpPr>
            <a:spLocks noGrp="1" noRot="1" noChangeAspect="1" noTextEdit="1"/>
          </p:cNvSpPr>
          <p:nvPr>
            <p:ph type="sldImg"/>
          </p:nvPr>
        </p:nvSpPr>
        <p:spPr bwMode="auto">
          <a:xfrm>
            <a:off x="1676400" y="460375"/>
            <a:ext cx="3648075" cy="20526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Rectangle 3">
            <a:extLst>
              <a:ext uri="{FF2B5EF4-FFF2-40B4-BE49-F238E27FC236}">
                <a16:creationId xmlns:a16="http://schemas.microsoft.com/office/drawing/2014/main" id="{E7EB31C0-3654-462E-95E8-359095145A69}"/>
              </a:ext>
            </a:extLst>
          </p:cNvPr>
          <p:cNvSpPr>
            <a:spLocks noGrp="1"/>
          </p:cNvSpPr>
          <p:nvPr>
            <p:ph type="body" idx="1"/>
          </p:nvPr>
        </p:nvSpPr>
        <p:spPr bwMode="auto">
          <a:xfrm>
            <a:off x="417513" y="2728913"/>
            <a:ext cx="6199187" cy="64023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465138">
              <a:spcBef>
                <a:spcPct val="0"/>
              </a:spcBef>
            </a:pPr>
            <a:r>
              <a:rPr lang="en-US" altLang="en-US" sz="1100" dirty="0">
                <a:latin typeface="Arial"/>
                <a:ea typeface="MS PGothic"/>
                <a:cs typeface="Arial"/>
              </a:rPr>
              <a:t>Point out to participants that we need a comprehensive approach to prevention with prevention interventions in all four of these contexts: Individual, family, school, and community/society.  This is the part of the definition of prevention where we talked about, "</a:t>
            </a:r>
            <a:r>
              <a:rPr lang="en-US" dirty="0"/>
              <a:t>empowering individuals and systems"</a:t>
            </a:r>
            <a:endParaRPr lang="en-US" altLang="en-US" sz="1100" dirty="0">
              <a:latin typeface="Arial" panose="020B0604020202020204" pitchFamily="34" charset="0"/>
              <a:ea typeface="MS PGothic" panose="020B0600070205080204" pitchFamily="34" charset="-128"/>
            </a:endParaRPr>
          </a:p>
          <a:p>
            <a:pPr defTabSz="465138">
              <a:spcBef>
                <a:spcPct val="0"/>
              </a:spcBef>
            </a:pPr>
            <a:endParaRPr lang="en-US" altLang="en-US" sz="1100" dirty="0">
              <a:latin typeface="Arial" panose="020B0604020202020204" pitchFamily="34" charset="0"/>
              <a:ea typeface="MS PGothic" panose="020B0600070205080204" pitchFamily="34" charset="-128"/>
            </a:endParaRPr>
          </a:p>
          <a:p>
            <a:pPr defTabSz="465138">
              <a:spcBef>
                <a:spcPct val="0"/>
              </a:spcBef>
            </a:pPr>
            <a:r>
              <a:rPr lang="en-US" altLang="en-US" sz="1100" dirty="0">
                <a:latin typeface="Arial" panose="020B0604020202020204" pitchFamily="34" charset="0"/>
                <a:ea typeface="MS PGothic" panose="020B0600070205080204" pitchFamily="34" charset="-128"/>
              </a:rPr>
              <a:t>Share with participants: </a:t>
            </a:r>
            <a:endParaRPr lang="en-US" altLang="en-US" sz="1100" dirty="0">
              <a:ea typeface="MS PGothic" panose="020B0600070205080204" pitchFamily="34" charset="-128"/>
            </a:endParaRPr>
          </a:p>
          <a:p>
            <a:pPr defTabSz="465138">
              <a:spcBef>
                <a:spcPct val="0"/>
              </a:spcBef>
              <a:buFont typeface="Symbol" panose="05050102010706020507" pitchFamily="18" charset="2"/>
              <a:buChar char=""/>
            </a:pPr>
            <a:r>
              <a:rPr lang="en-US" altLang="en-US" sz="1100" dirty="0">
                <a:latin typeface="Arial" panose="020B0604020202020204" pitchFamily="34" charset="0"/>
                <a:ea typeface="MS PGothic" panose="020B0600070205080204" pitchFamily="34" charset="-128"/>
              </a:rPr>
              <a:t>Since multiple contexts influence people</a:t>
            </a:r>
            <a:r>
              <a:rPr lang="ja-JP" altLang="en-US" sz="1100" dirty="0">
                <a:latin typeface="Arial" panose="020B0604020202020204" pitchFamily="34" charset="0"/>
                <a:ea typeface="MS PGothic" panose="020B0600070205080204" pitchFamily="34" charset="-128"/>
              </a:rPr>
              <a:t>’</a:t>
            </a:r>
            <a:r>
              <a:rPr lang="en-US" altLang="ja-JP" sz="1100" dirty="0">
                <a:latin typeface="Arial" panose="020B0604020202020204" pitchFamily="34" charset="0"/>
                <a:ea typeface="MS PGothic" panose="020B0600070205080204" pitchFamily="34" charset="-128"/>
              </a:rPr>
              <a:t>s lives, </a:t>
            </a:r>
            <a:r>
              <a:rPr lang="en-US" altLang="ja-JP" sz="1100" b="1" u="sng" dirty="0">
                <a:latin typeface="Arial" panose="020B0604020202020204" pitchFamily="34" charset="0"/>
                <a:ea typeface="MS PGothic" panose="020B0600070205080204" pitchFamily="34" charset="-128"/>
              </a:rPr>
              <a:t>multiple interventions </a:t>
            </a:r>
            <a:r>
              <a:rPr lang="en-US" altLang="ja-JP" sz="1100" dirty="0">
                <a:latin typeface="Arial" panose="020B0604020202020204" pitchFamily="34" charset="0"/>
                <a:ea typeface="MS PGothic" panose="020B0600070205080204" pitchFamily="34" charset="-128"/>
              </a:rPr>
              <a:t>are necessary to reduce substance misuse and to promote emotional well-being. </a:t>
            </a:r>
          </a:p>
          <a:p>
            <a:pPr defTabSz="465138">
              <a:spcBef>
                <a:spcPct val="0"/>
              </a:spcBef>
              <a:buFont typeface="Symbol" panose="05050102010706020507" pitchFamily="18" charset="2"/>
              <a:buChar char=""/>
            </a:pPr>
            <a:r>
              <a:rPr lang="en-US" altLang="en-US" sz="1100" dirty="0">
                <a:latin typeface="Arial" panose="020B0604020202020204" pitchFamily="34" charset="0"/>
                <a:ea typeface="MS PGothic" panose="020B0600070205080204" pitchFamily="34" charset="-128"/>
              </a:rPr>
              <a:t>Since multiple contexts influence health and well-being, it</a:t>
            </a:r>
            <a:r>
              <a:rPr lang="ja-JP" altLang="en-US" sz="1100" dirty="0">
                <a:latin typeface="Arial" panose="020B0604020202020204" pitchFamily="34" charset="0"/>
                <a:ea typeface="MS PGothic" panose="020B0600070205080204" pitchFamily="34" charset="-128"/>
              </a:rPr>
              <a:t>’</a:t>
            </a:r>
            <a:r>
              <a:rPr lang="en-US" altLang="ja-JP" sz="1100" dirty="0">
                <a:latin typeface="Arial" panose="020B0604020202020204" pitchFamily="34" charset="0"/>
                <a:ea typeface="MS PGothic" panose="020B0600070205080204" pitchFamily="34" charset="-128"/>
              </a:rPr>
              <a:t>s important to </a:t>
            </a:r>
            <a:r>
              <a:rPr lang="en-US" altLang="ja-JP" sz="1100" b="1" u="sng" dirty="0">
                <a:latin typeface="Arial" panose="020B0604020202020204" pitchFamily="34" charset="0"/>
                <a:ea typeface="MS PGothic" panose="020B0600070205080204" pitchFamily="34" charset="-128"/>
              </a:rPr>
              <a:t>collaborate</a:t>
            </a:r>
            <a:r>
              <a:rPr lang="en-US" altLang="ja-JP" sz="1100" b="1" dirty="0">
                <a:latin typeface="Arial" panose="020B0604020202020204" pitchFamily="34" charset="0"/>
                <a:ea typeface="MS PGothic" panose="020B0600070205080204" pitchFamily="34" charset="-128"/>
              </a:rPr>
              <a:t> </a:t>
            </a:r>
            <a:r>
              <a:rPr lang="en-US" altLang="ja-JP" sz="1100" dirty="0">
                <a:latin typeface="Arial" panose="020B0604020202020204" pitchFamily="34" charset="0"/>
                <a:ea typeface="MS PGothic" panose="020B0600070205080204" pitchFamily="34" charset="-128"/>
              </a:rPr>
              <a:t>with professionals in different sectors of the community, such as education, justice, and law enforcement.</a:t>
            </a:r>
          </a:p>
          <a:p>
            <a:pPr defTabSz="465138">
              <a:spcBef>
                <a:spcPct val="0"/>
              </a:spcBef>
            </a:pPr>
            <a:r>
              <a:rPr lang="en-US" altLang="en-US" sz="1100" dirty="0">
                <a:latin typeface="Arial" panose="020B0604020202020204" pitchFamily="34" charset="0"/>
                <a:ea typeface="MS PGothic" panose="020B0600070205080204" pitchFamily="34" charset="-128"/>
              </a:rPr>
              <a:t> </a:t>
            </a:r>
            <a:endParaRPr lang="en-US" altLang="en-US" sz="1100" dirty="0">
              <a:ea typeface="MS PGothic" panose="020B0600070205080204" pitchFamily="34" charset="-128"/>
            </a:endParaRPr>
          </a:p>
          <a:p>
            <a:pPr defTabSz="465138">
              <a:spcBef>
                <a:spcPct val="0"/>
              </a:spcBef>
            </a:pPr>
            <a:r>
              <a:rPr lang="en-US" altLang="en-US" sz="1100" dirty="0">
                <a:latin typeface="Arial" panose="020B0604020202020204" pitchFamily="34" charset="0"/>
                <a:ea typeface="MS PGothic" panose="020B0600070205080204" pitchFamily="34" charset="-128"/>
              </a:rPr>
              <a:t>If you have time, provide examples of substance misuse prevention efforts that your community is implementing in these different contexts in order to reduce risk factors and increase protective factors.</a:t>
            </a:r>
            <a:endParaRPr lang="en-US" altLang="en-US" sz="1100" dirty="0">
              <a:ea typeface="MS PGothic" panose="020B0600070205080204"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Share with participants that before prevention interventions are selected to be implemented in your community, it is essential that these three questions are answered using data collected for your community. Ask the questions, then let participants know that we have an evidence based, scientifically grounded planning process to help us answer these questions using that data. It's called the Strategic Prevention Framework, then show the next slide. </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67448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ACBEBA74-F926-440F-8F59-D8B6C7BBE7BD}"/>
              </a:ext>
            </a:extLst>
          </p:cNvPr>
          <p:cNvSpPr>
            <a:spLocks noGrp="1" noRot="1" noChangeAspect="1" noTextEdit="1"/>
          </p:cNvSpPr>
          <p:nvPr>
            <p:ph type="sldImg"/>
          </p:nvPr>
        </p:nvSpPr>
        <p:spPr bwMode="auto">
          <a:xfrm>
            <a:off x="1530350" y="696913"/>
            <a:ext cx="3879850" cy="21828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a:extLst>
              <a:ext uri="{FF2B5EF4-FFF2-40B4-BE49-F238E27FC236}">
                <a16:creationId xmlns:a16="http://schemas.microsoft.com/office/drawing/2014/main" id="{0F98EA09-D1E0-4480-B585-947C7E51FA88}"/>
              </a:ext>
            </a:extLst>
          </p:cNvPr>
          <p:cNvSpPr>
            <a:spLocks noGrp="1"/>
          </p:cNvSpPr>
          <p:nvPr>
            <p:ph type="body" idx="1"/>
          </p:nvPr>
        </p:nvSpPr>
        <p:spPr bwMode="auto">
          <a:xfrm>
            <a:off x="500063" y="3044825"/>
            <a:ext cx="6010275" cy="56530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1100" dirty="0">
                <a:solidFill>
                  <a:srgbClr val="000000"/>
                </a:solidFill>
                <a:latin typeface="Arial" panose="020B0604020202020204" pitchFamily="34" charset="0"/>
                <a:ea typeface="MS PGothic" panose="020B0600070205080204" pitchFamily="34" charset="-128"/>
                <a:cs typeface="Arial" panose="020B0604020202020204" pitchFamily="34" charset="0"/>
              </a:rPr>
              <a:t>Share with participants that the SPF is the “How” of prevention. It is a strategic planning process that SAMSHA (Substance Abuse and Mental Health Services Administration) has identified and evidence supports as being effective at identifying and implementing prevention practices.</a:t>
            </a:r>
          </a:p>
          <a:p>
            <a:pPr eaLnBrk="1" hangingPunct="1">
              <a:spcBef>
                <a:spcPct val="0"/>
              </a:spcBef>
            </a:pPr>
            <a:endParaRPr lang="en-US" altLang="en-US" sz="1100" dirty="0">
              <a:solidFill>
                <a:srgbClr val="000000"/>
              </a:solidFill>
              <a:latin typeface="Arial" panose="020B0604020202020204" pitchFamily="34" charset="0"/>
              <a:ea typeface="MS PGothic" panose="020B0600070205080204" pitchFamily="34" charset="-128"/>
              <a:cs typeface="Arial" panose="020B0604020202020204" pitchFamily="34" charset="0"/>
            </a:endParaRPr>
          </a:p>
          <a:p>
            <a:pPr eaLnBrk="1" hangingPunct="1">
              <a:spcBef>
                <a:spcPct val="0"/>
              </a:spcBef>
            </a:pPr>
            <a:r>
              <a:rPr lang="en-US" altLang="en-US" sz="1100" dirty="0">
                <a:solidFill>
                  <a:srgbClr val="000000"/>
                </a:solidFill>
                <a:latin typeface="Arial" panose="020B0604020202020204" pitchFamily="34" charset="0"/>
                <a:ea typeface="MS PGothic" panose="020B0600070205080204" pitchFamily="34" charset="-128"/>
                <a:cs typeface="Arial" panose="020B0604020202020204" pitchFamily="34" charset="0"/>
              </a:rPr>
              <a:t>“Strategic Prevention Framework (SPF), a 5-step planning process that guides the selection, implementation, and evaluation of evidence-based, culturally appropriate, sustainable prevention activities. The SPF's effectiveness begins with a clear understanding of community needs and depends on the involvement of community members in all stages of the planning process. Each step contains key milestones and products that are essential to the validity of the process. Focused on systems development, the SPF reflects a public health, or community-based, approach to delivering effective prevention.</a:t>
            </a:r>
          </a:p>
          <a:p>
            <a:pPr eaLnBrk="1" hangingPunct="1">
              <a:spcBef>
                <a:spcPct val="0"/>
              </a:spcBef>
            </a:pPr>
            <a:endParaRPr lang="en-US" altLang="en-US" sz="1100" dirty="0">
              <a:solidFill>
                <a:srgbClr val="000000"/>
              </a:solidFill>
              <a:latin typeface="Arial" panose="020B0604020202020204" pitchFamily="34" charset="0"/>
              <a:ea typeface="MS PGothic" panose="020B0600070205080204" pitchFamily="34" charset="-128"/>
              <a:cs typeface="Arial" panose="020B0604020202020204" pitchFamily="34" charset="0"/>
            </a:endParaRPr>
          </a:p>
          <a:p>
            <a:pPr eaLnBrk="1" hangingPunct="1">
              <a:spcBef>
                <a:spcPct val="0"/>
              </a:spcBef>
            </a:pPr>
            <a:r>
              <a:rPr lang="en-US" altLang="en-US" sz="1100" dirty="0">
                <a:solidFill>
                  <a:srgbClr val="000000"/>
                </a:solidFill>
                <a:latin typeface="Arial" panose="020B0604020202020204" pitchFamily="34" charset="0"/>
                <a:ea typeface="MS PGothic" panose="020B0600070205080204" pitchFamily="34" charset="-128"/>
                <a:cs typeface="Arial" panose="020B0604020202020204" pitchFamily="34" charset="0"/>
              </a:rPr>
              <a:t>The SPF includes these steps, guided by the principles of cultural competence and sustainability:</a:t>
            </a:r>
          </a:p>
          <a:p>
            <a:pPr eaLnBrk="1" hangingPunct="1">
              <a:spcBef>
                <a:spcPct val="0"/>
              </a:spcBef>
            </a:pPr>
            <a:r>
              <a:rPr lang="en-US" altLang="en-US" sz="1100" dirty="0">
                <a:solidFill>
                  <a:srgbClr val="000000"/>
                </a:solidFill>
                <a:latin typeface="Arial" panose="020B0604020202020204" pitchFamily="34" charset="0"/>
                <a:ea typeface="MS PGothic" panose="020B0600070205080204" pitchFamily="34" charset="-128"/>
                <a:cs typeface="Arial" panose="020B0604020202020204" pitchFamily="34" charset="0"/>
              </a:rPr>
              <a:t>Step 1. Assess Needs</a:t>
            </a:r>
          </a:p>
          <a:p>
            <a:pPr eaLnBrk="1" hangingPunct="1">
              <a:spcBef>
                <a:spcPct val="0"/>
              </a:spcBef>
            </a:pPr>
            <a:r>
              <a:rPr lang="en-US" altLang="en-US" sz="1100" dirty="0">
                <a:solidFill>
                  <a:srgbClr val="000000"/>
                </a:solidFill>
                <a:latin typeface="Arial" panose="020B0604020202020204" pitchFamily="34" charset="0"/>
                <a:ea typeface="MS PGothic" panose="020B0600070205080204" pitchFamily="34" charset="-128"/>
                <a:cs typeface="Arial" panose="020B0604020202020204" pitchFamily="34" charset="0"/>
              </a:rPr>
              <a:t>Step 2. Build Capacity</a:t>
            </a:r>
          </a:p>
          <a:p>
            <a:pPr eaLnBrk="1" hangingPunct="1">
              <a:spcBef>
                <a:spcPct val="0"/>
              </a:spcBef>
            </a:pPr>
            <a:r>
              <a:rPr lang="en-US" altLang="en-US" sz="1100" dirty="0">
                <a:solidFill>
                  <a:srgbClr val="000000"/>
                </a:solidFill>
                <a:latin typeface="Arial" panose="020B0604020202020204" pitchFamily="34" charset="0"/>
                <a:ea typeface="MS PGothic" panose="020B0600070205080204" pitchFamily="34" charset="-128"/>
                <a:cs typeface="Arial" panose="020B0604020202020204" pitchFamily="34" charset="0"/>
              </a:rPr>
              <a:t>Step 3. Plan</a:t>
            </a:r>
          </a:p>
          <a:p>
            <a:pPr eaLnBrk="1" hangingPunct="1">
              <a:spcBef>
                <a:spcPct val="0"/>
              </a:spcBef>
            </a:pPr>
            <a:r>
              <a:rPr lang="en-US" altLang="en-US" sz="1100" dirty="0">
                <a:solidFill>
                  <a:srgbClr val="000000"/>
                </a:solidFill>
                <a:latin typeface="Arial" panose="020B0604020202020204" pitchFamily="34" charset="0"/>
                <a:ea typeface="MS PGothic" panose="020B0600070205080204" pitchFamily="34" charset="-128"/>
                <a:cs typeface="Arial" panose="020B0604020202020204" pitchFamily="34" charset="0"/>
              </a:rPr>
              <a:t>Step 4. Implement</a:t>
            </a:r>
          </a:p>
          <a:p>
            <a:pPr eaLnBrk="1" hangingPunct="1">
              <a:spcBef>
                <a:spcPct val="0"/>
              </a:spcBef>
            </a:pPr>
            <a:r>
              <a:rPr lang="en-US" altLang="en-US" sz="1100" dirty="0">
                <a:solidFill>
                  <a:srgbClr val="000000"/>
                </a:solidFill>
                <a:latin typeface="Arial" panose="020B0604020202020204" pitchFamily="34" charset="0"/>
                <a:ea typeface="MS PGothic" panose="020B0600070205080204" pitchFamily="34" charset="-128"/>
                <a:cs typeface="Arial" panose="020B0604020202020204" pitchFamily="34" charset="0"/>
              </a:rPr>
              <a:t>Step 5. Evaluate</a:t>
            </a:r>
          </a:p>
          <a:p>
            <a:pPr>
              <a:spcBef>
                <a:spcPct val="0"/>
              </a:spcBef>
            </a:pPr>
            <a:endParaRPr lang="en-US" altLang="en-US" sz="1100" dirty="0">
              <a:solidFill>
                <a:srgbClr val="000000"/>
              </a:solidFill>
              <a:latin typeface="Arial" panose="020B0604020202020204" pitchFamily="34" charset="0"/>
              <a:ea typeface="MS PGothic" panose="020B0600070205080204" pitchFamily="34" charset="-128"/>
              <a:cs typeface="Arial" panose="020B0604020202020204" pitchFamily="34" charset="0"/>
            </a:endParaRPr>
          </a:p>
          <a:p>
            <a:pPr>
              <a:spcBef>
                <a:spcPct val="0"/>
              </a:spcBef>
            </a:pPr>
            <a:r>
              <a:rPr lang="en-US" altLang="en-US" sz="1100" dirty="0">
                <a:solidFill>
                  <a:srgbClr val="000000"/>
                </a:solidFill>
                <a:latin typeface="Arial"/>
                <a:ea typeface="MS PGothic"/>
                <a:cs typeface="Arial"/>
              </a:rPr>
              <a:t>And, once you have gone through the process, you begin again to continue to monitor and evaluate your programing to be sure you continue to meet the needs of the community as the needs, and the community, change. </a:t>
            </a:r>
            <a:endParaRPr lang="en-US" altLang="en-US" sz="1100" dirty="0">
              <a:solidFill>
                <a:srgbClr val="000000"/>
              </a:solidFill>
              <a:latin typeface="Arial" panose="020B0604020202020204" pitchFamily="34" charset="0"/>
              <a:ea typeface="MS PGothic" panose="020B0600070205080204" pitchFamily="34" charset="-128"/>
              <a:cs typeface="Arial" panose="020B0604020202020204" pitchFamily="34" charset="0"/>
            </a:endParaRPr>
          </a:p>
        </p:txBody>
      </p:sp>
      <p:sp>
        <p:nvSpPr>
          <p:cNvPr id="25604" name="Slide Number Placeholder 1">
            <a:extLst>
              <a:ext uri="{FF2B5EF4-FFF2-40B4-BE49-F238E27FC236}">
                <a16:creationId xmlns:a16="http://schemas.microsoft.com/office/drawing/2014/main" id="{1CEA6D8D-7082-47D8-A469-AC0E0AA4089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5650" indent="-290513">
              <a:spcBef>
                <a:spcPct val="30000"/>
              </a:spcBef>
              <a:defRPr sz="1200">
                <a:solidFill>
                  <a:schemeClr val="tx1"/>
                </a:solidFill>
                <a:latin typeface="Calibri" panose="020F0502020204030204" pitchFamily="34" charset="0"/>
              </a:defRPr>
            </a:lvl2pPr>
            <a:lvl3pPr marL="1163638" indent="-231775">
              <a:spcBef>
                <a:spcPct val="30000"/>
              </a:spcBef>
              <a:defRPr sz="1200">
                <a:solidFill>
                  <a:schemeClr val="tx1"/>
                </a:solidFill>
                <a:latin typeface="Calibri" panose="020F0502020204030204" pitchFamily="34" charset="0"/>
              </a:defRPr>
            </a:lvl3pPr>
            <a:lvl4pPr marL="1630363" indent="-231775">
              <a:spcBef>
                <a:spcPct val="30000"/>
              </a:spcBef>
              <a:defRPr sz="1200">
                <a:solidFill>
                  <a:schemeClr val="tx1"/>
                </a:solidFill>
                <a:latin typeface="Calibri" panose="020F0502020204030204" pitchFamily="34" charset="0"/>
              </a:defRPr>
            </a:lvl4pPr>
            <a:lvl5pPr marL="2095500" indent="-231775">
              <a:spcBef>
                <a:spcPct val="30000"/>
              </a:spcBef>
              <a:defRPr sz="1200">
                <a:solidFill>
                  <a:schemeClr val="tx1"/>
                </a:solidFill>
                <a:latin typeface="Calibri" panose="020F0502020204030204" pitchFamily="34" charset="0"/>
              </a:defRPr>
            </a:lvl5pPr>
            <a:lvl6pPr marL="2552700" indent="-231775" defTabSz="457200" eaLnBrk="0" fontAlgn="base" hangingPunct="0">
              <a:spcBef>
                <a:spcPct val="30000"/>
              </a:spcBef>
              <a:spcAft>
                <a:spcPct val="0"/>
              </a:spcAft>
              <a:defRPr sz="1200">
                <a:solidFill>
                  <a:schemeClr val="tx1"/>
                </a:solidFill>
                <a:latin typeface="Calibri" panose="020F0502020204030204" pitchFamily="34" charset="0"/>
              </a:defRPr>
            </a:lvl6pPr>
            <a:lvl7pPr marL="3009900" indent="-231775" defTabSz="457200" eaLnBrk="0" fontAlgn="base" hangingPunct="0">
              <a:spcBef>
                <a:spcPct val="30000"/>
              </a:spcBef>
              <a:spcAft>
                <a:spcPct val="0"/>
              </a:spcAft>
              <a:defRPr sz="1200">
                <a:solidFill>
                  <a:schemeClr val="tx1"/>
                </a:solidFill>
                <a:latin typeface="Calibri" panose="020F0502020204030204" pitchFamily="34" charset="0"/>
              </a:defRPr>
            </a:lvl7pPr>
            <a:lvl8pPr marL="3467100" indent="-231775" defTabSz="457200" eaLnBrk="0" fontAlgn="base" hangingPunct="0">
              <a:spcBef>
                <a:spcPct val="30000"/>
              </a:spcBef>
              <a:spcAft>
                <a:spcPct val="0"/>
              </a:spcAft>
              <a:defRPr sz="1200">
                <a:solidFill>
                  <a:schemeClr val="tx1"/>
                </a:solidFill>
                <a:latin typeface="Calibri" panose="020F0502020204030204" pitchFamily="34" charset="0"/>
              </a:defRPr>
            </a:lvl8pPr>
            <a:lvl9pPr marL="3924300" indent="-231775" defTabSz="4572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755F1CA0-ECB5-47B8-ABD7-6EEFF040F3A8}"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14</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11:notes"/>
          <p:cNvSpPr txBox="1">
            <a:spLocks noGrp="1"/>
          </p:cNvSpPr>
          <p:nvPr>
            <p:ph type="body" idx="1"/>
          </p:nvPr>
        </p:nvSpPr>
        <p:spPr>
          <a:xfrm>
            <a:off x="688182" y="4415790"/>
            <a:ext cx="5505450" cy="4183380"/>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0"/>
              </a:spcBef>
              <a:spcAft>
                <a:spcPts val="0"/>
              </a:spcAft>
              <a:buSzPts val="1400"/>
              <a:buNone/>
            </a:pPr>
            <a:endParaRPr dirty="0"/>
          </a:p>
        </p:txBody>
      </p:sp>
      <p:sp>
        <p:nvSpPr>
          <p:cNvPr id="149" name="Google Shape;149;p11:notes"/>
          <p:cNvSpPr>
            <a:spLocks noGrp="1" noRot="1" noChangeAspect="1"/>
          </p:cNvSpPr>
          <p:nvPr>
            <p:ph type="sldImg" idx="2"/>
          </p:nvPr>
        </p:nvSpPr>
        <p:spPr>
          <a:xfrm>
            <a:off x="3429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Point out the examples of prevention in other fields: </a:t>
            </a:r>
          </a:p>
          <a:p>
            <a:pPr marL="628650" lvl="1" indent="-171450">
              <a:buFont typeface="Arial" panose="020B0604020202020204" pitchFamily="34" charset="0"/>
              <a:buChar char="•"/>
            </a:pPr>
            <a:r>
              <a:rPr lang="en-US" dirty="0"/>
              <a:t>Anti-virus software PREVENTS viruses from attacking your computer</a:t>
            </a:r>
          </a:p>
          <a:p>
            <a:pPr marL="628650" lvl="1" indent="-171450">
              <a:buFont typeface="Arial" panose="020B0604020202020204" pitchFamily="34" charset="0"/>
              <a:buChar char="•"/>
            </a:pPr>
            <a:r>
              <a:rPr lang="en-US" dirty="0"/>
              <a:t>Lighthouses PREVENT ships from crashing into rocks</a:t>
            </a:r>
          </a:p>
          <a:p>
            <a:pPr marL="628650" marR="0" lvl="1"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dirty="0"/>
              <a:t>Vaccinations PREVENT illnesses</a:t>
            </a:r>
          </a:p>
          <a:p>
            <a:pPr marL="628650" lvl="1" indent="-171450">
              <a:buFont typeface="Arial" panose="020B0604020202020204" pitchFamily="34" charset="0"/>
              <a:buChar char="•"/>
            </a:pPr>
            <a:r>
              <a:rPr lang="en-US" dirty="0"/>
              <a:t>Sunscreen PREVENTS sunburns</a:t>
            </a:r>
          </a:p>
          <a:p>
            <a:pPr marL="628650" lvl="1" indent="-171450">
              <a:buFont typeface="Arial" panose="020B0604020202020204" pitchFamily="34" charset="0"/>
              <a:buChar char="•"/>
            </a:pPr>
            <a:r>
              <a:rPr lang="en-US" dirty="0"/>
              <a:t>Harm reduction PREVENTS overdose and death. Both to bring it within our realm of work and also to set primary prevention apart from harm reduction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8DD69C-2A55-49A4-9E79-EC660C2FF76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258581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Share with participants that, as they likely already know, prevention focuses its efforts on those who are not misusing substances with the goal of preventing them from misusing substances in the future. However, there are other types of prevention programming (that often take more resources and serve a smaller population) that serve people who may be at higher risk to use, or who may have already misused substances but don't yet meet the criteria for having a substance use disorder.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5D48F6E-656C-4F16-95EE-2631F3E9F9B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410724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5FA5EF23-31D2-42FD-A406-4DBFBADDFF2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id="{5D927205-E28A-4E93-B2AD-DC56B2F2138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altLang="en-US" dirty="0"/>
              <a:t>Share that this is one version of a definition for prevention and that you will “unpack” this definition. Then click to the next slide. </a:t>
            </a:r>
          </a:p>
          <a:p>
            <a:endParaRPr lang="en-US" altLang="en-US" dirty="0"/>
          </a:p>
        </p:txBody>
      </p:sp>
      <p:sp>
        <p:nvSpPr>
          <p:cNvPr id="16388" name="Slide Number Placeholder 3">
            <a:extLst>
              <a:ext uri="{FF2B5EF4-FFF2-40B4-BE49-F238E27FC236}">
                <a16:creationId xmlns:a16="http://schemas.microsoft.com/office/drawing/2014/main" id="{9D65625E-6FC2-408D-A7FB-9CC8BA9FFB2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F949A1D2-F6E0-4BFD-AC62-BF67B452C91B}"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4</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7582360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5FA5EF23-31D2-42FD-A406-4DBFBADDFF2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id="{5D927205-E28A-4E93-B2AD-DC56B2F2138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altLang="en-US" dirty="0"/>
              <a:t>Prevention is PROACTIVE, not reactive. We take action BEFORE a problem occurs.</a:t>
            </a:r>
          </a:p>
          <a:p>
            <a:endParaRPr lang="en-US" altLang="en-US" dirty="0"/>
          </a:p>
        </p:txBody>
      </p:sp>
      <p:sp>
        <p:nvSpPr>
          <p:cNvPr id="16388" name="Slide Number Placeholder 3">
            <a:extLst>
              <a:ext uri="{FF2B5EF4-FFF2-40B4-BE49-F238E27FC236}">
                <a16:creationId xmlns:a16="http://schemas.microsoft.com/office/drawing/2014/main" id="{9D65625E-6FC2-408D-A7FB-9CC8BA9FFB2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F949A1D2-F6E0-4BFD-AC62-BF67B452C91B}"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5</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1047034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5FA5EF23-31D2-42FD-A406-4DBFBADDFF2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id="{5D927205-E28A-4E93-B2AD-DC56B2F2138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US" altLang="en-US" dirty="0"/>
              <a:t>We are looking to impact both individuals as well as systems. Yes, we want to support people as individuals, but no one person is alone in the world, people don't make decisions alone, and there are many factors that influence a person's choice to use and misuse substances. By impacting systems and improving environments, we can give individuals the best chance to make healthier choices. </a:t>
            </a:r>
            <a:endParaRPr lang="en-US" dirty="0"/>
          </a:p>
          <a:p>
            <a:endParaRPr lang="en-US" altLang="en-US" dirty="0"/>
          </a:p>
        </p:txBody>
      </p:sp>
      <p:sp>
        <p:nvSpPr>
          <p:cNvPr id="16388" name="Slide Number Placeholder 3">
            <a:extLst>
              <a:ext uri="{FF2B5EF4-FFF2-40B4-BE49-F238E27FC236}">
                <a16:creationId xmlns:a16="http://schemas.microsoft.com/office/drawing/2014/main" id="{9D65625E-6FC2-408D-A7FB-9CC8BA9FFB2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F949A1D2-F6E0-4BFD-AC62-BF67B452C91B}"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6</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7367940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5FA5EF23-31D2-42FD-A406-4DBFBADDFF2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id="{5D927205-E28A-4E93-B2AD-DC56B2F2138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altLang="en-US" dirty="0"/>
              <a:t>We all experience challenging life events and transitions. So the work we do to empower individuals and systems, helps buffer the impacts of these challenges and transitions. </a:t>
            </a:r>
          </a:p>
          <a:p>
            <a:endParaRPr lang="en-US" altLang="en-US" dirty="0"/>
          </a:p>
        </p:txBody>
      </p:sp>
      <p:sp>
        <p:nvSpPr>
          <p:cNvPr id="16388" name="Slide Number Placeholder 3">
            <a:extLst>
              <a:ext uri="{FF2B5EF4-FFF2-40B4-BE49-F238E27FC236}">
                <a16:creationId xmlns:a16="http://schemas.microsoft.com/office/drawing/2014/main" id="{9D65625E-6FC2-408D-A7FB-9CC8BA9FFB2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F949A1D2-F6E0-4BFD-AC62-BF67B452C91B}"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1190507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5FA5EF23-31D2-42FD-A406-4DBFBADDFF2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id="{5D927205-E28A-4E93-B2AD-DC56B2F2138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US" altLang="en-US" dirty="0"/>
              <a:t>Sometimes good, healthy conditions already exist, and the work of the prevention specialist is to support these, call them out and continue to work toward making sure those conditions continue. When those conditions aren't in place, the work of prevention is to create those healthy and positive environments that… (click to the next slide)</a:t>
            </a:r>
          </a:p>
          <a:p>
            <a:endParaRPr lang="en-US" altLang="en-US" dirty="0"/>
          </a:p>
        </p:txBody>
      </p:sp>
      <p:sp>
        <p:nvSpPr>
          <p:cNvPr id="16388" name="Slide Number Placeholder 3">
            <a:extLst>
              <a:ext uri="{FF2B5EF4-FFF2-40B4-BE49-F238E27FC236}">
                <a16:creationId xmlns:a16="http://schemas.microsoft.com/office/drawing/2014/main" id="{9D65625E-6FC2-408D-A7FB-9CC8BA9FFB2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F949A1D2-F6E0-4BFD-AC62-BF67B452C91B}"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8266917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5FA5EF23-31D2-42FD-A406-4DBFBADDFF2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id="{5D927205-E28A-4E93-B2AD-DC56B2F2138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US" altLang="en-US" dirty="0"/>
              <a:t>Ensure people have what they need at the most basic level, and beyond that people have spaces and places where they can truly thrive. Communities where people can just survive is the minimum level to achieve, we really want to work toward communities where people can be their best selves, and then even support other's to be their best selves as well. </a:t>
            </a:r>
          </a:p>
          <a:p>
            <a:endParaRPr lang="en-US" altLang="en-US" dirty="0"/>
          </a:p>
        </p:txBody>
      </p:sp>
      <p:sp>
        <p:nvSpPr>
          <p:cNvPr id="16388" name="Slide Number Placeholder 3">
            <a:extLst>
              <a:ext uri="{FF2B5EF4-FFF2-40B4-BE49-F238E27FC236}">
                <a16:creationId xmlns:a16="http://schemas.microsoft.com/office/drawing/2014/main" id="{9D65625E-6FC2-408D-A7FB-9CC8BA9FFB2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F949A1D2-F6E0-4BFD-AC62-BF67B452C91B}"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02268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4"/>
        <p:cNvGrpSpPr/>
        <p:nvPr/>
      </p:nvGrpSpPr>
      <p:grpSpPr>
        <a:xfrm>
          <a:off x="0" y="0"/>
          <a:ext cx="0" cy="0"/>
          <a:chOff x="0" y="0"/>
          <a:chExt cx="0" cy="0"/>
        </a:xfrm>
      </p:grpSpPr>
      <p:sp>
        <p:nvSpPr>
          <p:cNvPr id="15" name="Google Shape;15;p13"/>
          <p:cNvSpPr/>
          <p:nvPr/>
        </p:nvSpPr>
        <p:spPr>
          <a:xfrm>
            <a:off x="0" y="3"/>
            <a:ext cx="12192000" cy="4358497"/>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 name="Google Shape;16;p13"/>
          <p:cNvSpPr txBox="1">
            <a:spLocks noGrp="1"/>
          </p:cNvSpPr>
          <p:nvPr>
            <p:ph type="ctrTitle"/>
          </p:nvPr>
        </p:nvSpPr>
        <p:spPr>
          <a:xfrm>
            <a:off x="914400" y="559626"/>
            <a:ext cx="10363200" cy="1470025"/>
          </a:xfrm>
          <a:prstGeom prst="rect">
            <a:avLst/>
          </a:prstGeom>
          <a:solidFill>
            <a:schemeClr val="dk2"/>
          </a:solid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lt1"/>
              </a:buClr>
              <a:buSzPts val="4800"/>
              <a:buFont typeface="Montserrat"/>
              <a:buNone/>
              <a:defRPr sz="48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13"/>
          <p:cNvSpPr txBox="1">
            <a:spLocks noGrp="1"/>
          </p:cNvSpPr>
          <p:nvPr>
            <p:ph type="subTitle" idx="1"/>
          </p:nvPr>
        </p:nvSpPr>
        <p:spPr>
          <a:xfrm>
            <a:off x="1828800" y="2277693"/>
            <a:ext cx="8534400" cy="937807"/>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1200"/>
              </a:spcBef>
              <a:spcAft>
                <a:spcPts val="0"/>
              </a:spcAft>
              <a:buSzPts val="2520"/>
              <a:buNone/>
              <a:defRPr>
                <a:solidFill>
                  <a:srgbClr val="E6C46D"/>
                </a:solidFill>
              </a:defRPr>
            </a:lvl1pPr>
            <a:lvl2pPr lvl="1" algn="ctr">
              <a:lnSpc>
                <a:spcPct val="100000"/>
              </a:lnSpc>
              <a:spcBef>
                <a:spcPts val="600"/>
              </a:spcBef>
              <a:spcAft>
                <a:spcPts val="0"/>
              </a:spcAft>
              <a:buSzPts val="2400"/>
              <a:buNone/>
              <a:defRPr>
                <a:solidFill>
                  <a:srgbClr val="888888"/>
                </a:solidFill>
              </a:defRPr>
            </a:lvl2pPr>
            <a:lvl3pPr lvl="2" algn="ctr">
              <a:lnSpc>
                <a:spcPct val="100000"/>
              </a:lnSpc>
              <a:spcBef>
                <a:spcPts val="600"/>
              </a:spcBef>
              <a:spcAft>
                <a:spcPts val="0"/>
              </a:spcAft>
              <a:buSzPts val="2400"/>
              <a:buNone/>
              <a:defRPr>
                <a:solidFill>
                  <a:srgbClr val="888888"/>
                </a:solidFill>
              </a:defRPr>
            </a:lvl3pPr>
            <a:lvl4pPr lvl="3" algn="ctr">
              <a:lnSpc>
                <a:spcPct val="100000"/>
              </a:lnSpc>
              <a:spcBef>
                <a:spcPts val="600"/>
              </a:spcBef>
              <a:spcAft>
                <a:spcPts val="0"/>
              </a:spcAft>
              <a:buSzPts val="2000"/>
              <a:buNone/>
              <a:defRPr>
                <a:solidFill>
                  <a:srgbClr val="888888"/>
                </a:solidFill>
              </a:defRPr>
            </a:lvl4pPr>
            <a:lvl5pPr lvl="4" algn="ctr">
              <a:lnSpc>
                <a:spcPct val="100000"/>
              </a:lnSpc>
              <a:spcBef>
                <a:spcPts val="600"/>
              </a:spcBef>
              <a:spcAft>
                <a:spcPts val="0"/>
              </a:spcAft>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pic>
        <p:nvPicPr>
          <p:cNvPr id="18" name="Google Shape;18;p13" descr="A picture containing text, clipart&#10;&#10;Description automatically generated"/>
          <p:cNvPicPr preferRelativeResize="0"/>
          <p:nvPr/>
        </p:nvPicPr>
        <p:blipFill rotWithShape="1">
          <a:blip r:embed="rId2">
            <a:alphaModFix/>
          </a:blip>
          <a:srcRect/>
          <a:stretch/>
        </p:blipFill>
        <p:spPr>
          <a:xfrm>
            <a:off x="3716955" y="4811700"/>
            <a:ext cx="4758092" cy="1695703"/>
          </a:xfrm>
          <a:prstGeom prst="rect">
            <a:avLst/>
          </a:prstGeom>
          <a:noFill/>
          <a:ln>
            <a:noFill/>
          </a:ln>
        </p:spPr>
      </p:pic>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1C4938-F4FC-794C-ADE4-FD424530E7A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B11A738-F4BD-FA4E-AC50-81F3587809A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FD8A161-520B-DF45-BC2B-1DCFD6D9B9DC}"/>
              </a:ext>
            </a:extLst>
          </p:cNvPr>
          <p:cNvSpPr>
            <a:spLocks noGrp="1"/>
          </p:cNvSpPr>
          <p:nvPr>
            <p:ph type="dt" sz="half" idx="10"/>
          </p:nvPr>
        </p:nvSpPr>
        <p:spPr/>
        <p:txBody>
          <a:bodyPr/>
          <a:lstStyle/>
          <a:p>
            <a:fld id="{33290E21-9CD3-0841-AC6A-FBE411C234FA}" type="datetimeFigureOut">
              <a:rPr lang="en-US" smtClean="0"/>
              <a:t>3/28/2024</a:t>
            </a:fld>
            <a:endParaRPr lang="en-US"/>
          </a:p>
        </p:txBody>
      </p:sp>
      <p:sp>
        <p:nvSpPr>
          <p:cNvPr id="5" name="Footer Placeholder 4">
            <a:extLst>
              <a:ext uri="{FF2B5EF4-FFF2-40B4-BE49-F238E27FC236}">
                <a16:creationId xmlns:a16="http://schemas.microsoft.com/office/drawing/2014/main" id="{A1257E83-7253-F241-9994-5BD3BD3D3B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69FF80-E12D-4642-8CFE-B8A4C259E296}"/>
              </a:ext>
            </a:extLst>
          </p:cNvPr>
          <p:cNvSpPr>
            <a:spLocks noGrp="1"/>
          </p:cNvSpPr>
          <p:nvPr>
            <p:ph type="sldNum" sz="quarter" idx="12"/>
          </p:nvPr>
        </p:nvSpPr>
        <p:spPr/>
        <p:txBody>
          <a:bodyPr/>
          <a:lstStyle/>
          <a:p>
            <a:fld id="{60A8ADD5-FFBF-F44E-AD24-16B5D47DCFE0}" type="slidenum">
              <a:rPr lang="en-US" smtClean="0"/>
              <a:t>‹#›</a:t>
            </a:fld>
            <a:endParaRPr lang="en-US"/>
          </a:p>
        </p:txBody>
      </p:sp>
    </p:spTree>
    <p:extLst>
      <p:ext uri="{BB962C8B-B14F-4D97-AF65-F5344CB8AC3E}">
        <p14:creationId xmlns:p14="http://schemas.microsoft.com/office/powerpoint/2010/main" val="34864751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9EFFE-6BB3-554B-980E-BF252BAD7E1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076F9F5-8AD3-C149-8143-E203457F358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A1564FD-2848-6449-A483-F0186FAC3D3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6993469-1A47-684A-BBC0-24427E516AB3}"/>
              </a:ext>
            </a:extLst>
          </p:cNvPr>
          <p:cNvSpPr>
            <a:spLocks noGrp="1"/>
          </p:cNvSpPr>
          <p:nvPr>
            <p:ph type="dt" sz="half" idx="10"/>
          </p:nvPr>
        </p:nvSpPr>
        <p:spPr/>
        <p:txBody>
          <a:bodyPr/>
          <a:lstStyle/>
          <a:p>
            <a:fld id="{33290E21-9CD3-0841-AC6A-FBE411C234FA}" type="datetimeFigureOut">
              <a:rPr lang="en-US" smtClean="0"/>
              <a:t>3/28/2024</a:t>
            </a:fld>
            <a:endParaRPr lang="en-US"/>
          </a:p>
        </p:txBody>
      </p:sp>
      <p:sp>
        <p:nvSpPr>
          <p:cNvPr id="6" name="Footer Placeholder 5">
            <a:extLst>
              <a:ext uri="{FF2B5EF4-FFF2-40B4-BE49-F238E27FC236}">
                <a16:creationId xmlns:a16="http://schemas.microsoft.com/office/drawing/2014/main" id="{58C0C078-8113-EA41-9057-B9D755A0DC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5236E33-E067-8C4A-86C4-0A01E4E8C033}"/>
              </a:ext>
            </a:extLst>
          </p:cNvPr>
          <p:cNvSpPr>
            <a:spLocks noGrp="1"/>
          </p:cNvSpPr>
          <p:nvPr>
            <p:ph type="sldNum" sz="quarter" idx="12"/>
          </p:nvPr>
        </p:nvSpPr>
        <p:spPr/>
        <p:txBody>
          <a:bodyPr/>
          <a:lstStyle/>
          <a:p>
            <a:fld id="{60A8ADD5-FFBF-F44E-AD24-16B5D47DCFE0}" type="slidenum">
              <a:rPr lang="en-US" smtClean="0"/>
              <a:t>‹#›</a:t>
            </a:fld>
            <a:endParaRPr lang="en-US"/>
          </a:p>
        </p:txBody>
      </p:sp>
    </p:spTree>
    <p:extLst>
      <p:ext uri="{BB962C8B-B14F-4D97-AF65-F5344CB8AC3E}">
        <p14:creationId xmlns:p14="http://schemas.microsoft.com/office/powerpoint/2010/main" val="33602312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0AE7B7-C32A-D843-B430-F7D7E57FFB9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82D89B1-822B-C346-8DB0-B56EEB7187F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689D922-55D6-3F4E-BA3B-9D790E29301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FC4E6A6-C37B-504C-B95A-4A4AB17D1B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D3A1DC0-DBEB-3843-9B01-61EAC38D772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82E4AB6-13AC-4F44-A7AA-F4D2FA8D4C98}"/>
              </a:ext>
            </a:extLst>
          </p:cNvPr>
          <p:cNvSpPr>
            <a:spLocks noGrp="1"/>
          </p:cNvSpPr>
          <p:nvPr>
            <p:ph type="dt" sz="half" idx="10"/>
          </p:nvPr>
        </p:nvSpPr>
        <p:spPr/>
        <p:txBody>
          <a:bodyPr/>
          <a:lstStyle/>
          <a:p>
            <a:fld id="{33290E21-9CD3-0841-AC6A-FBE411C234FA}" type="datetimeFigureOut">
              <a:rPr lang="en-US" smtClean="0"/>
              <a:t>3/28/2024</a:t>
            </a:fld>
            <a:endParaRPr lang="en-US"/>
          </a:p>
        </p:txBody>
      </p:sp>
      <p:sp>
        <p:nvSpPr>
          <p:cNvPr id="8" name="Footer Placeholder 7">
            <a:extLst>
              <a:ext uri="{FF2B5EF4-FFF2-40B4-BE49-F238E27FC236}">
                <a16:creationId xmlns:a16="http://schemas.microsoft.com/office/drawing/2014/main" id="{BCF70A70-AEC1-F649-940E-41F2851E453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B0C859D-9417-7A40-A265-39FE39182972}"/>
              </a:ext>
            </a:extLst>
          </p:cNvPr>
          <p:cNvSpPr>
            <a:spLocks noGrp="1"/>
          </p:cNvSpPr>
          <p:nvPr>
            <p:ph type="sldNum" sz="quarter" idx="12"/>
          </p:nvPr>
        </p:nvSpPr>
        <p:spPr/>
        <p:txBody>
          <a:bodyPr/>
          <a:lstStyle/>
          <a:p>
            <a:fld id="{60A8ADD5-FFBF-F44E-AD24-16B5D47DCFE0}" type="slidenum">
              <a:rPr lang="en-US" smtClean="0"/>
              <a:t>‹#›</a:t>
            </a:fld>
            <a:endParaRPr lang="en-US"/>
          </a:p>
        </p:txBody>
      </p:sp>
    </p:spTree>
    <p:extLst>
      <p:ext uri="{BB962C8B-B14F-4D97-AF65-F5344CB8AC3E}">
        <p14:creationId xmlns:p14="http://schemas.microsoft.com/office/powerpoint/2010/main" val="16608304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7097DA-4095-054A-8A0F-FB37DCE40CD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6090F66-EFD5-F943-868E-A02D328C783F}"/>
              </a:ext>
            </a:extLst>
          </p:cNvPr>
          <p:cNvSpPr>
            <a:spLocks noGrp="1"/>
          </p:cNvSpPr>
          <p:nvPr>
            <p:ph type="dt" sz="half" idx="10"/>
          </p:nvPr>
        </p:nvSpPr>
        <p:spPr/>
        <p:txBody>
          <a:bodyPr/>
          <a:lstStyle/>
          <a:p>
            <a:fld id="{33290E21-9CD3-0841-AC6A-FBE411C234FA}" type="datetimeFigureOut">
              <a:rPr lang="en-US" smtClean="0"/>
              <a:t>3/28/2024</a:t>
            </a:fld>
            <a:endParaRPr lang="en-US"/>
          </a:p>
        </p:txBody>
      </p:sp>
      <p:sp>
        <p:nvSpPr>
          <p:cNvPr id="4" name="Footer Placeholder 3">
            <a:extLst>
              <a:ext uri="{FF2B5EF4-FFF2-40B4-BE49-F238E27FC236}">
                <a16:creationId xmlns:a16="http://schemas.microsoft.com/office/drawing/2014/main" id="{0F7E81EE-8E2D-9740-997F-A4A4228B12D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CB96795-F401-7B40-8F97-1564122D250F}"/>
              </a:ext>
            </a:extLst>
          </p:cNvPr>
          <p:cNvSpPr>
            <a:spLocks noGrp="1"/>
          </p:cNvSpPr>
          <p:nvPr>
            <p:ph type="sldNum" sz="quarter" idx="12"/>
          </p:nvPr>
        </p:nvSpPr>
        <p:spPr/>
        <p:txBody>
          <a:bodyPr/>
          <a:lstStyle/>
          <a:p>
            <a:fld id="{60A8ADD5-FFBF-F44E-AD24-16B5D47DCFE0}" type="slidenum">
              <a:rPr lang="en-US" smtClean="0"/>
              <a:t>‹#›</a:t>
            </a:fld>
            <a:endParaRPr lang="en-US"/>
          </a:p>
        </p:txBody>
      </p:sp>
    </p:spTree>
    <p:extLst>
      <p:ext uri="{BB962C8B-B14F-4D97-AF65-F5344CB8AC3E}">
        <p14:creationId xmlns:p14="http://schemas.microsoft.com/office/powerpoint/2010/main" val="3255149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4728058-1174-EB46-846A-AF2E64D6EB21}"/>
              </a:ext>
            </a:extLst>
          </p:cNvPr>
          <p:cNvSpPr>
            <a:spLocks noGrp="1"/>
          </p:cNvSpPr>
          <p:nvPr>
            <p:ph type="dt" sz="half" idx="10"/>
          </p:nvPr>
        </p:nvSpPr>
        <p:spPr/>
        <p:txBody>
          <a:bodyPr/>
          <a:lstStyle/>
          <a:p>
            <a:fld id="{33290E21-9CD3-0841-AC6A-FBE411C234FA}" type="datetimeFigureOut">
              <a:rPr lang="en-US" smtClean="0"/>
              <a:t>3/28/2024</a:t>
            </a:fld>
            <a:endParaRPr lang="en-US"/>
          </a:p>
        </p:txBody>
      </p:sp>
      <p:sp>
        <p:nvSpPr>
          <p:cNvPr id="3" name="Footer Placeholder 2">
            <a:extLst>
              <a:ext uri="{FF2B5EF4-FFF2-40B4-BE49-F238E27FC236}">
                <a16:creationId xmlns:a16="http://schemas.microsoft.com/office/drawing/2014/main" id="{88F2F0A7-BA2D-364A-B4E7-05C53A1ADAB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8526D07-97BC-184C-9323-8740AEA5AE11}"/>
              </a:ext>
            </a:extLst>
          </p:cNvPr>
          <p:cNvSpPr>
            <a:spLocks noGrp="1"/>
          </p:cNvSpPr>
          <p:nvPr>
            <p:ph type="sldNum" sz="quarter" idx="12"/>
          </p:nvPr>
        </p:nvSpPr>
        <p:spPr/>
        <p:txBody>
          <a:bodyPr/>
          <a:lstStyle/>
          <a:p>
            <a:fld id="{60A8ADD5-FFBF-F44E-AD24-16B5D47DCFE0}" type="slidenum">
              <a:rPr lang="en-US" smtClean="0"/>
              <a:t>‹#›</a:t>
            </a:fld>
            <a:endParaRPr lang="en-US"/>
          </a:p>
        </p:txBody>
      </p:sp>
    </p:spTree>
    <p:extLst>
      <p:ext uri="{BB962C8B-B14F-4D97-AF65-F5344CB8AC3E}">
        <p14:creationId xmlns:p14="http://schemas.microsoft.com/office/powerpoint/2010/main" val="38314033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9194A5-9CAE-E542-A943-9C1F7B1849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75FD9EF-097A-EF4A-B2B0-D640FCB46B8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D4449B6-BF3B-D74F-82CF-F777F6458B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BFDD5E8-EB23-1242-A36A-5B6471FC24F7}"/>
              </a:ext>
            </a:extLst>
          </p:cNvPr>
          <p:cNvSpPr>
            <a:spLocks noGrp="1"/>
          </p:cNvSpPr>
          <p:nvPr>
            <p:ph type="dt" sz="half" idx="10"/>
          </p:nvPr>
        </p:nvSpPr>
        <p:spPr/>
        <p:txBody>
          <a:bodyPr/>
          <a:lstStyle/>
          <a:p>
            <a:fld id="{33290E21-9CD3-0841-AC6A-FBE411C234FA}" type="datetimeFigureOut">
              <a:rPr lang="en-US" smtClean="0"/>
              <a:t>3/28/2024</a:t>
            </a:fld>
            <a:endParaRPr lang="en-US"/>
          </a:p>
        </p:txBody>
      </p:sp>
      <p:sp>
        <p:nvSpPr>
          <p:cNvPr id="6" name="Footer Placeholder 5">
            <a:extLst>
              <a:ext uri="{FF2B5EF4-FFF2-40B4-BE49-F238E27FC236}">
                <a16:creationId xmlns:a16="http://schemas.microsoft.com/office/drawing/2014/main" id="{B48A7D63-CF86-2747-A8BE-9A68C160E9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9AC83A6-735B-A746-B21A-EE94923408B4}"/>
              </a:ext>
            </a:extLst>
          </p:cNvPr>
          <p:cNvSpPr>
            <a:spLocks noGrp="1"/>
          </p:cNvSpPr>
          <p:nvPr>
            <p:ph type="sldNum" sz="quarter" idx="12"/>
          </p:nvPr>
        </p:nvSpPr>
        <p:spPr/>
        <p:txBody>
          <a:bodyPr/>
          <a:lstStyle/>
          <a:p>
            <a:fld id="{60A8ADD5-FFBF-F44E-AD24-16B5D47DCFE0}" type="slidenum">
              <a:rPr lang="en-US" smtClean="0"/>
              <a:t>‹#›</a:t>
            </a:fld>
            <a:endParaRPr lang="en-US"/>
          </a:p>
        </p:txBody>
      </p:sp>
    </p:spTree>
    <p:extLst>
      <p:ext uri="{BB962C8B-B14F-4D97-AF65-F5344CB8AC3E}">
        <p14:creationId xmlns:p14="http://schemas.microsoft.com/office/powerpoint/2010/main" val="24656525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FCBD38-AB59-8245-B6B8-C6C7E5FD48E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C0F4B59-7FD3-E148-923F-17665408E80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BE2A0E5-38F0-8F42-8C2B-CAC1C8A24A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72565C8-B212-AC45-AD13-5595C9BA0352}"/>
              </a:ext>
            </a:extLst>
          </p:cNvPr>
          <p:cNvSpPr>
            <a:spLocks noGrp="1"/>
          </p:cNvSpPr>
          <p:nvPr>
            <p:ph type="dt" sz="half" idx="10"/>
          </p:nvPr>
        </p:nvSpPr>
        <p:spPr/>
        <p:txBody>
          <a:bodyPr/>
          <a:lstStyle/>
          <a:p>
            <a:fld id="{33290E21-9CD3-0841-AC6A-FBE411C234FA}" type="datetimeFigureOut">
              <a:rPr lang="en-US" smtClean="0"/>
              <a:t>3/28/2024</a:t>
            </a:fld>
            <a:endParaRPr lang="en-US"/>
          </a:p>
        </p:txBody>
      </p:sp>
      <p:sp>
        <p:nvSpPr>
          <p:cNvPr id="6" name="Footer Placeholder 5">
            <a:extLst>
              <a:ext uri="{FF2B5EF4-FFF2-40B4-BE49-F238E27FC236}">
                <a16:creationId xmlns:a16="http://schemas.microsoft.com/office/drawing/2014/main" id="{93C0C302-B63D-D941-9FCD-F47AE8D206B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EB5DA58-CFFE-864D-9459-FCB9090E79F6}"/>
              </a:ext>
            </a:extLst>
          </p:cNvPr>
          <p:cNvSpPr>
            <a:spLocks noGrp="1"/>
          </p:cNvSpPr>
          <p:nvPr>
            <p:ph type="sldNum" sz="quarter" idx="12"/>
          </p:nvPr>
        </p:nvSpPr>
        <p:spPr/>
        <p:txBody>
          <a:bodyPr/>
          <a:lstStyle/>
          <a:p>
            <a:fld id="{60A8ADD5-FFBF-F44E-AD24-16B5D47DCFE0}" type="slidenum">
              <a:rPr lang="en-US" smtClean="0"/>
              <a:t>‹#›</a:t>
            </a:fld>
            <a:endParaRPr lang="en-US"/>
          </a:p>
        </p:txBody>
      </p:sp>
    </p:spTree>
    <p:extLst>
      <p:ext uri="{BB962C8B-B14F-4D97-AF65-F5344CB8AC3E}">
        <p14:creationId xmlns:p14="http://schemas.microsoft.com/office/powerpoint/2010/main" val="21697000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35749F-C4D1-B849-8164-B79671CEBD8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6AF45FA-2EFF-0545-82F2-3837FE7EB7B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279BDD-254D-774C-873F-6E6C59C76D79}"/>
              </a:ext>
            </a:extLst>
          </p:cNvPr>
          <p:cNvSpPr>
            <a:spLocks noGrp="1"/>
          </p:cNvSpPr>
          <p:nvPr>
            <p:ph type="dt" sz="half" idx="10"/>
          </p:nvPr>
        </p:nvSpPr>
        <p:spPr/>
        <p:txBody>
          <a:bodyPr/>
          <a:lstStyle/>
          <a:p>
            <a:fld id="{33290E21-9CD3-0841-AC6A-FBE411C234FA}" type="datetimeFigureOut">
              <a:rPr lang="en-US" smtClean="0"/>
              <a:t>3/28/2024</a:t>
            </a:fld>
            <a:endParaRPr lang="en-US"/>
          </a:p>
        </p:txBody>
      </p:sp>
      <p:sp>
        <p:nvSpPr>
          <p:cNvPr id="5" name="Footer Placeholder 4">
            <a:extLst>
              <a:ext uri="{FF2B5EF4-FFF2-40B4-BE49-F238E27FC236}">
                <a16:creationId xmlns:a16="http://schemas.microsoft.com/office/drawing/2014/main" id="{F2404F67-A6B1-6543-BEF2-F42D10FC19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788F22-BC79-C346-830C-A9A3E3AB71A4}"/>
              </a:ext>
            </a:extLst>
          </p:cNvPr>
          <p:cNvSpPr>
            <a:spLocks noGrp="1"/>
          </p:cNvSpPr>
          <p:nvPr>
            <p:ph type="sldNum" sz="quarter" idx="12"/>
          </p:nvPr>
        </p:nvSpPr>
        <p:spPr/>
        <p:txBody>
          <a:bodyPr/>
          <a:lstStyle/>
          <a:p>
            <a:fld id="{60A8ADD5-FFBF-F44E-AD24-16B5D47DCFE0}" type="slidenum">
              <a:rPr lang="en-US" smtClean="0"/>
              <a:t>‹#›</a:t>
            </a:fld>
            <a:endParaRPr lang="en-US"/>
          </a:p>
        </p:txBody>
      </p:sp>
    </p:spTree>
    <p:extLst>
      <p:ext uri="{BB962C8B-B14F-4D97-AF65-F5344CB8AC3E}">
        <p14:creationId xmlns:p14="http://schemas.microsoft.com/office/powerpoint/2010/main" val="36994079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4E68A96-2C17-5C42-A201-1D3B6AE30E3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FF3E8D0-EBE8-694F-AE5A-08F2355FCD6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C9277A-126A-5441-8C12-6B798971AC84}"/>
              </a:ext>
            </a:extLst>
          </p:cNvPr>
          <p:cNvSpPr>
            <a:spLocks noGrp="1"/>
          </p:cNvSpPr>
          <p:nvPr>
            <p:ph type="dt" sz="half" idx="10"/>
          </p:nvPr>
        </p:nvSpPr>
        <p:spPr/>
        <p:txBody>
          <a:bodyPr/>
          <a:lstStyle/>
          <a:p>
            <a:fld id="{33290E21-9CD3-0841-AC6A-FBE411C234FA}" type="datetimeFigureOut">
              <a:rPr lang="en-US" smtClean="0"/>
              <a:t>3/28/2024</a:t>
            </a:fld>
            <a:endParaRPr lang="en-US"/>
          </a:p>
        </p:txBody>
      </p:sp>
      <p:sp>
        <p:nvSpPr>
          <p:cNvPr id="5" name="Footer Placeholder 4">
            <a:extLst>
              <a:ext uri="{FF2B5EF4-FFF2-40B4-BE49-F238E27FC236}">
                <a16:creationId xmlns:a16="http://schemas.microsoft.com/office/drawing/2014/main" id="{2E3B3370-9107-634A-B91F-88126ABA5F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0AD1F2-3001-CB43-A44B-786613F9072E}"/>
              </a:ext>
            </a:extLst>
          </p:cNvPr>
          <p:cNvSpPr>
            <a:spLocks noGrp="1"/>
          </p:cNvSpPr>
          <p:nvPr>
            <p:ph type="sldNum" sz="quarter" idx="12"/>
          </p:nvPr>
        </p:nvSpPr>
        <p:spPr/>
        <p:txBody>
          <a:bodyPr/>
          <a:lstStyle/>
          <a:p>
            <a:fld id="{60A8ADD5-FFBF-F44E-AD24-16B5D47DCFE0}" type="slidenum">
              <a:rPr lang="en-US" smtClean="0"/>
              <a:t>‹#›</a:t>
            </a:fld>
            <a:endParaRPr lang="en-US"/>
          </a:p>
        </p:txBody>
      </p:sp>
    </p:spTree>
    <p:extLst>
      <p:ext uri="{BB962C8B-B14F-4D97-AF65-F5344CB8AC3E}">
        <p14:creationId xmlns:p14="http://schemas.microsoft.com/office/powerpoint/2010/main" val="18473934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188456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23"/>
        <p:cNvGrpSpPr/>
        <p:nvPr/>
      </p:nvGrpSpPr>
      <p:grpSpPr>
        <a:xfrm>
          <a:off x="0" y="0"/>
          <a:ext cx="0" cy="0"/>
          <a:chOff x="0" y="0"/>
          <a:chExt cx="0" cy="0"/>
        </a:xfrm>
      </p:grpSpPr>
      <p:sp>
        <p:nvSpPr>
          <p:cNvPr id="24" name="Google Shape;24;p15"/>
          <p:cNvSpPr txBox="1">
            <a:spLocks noGrp="1"/>
          </p:cNvSpPr>
          <p:nvPr>
            <p:ph type="title"/>
          </p:nvPr>
        </p:nvSpPr>
        <p:spPr>
          <a:xfrm>
            <a:off x="4519963" y="2633034"/>
            <a:ext cx="7080805" cy="1362075"/>
          </a:xfrm>
          <a:prstGeom prst="rect">
            <a:avLst/>
          </a:prstGeom>
          <a:noFill/>
          <a:ln>
            <a:noFill/>
          </a:ln>
        </p:spPr>
        <p:txBody>
          <a:bodyPr spcFirstLastPara="1" wrap="square" lIns="91425" tIns="0" rIns="91425" bIns="45700" anchor="ctr" anchorCtr="0">
            <a:noAutofit/>
          </a:bodyPr>
          <a:lstStyle>
            <a:lvl1pPr lvl="0" algn="l">
              <a:lnSpc>
                <a:spcPct val="90000"/>
              </a:lnSpc>
              <a:spcBef>
                <a:spcPts val="0"/>
              </a:spcBef>
              <a:spcAft>
                <a:spcPts val="0"/>
              </a:spcAft>
              <a:buClr>
                <a:schemeClr val="accent1"/>
              </a:buClr>
              <a:buSzPts val="4400"/>
              <a:buFont typeface="Montserrat"/>
              <a:buNone/>
              <a:defRPr sz="4400" b="1" cap="none">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25" name="Google Shape;25;p15"/>
          <p:cNvGrpSpPr/>
          <p:nvPr/>
        </p:nvGrpSpPr>
        <p:grpSpPr>
          <a:xfrm>
            <a:off x="-5105676" y="-63496"/>
            <a:ext cx="9271000" cy="6953250"/>
            <a:chOff x="457200" y="6184851"/>
            <a:chExt cx="558024" cy="558024"/>
          </a:xfrm>
        </p:grpSpPr>
        <p:sp>
          <p:nvSpPr>
            <p:cNvPr id="26" name="Google Shape;26;p15"/>
            <p:cNvSpPr/>
            <p:nvPr/>
          </p:nvSpPr>
          <p:spPr>
            <a:xfrm>
              <a:off x="457200" y="6184851"/>
              <a:ext cx="558024" cy="558024"/>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7" name="Google Shape;27;p15" descr="STR_TA Circle.png"/>
            <p:cNvPicPr preferRelativeResize="0"/>
            <p:nvPr/>
          </p:nvPicPr>
          <p:blipFill rotWithShape="1">
            <a:blip r:embed="rId2">
              <a:alphaModFix/>
            </a:blip>
            <a:srcRect/>
            <a:stretch/>
          </p:blipFill>
          <p:spPr>
            <a:xfrm>
              <a:off x="468526" y="6196068"/>
              <a:ext cx="535372" cy="535590"/>
            </a:xfrm>
            <a:prstGeom prst="rect">
              <a:avLst/>
            </a:prstGeom>
            <a:noFill/>
            <a:ln>
              <a:noFill/>
            </a:ln>
          </p:spPr>
        </p:pic>
      </p:grpSp>
    </p:spTree>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442605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160172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smtClean="0"/>
              <a:t>3/28/2024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smtClean="0"/>
              <a:t>‹#›</a:t>
            </a:fld>
            <a:endParaRPr lang="en-US" dirty="0"/>
          </a:p>
        </p:txBody>
      </p:sp>
    </p:spTree>
    <p:extLst>
      <p:ext uri="{BB962C8B-B14F-4D97-AF65-F5344CB8AC3E}">
        <p14:creationId xmlns:p14="http://schemas.microsoft.com/office/powerpoint/2010/main" val="35450182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3/28/2024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543475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smtClean="0"/>
              <a:pPr/>
              <a:t>3/28/2024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02322761"/>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3/28/2024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164883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smtClean="0"/>
              <a:t>3/28/2024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32282605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3/28/2024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054058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t>3/28/2024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a:t>
            </a:fld>
            <a:endParaRPr lang="en-US" dirty="0"/>
          </a:p>
        </p:txBody>
      </p:sp>
    </p:spTree>
    <p:extLst>
      <p:ext uri="{BB962C8B-B14F-4D97-AF65-F5344CB8AC3E}">
        <p14:creationId xmlns:p14="http://schemas.microsoft.com/office/powerpoint/2010/main" val="367481410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323483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35"/>
        <p:cNvGrpSpPr/>
        <p:nvPr/>
      </p:nvGrpSpPr>
      <p:grpSpPr>
        <a:xfrm>
          <a:off x="0" y="0"/>
          <a:ext cx="0" cy="0"/>
          <a:chOff x="0" y="0"/>
          <a:chExt cx="0" cy="0"/>
        </a:xfrm>
      </p:grpSpPr>
      <p:sp>
        <p:nvSpPr>
          <p:cNvPr id="36" name="Google Shape;36;p18"/>
          <p:cNvSpPr txBox="1">
            <a:spLocks noGrp="1"/>
          </p:cNvSpPr>
          <p:nvPr>
            <p:ph type="title"/>
          </p:nvPr>
        </p:nvSpPr>
        <p:spPr>
          <a:xfrm>
            <a:off x="0" y="5535339"/>
            <a:ext cx="12192000" cy="566738"/>
          </a:xfrm>
          <a:prstGeom prst="rect">
            <a:avLst/>
          </a:prstGeom>
          <a:solidFill>
            <a:schemeClr val="dk1"/>
          </a:solidFill>
          <a:ln>
            <a:noFill/>
          </a:ln>
        </p:spPr>
        <p:txBody>
          <a:bodyPr spcFirstLastPara="1" wrap="square" lIns="457200" tIns="0" rIns="457200" bIns="45700" anchor="ctr" anchorCtr="0">
            <a:noAutofit/>
          </a:bodyPr>
          <a:lstStyle>
            <a:lvl1pPr lvl="0" algn="l">
              <a:lnSpc>
                <a:spcPct val="90000"/>
              </a:lnSpc>
              <a:spcBef>
                <a:spcPts val="0"/>
              </a:spcBef>
              <a:spcAft>
                <a:spcPts val="0"/>
              </a:spcAft>
              <a:buClr>
                <a:schemeClr val="lt1"/>
              </a:buClr>
              <a:buSzPts val="2000"/>
              <a:buFont typeface="Montserrat"/>
              <a:buNone/>
              <a:defRPr sz="200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18"/>
          <p:cNvSpPr>
            <a:spLocks noGrp="1"/>
          </p:cNvSpPr>
          <p:nvPr>
            <p:ph type="pic" idx="2"/>
          </p:nvPr>
        </p:nvSpPr>
        <p:spPr>
          <a:xfrm>
            <a:off x="0" y="3"/>
            <a:ext cx="12192000" cy="5535339"/>
          </a:xfrm>
          <a:prstGeom prst="rect">
            <a:avLst/>
          </a:prstGeom>
          <a:noFill/>
          <a:ln>
            <a:noFill/>
          </a:ln>
        </p:spPr>
        <p:txBody>
          <a:bodyPr spcFirstLastPara="1" wrap="square" lIns="91425" tIns="45700" rIns="91425" bIns="45700" anchor="t" anchorCtr="0">
            <a:normAutofit/>
          </a:bodyPr>
          <a:lstStyle>
            <a:lvl1pPr marR="0" lvl="0" algn="l" rtl="0">
              <a:lnSpc>
                <a:spcPct val="100000"/>
              </a:lnSpc>
              <a:spcBef>
                <a:spcPts val="1200"/>
              </a:spcBef>
              <a:spcAft>
                <a:spcPts val="0"/>
              </a:spcAft>
              <a:buClr>
                <a:schemeClr val="accent2"/>
              </a:buClr>
              <a:buSzPts val="2880"/>
              <a:buFont typeface="Noto Sans Symbols"/>
              <a:buNone/>
              <a:defRPr sz="3200" b="0" i="0" u="none" strike="noStrike" cap="none">
                <a:solidFill>
                  <a:schemeClr val="dk1"/>
                </a:solidFill>
                <a:latin typeface="Source Sans Pro"/>
                <a:ea typeface="Source Sans Pro"/>
                <a:cs typeface="Source Sans Pro"/>
                <a:sym typeface="Source Sans Pro"/>
              </a:defRPr>
            </a:lvl1pPr>
            <a:lvl2pPr marR="0" lvl="1" algn="l" rtl="0">
              <a:lnSpc>
                <a:spcPct val="100000"/>
              </a:lnSpc>
              <a:spcBef>
                <a:spcPts val="600"/>
              </a:spcBef>
              <a:spcAft>
                <a:spcPts val="0"/>
              </a:spcAft>
              <a:buClr>
                <a:schemeClr val="accent2"/>
              </a:buClr>
              <a:buSzPts val="2800"/>
              <a:buFont typeface="Arial"/>
              <a:buNone/>
              <a:defRPr sz="2800" b="0" i="0" u="none" strike="noStrike" cap="none">
                <a:solidFill>
                  <a:schemeClr val="dk1"/>
                </a:solidFill>
                <a:latin typeface="Source Sans Pro"/>
                <a:ea typeface="Source Sans Pro"/>
                <a:cs typeface="Source Sans Pro"/>
                <a:sym typeface="Source Sans Pro"/>
              </a:defRPr>
            </a:lvl2pPr>
            <a:lvl3pPr marR="0" lvl="2" algn="l" rtl="0">
              <a:lnSpc>
                <a:spcPct val="100000"/>
              </a:lnSpc>
              <a:spcBef>
                <a:spcPts val="600"/>
              </a:spcBef>
              <a:spcAft>
                <a:spcPts val="0"/>
              </a:spcAft>
              <a:buClr>
                <a:schemeClr val="accent2"/>
              </a:buClr>
              <a:buSzPts val="2400"/>
              <a:buFont typeface="Arial"/>
              <a:buNone/>
              <a:defRPr sz="2400" b="0" i="0" u="none" strike="noStrike" cap="none">
                <a:solidFill>
                  <a:schemeClr val="dk1"/>
                </a:solidFill>
                <a:latin typeface="Source Sans Pro"/>
                <a:ea typeface="Source Sans Pro"/>
                <a:cs typeface="Source Sans Pro"/>
                <a:sym typeface="Source Sans Pro"/>
              </a:defRPr>
            </a:lvl3pPr>
            <a:lvl4pPr marR="0" lvl="3" algn="l" rtl="0">
              <a:lnSpc>
                <a:spcPct val="100000"/>
              </a:lnSpc>
              <a:spcBef>
                <a:spcPts val="600"/>
              </a:spcBef>
              <a:spcAft>
                <a:spcPts val="0"/>
              </a:spcAft>
              <a:buClr>
                <a:schemeClr val="accent2"/>
              </a:buClr>
              <a:buSzPts val="2000"/>
              <a:buFont typeface="Arial"/>
              <a:buNone/>
              <a:defRPr sz="2000" b="0" i="0" u="none" strike="noStrike" cap="none">
                <a:solidFill>
                  <a:schemeClr val="dk1"/>
                </a:solidFill>
                <a:latin typeface="Source Sans Pro"/>
                <a:ea typeface="Source Sans Pro"/>
                <a:cs typeface="Source Sans Pro"/>
                <a:sym typeface="Source Sans Pro"/>
              </a:defRPr>
            </a:lvl4pPr>
            <a:lvl5pPr marR="0" lvl="4" algn="l" rtl="0">
              <a:lnSpc>
                <a:spcPct val="100000"/>
              </a:lnSpc>
              <a:spcBef>
                <a:spcPts val="600"/>
              </a:spcBef>
              <a:spcAft>
                <a:spcPts val="0"/>
              </a:spcAft>
              <a:buClr>
                <a:schemeClr val="accent2"/>
              </a:buClr>
              <a:buSzPts val="2000"/>
              <a:buFont typeface="Arial"/>
              <a:buNone/>
              <a:defRPr sz="2000" b="0" i="0" u="none" strike="noStrike" cap="none">
                <a:solidFill>
                  <a:schemeClr val="dk1"/>
                </a:solidFill>
                <a:latin typeface="Source Sans Pro"/>
                <a:ea typeface="Source Sans Pro"/>
                <a:cs typeface="Source Sans Pro"/>
                <a:sym typeface="Source Sans Pro"/>
              </a:defRPr>
            </a:lvl5pPr>
            <a:lvl6pPr marR="0" lvl="5"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38" name="Google Shape;38;p18"/>
          <p:cNvSpPr txBox="1">
            <a:spLocks noGrp="1"/>
          </p:cNvSpPr>
          <p:nvPr>
            <p:ph type="sldNum" idx="12"/>
          </p:nvPr>
        </p:nvSpPr>
        <p:spPr>
          <a:xfrm>
            <a:off x="8737600" y="6356353"/>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9pPr>
          </a:lstStyle>
          <a:p>
            <a:fld id="{00000000-1234-1234-1234-123412341234}" type="slidenum">
              <a:rPr lang="en-US" smtClean="0"/>
              <a:pPr/>
              <a:t>‹#›</a:t>
            </a:fld>
            <a:endParaRPr lang="en-US"/>
          </a:p>
        </p:txBody>
      </p:sp>
    </p:spTree>
  </p:cSld>
  <p:clrMapOvr>
    <a:masterClrMapping/>
  </p:clrMapOvr>
  <p:hf sldNum="0"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Content with Text">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FF8D8C8-DA38-E34F-B682-280D36F93A24}"/>
              </a:ext>
            </a:extLst>
          </p:cNvPr>
          <p:cNvSpPr>
            <a:spLocks noGrp="1"/>
          </p:cNvSpPr>
          <p:nvPr>
            <p:ph type="title"/>
          </p:nvPr>
        </p:nvSpPr>
        <p:spPr>
          <a:xfrm>
            <a:off x="838200" y="553763"/>
            <a:ext cx="10515600" cy="995915"/>
          </a:xfrm>
          <a:prstGeom prst="rect">
            <a:avLst/>
          </a:prstGeom>
        </p:spPr>
        <p:txBody>
          <a:bodyPr/>
          <a:lstStyle>
            <a:lvl1pPr>
              <a:defRPr b="0">
                <a:solidFill>
                  <a:srgbClr val="593A4B"/>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5" name="Content Placeholder 2">
            <a:extLst>
              <a:ext uri="{FF2B5EF4-FFF2-40B4-BE49-F238E27FC236}">
                <a16:creationId xmlns:a16="http://schemas.microsoft.com/office/drawing/2014/main" id="{DBEA1CF0-6B49-E44F-ADBD-9062A23D6364}"/>
              </a:ext>
            </a:extLst>
          </p:cNvPr>
          <p:cNvSpPr>
            <a:spLocks noGrp="1"/>
          </p:cNvSpPr>
          <p:nvPr>
            <p:ph idx="1"/>
          </p:nvPr>
        </p:nvSpPr>
        <p:spPr>
          <a:xfrm>
            <a:off x="838200" y="1828802"/>
            <a:ext cx="10515600" cy="4391025"/>
          </a:xfrm>
          <a:prstGeom prst="rect">
            <a:avLst/>
          </a:prstGeom>
        </p:spPr>
        <p:txBody>
          <a:bodyPr/>
          <a:lstStyle>
            <a:lvl1pPr>
              <a:defRPr>
                <a:solidFill>
                  <a:srgbClr val="000000"/>
                </a:solidFill>
                <a:latin typeface="Arial" panose="020B0604020202020204" pitchFamily="34" charset="0"/>
                <a:cs typeface="Arial" panose="020B0604020202020204" pitchFamily="34" charset="0"/>
              </a:defRPr>
            </a:lvl1pPr>
            <a:lvl2pPr>
              <a:defRPr>
                <a:solidFill>
                  <a:srgbClr val="000000"/>
                </a:solidFill>
                <a:latin typeface="Arial" panose="020B0604020202020204" pitchFamily="34" charset="0"/>
                <a:cs typeface="Arial" panose="020B0604020202020204" pitchFamily="34" charset="0"/>
              </a:defRPr>
            </a:lvl2pPr>
            <a:lvl3pPr>
              <a:defRPr>
                <a:solidFill>
                  <a:srgbClr val="000000"/>
                </a:solidFill>
                <a:latin typeface="Arial" panose="020B0604020202020204" pitchFamily="34" charset="0"/>
                <a:cs typeface="Arial" panose="020B0604020202020204" pitchFamily="34" charset="0"/>
              </a:defRPr>
            </a:lvl3pPr>
            <a:lvl4pPr>
              <a:defRPr>
                <a:solidFill>
                  <a:srgbClr val="000000"/>
                </a:solidFill>
                <a:latin typeface="Arial" panose="020B0604020202020204" pitchFamily="34" charset="0"/>
                <a:cs typeface="Arial" panose="020B0604020202020204" pitchFamily="34" charset="0"/>
              </a:defRPr>
            </a:lvl4pPr>
            <a:lvl5pPr>
              <a:defRPr>
                <a:solidFill>
                  <a:srgbClr val="000000"/>
                </a:solidFill>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544783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9"/>
        <p:cNvGrpSpPr/>
        <p:nvPr/>
      </p:nvGrpSpPr>
      <p:grpSpPr>
        <a:xfrm>
          <a:off x="0" y="0"/>
          <a:ext cx="0" cy="0"/>
          <a:chOff x="0" y="0"/>
          <a:chExt cx="0" cy="0"/>
        </a:xfrm>
      </p:grpSpPr>
      <p:sp>
        <p:nvSpPr>
          <p:cNvPr id="40" name="Google Shape;40;p19"/>
          <p:cNvSpPr txBox="1">
            <a:spLocks noGrp="1"/>
          </p:cNvSpPr>
          <p:nvPr>
            <p:ph type="title"/>
          </p:nvPr>
        </p:nvSpPr>
        <p:spPr>
          <a:xfrm>
            <a:off x="0" y="3"/>
            <a:ext cx="12192000" cy="1448485"/>
          </a:xfrm>
          <a:prstGeom prst="rect">
            <a:avLst/>
          </a:prstGeom>
          <a:solidFill>
            <a:schemeClr val="dk2"/>
          </a:solid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19"/>
          <p:cNvSpPr txBox="1">
            <a:spLocks noGrp="1"/>
          </p:cNvSpPr>
          <p:nvPr>
            <p:ph type="body" idx="1"/>
          </p:nvPr>
        </p:nvSpPr>
        <p:spPr>
          <a:xfrm>
            <a:off x="609600" y="1773873"/>
            <a:ext cx="5384800" cy="4352293"/>
          </a:xfrm>
          <a:prstGeom prst="rect">
            <a:avLst/>
          </a:prstGeom>
          <a:noFill/>
          <a:ln>
            <a:noFill/>
          </a:ln>
        </p:spPr>
        <p:txBody>
          <a:bodyPr spcFirstLastPara="1" wrap="square" lIns="91425" tIns="45700" rIns="91425" bIns="45700" anchor="t" anchorCtr="0">
            <a:normAutofit/>
          </a:bodyPr>
          <a:lstStyle>
            <a:lvl1pPr marL="457200" lvl="0" indent="-388620" algn="l">
              <a:lnSpc>
                <a:spcPct val="100000"/>
              </a:lnSpc>
              <a:spcBef>
                <a:spcPts val="1200"/>
              </a:spcBef>
              <a:spcAft>
                <a:spcPts val="0"/>
              </a:spcAft>
              <a:buSzPts val="2520"/>
              <a:buChar char="✧"/>
              <a:defRPr sz="2800"/>
            </a:lvl1pPr>
            <a:lvl2pPr marL="914400" lvl="1" indent="-381000" algn="l">
              <a:lnSpc>
                <a:spcPct val="100000"/>
              </a:lnSpc>
              <a:spcBef>
                <a:spcPts val="600"/>
              </a:spcBef>
              <a:spcAft>
                <a:spcPts val="0"/>
              </a:spcAft>
              <a:buSzPts val="2400"/>
              <a:buChar char="–"/>
              <a:defRPr sz="2400"/>
            </a:lvl2pPr>
            <a:lvl3pPr marL="1371600" lvl="2" indent="-355600" algn="l">
              <a:lnSpc>
                <a:spcPct val="100000"/>
              </a:lnSpc>
              <a:spcBef>
                <a:spcPts val="600"/>
              </a:spcBef>
              <a:spcAft>
                <a:spcPts val="0"/>
              </a:spcAft>
              <a:buSzPts val="2000"/>
              <a:buChar char="•"/>
              <a:defRPr sz="2000"/>
            </a:lvl3pPr>
            <a:lvl4pPr marL="1828800" lvl="3" indent="-342900" algn="l">
              <a:lnSpc>
                <a:spcPct val="100000"/>
              </a:lnSpc>
              <a:spcBef>
                <a:spcPts val="600"/>
              </a:spcBef>
              <a:spcAft>
                <a:spcPts val="0"/>
              </a:spcAft>
              <a:buSzPts val="1800"/>
              <a:buChar char="–"/>
              <a:defRPr sz="1800"/>
            </a:lvl4pPr>
            <a:lvl5pPr marL="2286000" lvl="4" indent="-342900" algn="l">
              <a:lnSpc>
                <a:spcPct val="100000"/>
              </a:lnSpc>
              <a:spcBef>
                <a:spcPts val="600"/>
              </a:spcBef>
              <a:spcAft>
                <a:spcPts val="0"/>
              </a:spcAft>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2" name="Google Shape;42;p19"/>
          <p:cNvSpPr txBox="1">
            <a:spLocks noGrp="1"/>
          </p:cNvSpPr>
          <p:nvPr>
            <p:ph type="body" idx="2"/>
          </p:nvPr>
        </p:nvSpPr>
        <p:spPr>
          <a:xfrm>
            <a:off x="6197600" y="1773873"/>
            <a:ext cx="5384800" cy="4352293"/>
          </a:xfrm>
          <a:prstGeom prst="rect">
            <a:avLst/>
          </a:prstGeom>
          <a:noFill/>
          <a:ln>
            <a:noFill/>
          </a:ln>
        </p:spPr>
        <p:txBody>
          <a:bodyPr spcFirstLastPara="1" wrap="square" lIns="91425" tIns="45700" rIns="91425" bIns="45700" anchor="t" anchorCtr="0">
            <a:normAutofit/>
          </a:bodyPr>
          <a:lstStyle>
            <a:lvl1pPr marL="457200" lvl="0" indent="-388620" algn="l">
              <a:lnSpc>
                <a:spcPct val="100000"/>
              </a:lnSpc>
              <a:spcBef>
                <a:spcPts val="1200"/>
              </a:spcBef>
              <a:spcAft>
                <a:spcPts val="0"/>
              </a:spcAft>
              <a:buSzPts val="2520"/>
              <a:buChar char="✧"/>
              <a:defRPr sz="2800"/>
            </a:lvl1pPr>
            <a:lvl2pPr marL="914400" lvl="1" indent="-381000" algn="l">
              <a:lnSpc>
                <a:spcPct val="100000"/>
              </a:lnSpc>
              <a:spcBef>
                <a:spcPts val="600"/>
              </a:spcBef>
              <a:spcAft>
                <a:spcPts val="0"/>
              </a:spcAft>
              <a:buSzPts val="2400"/>
              <a:buChar char="–"/>
              <a:defRPr sz="2400"/>
            </a:lvl2pPr>
            <a:lvl3pPr marL="1371600" lvl="2" indent="-355600" algn="l">
              <a:lnSpc>
                <a:spcPct val="100000"/>
              </a:lnSpc>
              <a:spcBef>
                <a:spcPts val="600"/>
              </a:spcBef>
              <a:spcAft>
                <a:spcPts val="0"/>
              </a:spcAft>
              <a:buSzPts val="2000"/>
              <a:buChar char="•"/>
              <a:defRPr sz="2000"/>
            </a:lvl3pPr>
            <a:lvl4pPr marL="1828800" lvl="3" indent="-342900" algn="l">
              <a:lnSpc>
                <a:spcPct val="100000"/>
              </a:lnSpc>
              <a:spcBef>
                <a:spcPts val="600"/>
              </a:spcBef>
              <a:spcAft>
                <a:spcPts val="0"/>
              </a:spcAft>
              <a:buSzPts val="1800"/>
              <a:buChar char="–"/>
              <a:defRPr sz="1800"/>
            </a:lvl4pPr>
            <a:lvl5pPr marL="2286000" lvl="4" indent="-342900" algn="l">
              <a:lnSpc>
                <a:spcPct val="100000"/>
              </a:lnSpc>
              <a:spcBef>
                <a:spcPts val="600"/>
              </a:spcBef>
              <a:spcAft>
                <a:spcPts val="0"/>
              </a:spcAft>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3" name="Google Shape;43;p19"/>
          <p:cNvSpPr txBox="1">
            <a:spLocks noGrp="1"/>
          </p:cNvSpPr>
          <p:nvPr>
            <p:ph type="sldNum" idx="12"/>
          </p:nvPr>
        </p:nvSpPr>
        <p:spPr>
          <a:xfrm>
            <a:off x="8737600" y="6356353"/>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9pPr>
          </a:lstStyle>
          <a:p>
            <a:fld id="{00000000-1234-1234-1234-123412341234}" type="slidenum">
              <a:rPr lang="en-US" smtClean="0"/>
              <a:pPr/>
              <a:t>‹#›</a:t>
            </a:fld>
            <a:endParaRPr lang="en-US"/>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20"/>
          <p:cNvSpPr txBox="1">
            <a:spLocks noGrp="1"/>
          </p:cNvSpPr>
          <p:nvPr>
            <p:ph type="title"/>
          </p:nvPr>
        </p:nvSpPr>
        <p:spPr>
          <a:xfrm>
            <a:off x="0" y="3"/>
            <a:ext cx="12192000" cy="1448485"/>
          </a:xfrm>
          <a:prstGeom prst="rect">
            <a:avLst/>
          </a:prstGeom>
          <a:solidFill>
            <a:schemeClr val="dk2"/>
          </a:solid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lt1"/>
              </a:buClr>
              <a:buSzPts val="4100"/>
              <a:buFont typeface="Montserrat"/>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20"/>
          <p:cNvSpPr txBox="1">
            <a:spLocks noGrp="1"/>
          </p:cNvSpPr>
          <p:nvPr>
            <p:ph type="body" idx="1"/>
          </p:nvPr>
        </p:nvSpPr>
        <p:spPr>
          <a:xfrm>
            <a:off x="609600" y="1765300"/>
            <a:ext cx="5386917" cy="639762"/>
          </a:xfrm>
          <a:prstGeom prst="rect">
            <a:avLst/>
          </a:prstGeom>
          <a:solidFill>
            <a:schemeClr val="accent2"/>
          </a:solidFill>
          <a:ln>
            <a:noFill/>
          </a:ln>
        </p:spPr>
        <p:txBody>
          <a:bodyPr spcFirstLastPara="1" wrap="square" lIns="91425" tIns="0" rIns="91425" bIns="45700" anchor="ctr" anchorCtr="1">
            <a:noAutofit/>
          </a:bodyPr>
          <a:lstStyle>
            <a:lvl1pPr marL="457200" lvl="0" indent="-228600" algn="ctr">
              <a:lnSpc>
                <a:spcPct val="90000"/>
              </a:lnSpc>
              <a:spcBef>
                <a:spcPts val="1200"/>
              </a:spcBef>
              <a:spcAft>
                <a:spcPts val="0"/>
              </a:spcAft>
              <a:buSzPts val="2160"/>
              <a:buNone/>
              <a:defRPr sz="2400" b="0">
                <a:solidFill>
                  <a:srgbClr val="FFFFFF"/>
                </a:solidFill>
                <a:latin typeface="Source Sans Pro"/>
                <a:ea typeface="Source Sans Pro"/>
                <a:cs typeface="Source Sans Pro"/>
                <a:sym typeface="Source Sans Pro"/>
              </a:defRPr>
            </a:lvl1pPr>
            <a:lvl2pPr marL="914400" lvl="1" indent="-228600" algn="l">
              <a:lnSpc>
                <a:spcPct val="100000"/>
              </a:lnSpc>
              <a:spcBef>
                <a:spcPts val="600"/>
              </a:spcBef>
              <a:spcAft>
                <a:spcPts val="0"/>
              </a:spcAft>
              <a:buSzPts val="2000"/>
              <a:buNone/>
              <a:defRPr sz="2000" b="1"/>
            </a:lvl2pPr>
            <a:lvl3pPr marL="1371600" lvl="2" indent="-228600" algn="l">
              <a:lnSpc>
                <a:spcPct val="100000"/>
              </a:lnSpc>
              <a:spcBef>
                <a:spcPts val="600"/>
              </a:spcBef>
              <a:spcAft>
                <a:spcPts val="0"/>
              </a:spcAft>
              <a:buSzPts val="1800"/>
              <a:buNone/>
              <a:defRPr sz="1800" b="1"/>
            </a:lvl3pPr>
            <a:lvl4pPr marL="1828800" lvl="3" indent="-228600" algn="l">
              <a:lnSpc>
                <a:spcPct val="100000"/>
              </a:lnSpc>
              <a:spcBef>
                <a:spcPts val="600"/>
              </a:spcBef>
              <a:spcAft>
                <a:spcPts val="0"/>
              </a:spcAft>
              <a:buSzPts val="1600"/>
              <a:buNone/>
              <a:defRPr sz="1600" b="1"/>
            </a:lvl4pPr>
            <a:lvl5pPr marL="2286000" lvl="4" indent="-228600" algn="l">
              <a:lnSpc>
                <a:spcPct val="100000"/>
              </a:lnSpc>
              <a:spcBef>
                <a:spcPts val="600"/>
              </a:spcBef>
              <a:spcAft>
                <a:spcPts val="0"/>
              </a:spcAft>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7" name="Google Shape;47;p20"/>
          <p:cNvSpPr txBox="1">
            <a:spLocks noGrp="1"/>
          </p:cNvSpPr>
          <p:nvPr>
            <p:ph type="body" idx="2"/>
          </p:nvPr>
        </p:nvSpPr>
        <p:spPr>
          <a:xfrm>
            <a:off x="609600" y="2405065"/>
            <a:ext cx="5386917" cy="3703767"/>
          </a:xfrm>
          <a:prstGeom prst="rect">
            <a:avLst/>
          </a:prstGeom>
          <a:noFill/>
          <a:ln>
            <a:noFill/>
          </a:ln>
        </p:spPr>
        <p:txBody>
          <a:bodyPr spcFirstLastPara="1" wrap="square" lIns="91425" tIns="45700" rIns="91425" bIns="45700" anchor="t" anchorCtr="0">
            <a:normAutofit/>
          </a:bodyPr>
          <a:lstStyle>
            <a:lvl1pPr marL="457200" lvl="0" indent="-365760" algn="l">
              <a:lnSpc>
                <a:spcPct val="100000"/>
              </a:lnSpc>
              <a:spcBef>
                <a:spcPts val="1200"/>
              </a:spcBef>
              <a:spcAft>
                <a:spcPts val="0"/>
              </a:spcAft>
              <a:buSzPts val="2160"/>
              <a:buChar char="✧"/>
              <a:defRPr sz="2400"/>
            </a:lvl1pPr>
            <a:lvl2pPr marL="914400" lvl="1" indent="-355600" algn="l">
              <a:lnSpc>
                <a:spcPct val="100000"/>
              </a:lnSpc>
              <a:spcBef>
                <a:spcPts val="600"/>
              </a:spcBef>
              <a:spcAft>
                <a:spcPts val="0"/>
              </a:spcAft>
              <a:buSzPts val="2000"/>
              <a:buChar char="–"/>
              <a:defRPr sz="2000"/>
            </a:lvl2pPr>
            <a:lvl3pPr marL="1371600" lvl="2" indent="-342900" algn="l">
              <a:lnSpc>
                <a:spcPct val="100000"/>
              </a:lnSpc>
              <a:spcBef>
                <a:spcPts val="600"/>
              </a:spcBef>
              <a:spcAft>
                <a:spcPts val="0"/>
              </a:spcAft>
              <a:buSzPts val="1800"/>
              <a:buChar char="•"/>
              <a:defRPr sz="1800"/>
            </a:lvl3pPr>
            <a:lvl4pPr marL="1828800" lvl="3" indent="-330200" algn="l">
              <a:lnSpc>
                <a:spcPct val="100000"/>
              </a:lnSpc>
              <a:spcBef>
                <a:spcPts val="600"/>
              </a:spcBef>
              <a:spcAft>
                <a:spcPts val="0"/>
              </a:spcAft>
              <a:buSzPts val="1600"/>
              <a:buChar char="–"/>
              <a:defRPr sz="1600"/>
            </a:lvl4pPr>
            <a:lvl5pPr marL="2286000" lvl="4" indent="-330200" algn="l">
              <a:lnSpc>
                <a:spcPct val="100000"/>
              </a:lnSpc>
              <a:spcBef>
                <a:spcPts val="600"/>
              </a:spcBef>
              <a:spcAft>
                <a:spcPts val="0"/>
              </a:spcAft>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8" name="Google Shape;48;p20"/>
          <p:cNvSpPr txBox="1">
            <a:spLocks noGrp="1"/>
          </p:cNvSpPr>
          <p:nvPr>
            <p:ph type="body" idx="3"/>
          </p:nvPr>
        </p:nvSpPr>
        <p:spPr>
          <a:xfrm>
            <a:off x="6193369" y="1765300"/>
            <a:ext cx="5389033" cy="639762"/>
          </a:xfrm>
          <a:prstGeom prst="rect">
            <a:avLst/>
          </a:prstGeom>
          <a:solidFill>
            <a:schemeClr val="accent2"/>
          </a:solidFill>
          <a:ln>
            <a:noFill/>
          </a:ln>
        </p:spPr>
        <p:txBody>
          <a:bodyPr spcFirstLastPara="1" wrap="square" lIns="91425" tIns="0" rIns="91425" bIns="45700" anchor="ctr" anchorCtr="1">
            <a:noAutofit/>
          </a:bodyPr>
          <a:lstStyle>
            <a:lvl1pPr marL="457200" lvl="0" indent="-228600" algn="ctr">
              <a:lnSpc>
                <a:spcPct val="90000"/>
              </a:lnSpc>
              <a:spcBef>
                <a:spcPts val="1200"/>
              </a:spcBef>
              <a:spcAft>
                <a:spcPts val="0"/>
              </a:spcAft>
              <a:buSzPts val="2160"/>
              <a:buNone/>
              <a:defRPr sz="2400" b="0">
                <a:solidFill>
                  <a:srgbClr val="FFFFFF"/>
                </a:solidFill>
                <a:latin typeface="Source Sans Pro"/>
                <a:ea typeface="Source Sans Pro"/>
                <a:cs typeface="Source Sans Pro"/>
                <a:sym typeface="Source Sans Pro"/>
              </a:defRPr>
            </a:lvl1pPr>
            <a:lvl2pPr marL="914400" lvl="1" indent="-228600" algn="l">
              <a:lnSpc>
                <a:spcPct val="100000"/>
              </a:lnSpc>
              <a:spcBef>
                <a:spcPts val="600"/>
              </a:spcBef>
              <a:spcAft>
                <a:spcPts val="0"/>
              </a:spcAft>
              <a:buSzPts val="2000"/>
              <a:buNone/>
              <a:defRPr sz="2000" b="1"/>
            </a:lvl2pPr>
            <a:lvl3pPr marL="1371600" lvl="2" indent="-228600" algn="l">
              <a:lnSpc>
                <a:spcPct val="100000"/>
              </a:lnSpc>
              <a:spcBef>
                <a:spcPts val="600"/>
              </a:spcBef>
              <a:spcAft>
                <a:spcPts val="0"/>
              </a:spcAft>
              <a:buSzPts val="1800"/>
              <a:buNone/>
              <a:defRPr sz="1800" b="1"/>
            </a:lvl3pPr>
            <a:lvl4pPr marL="1828800" lvl="3" indent="-228600" algn="l">
              <a:lnSpc>
                <a:spcPct val="100000"/>
              </a:lnSpc>
              <a:spcBef>
                <a:spcPts val="600"/>
              </a:spcBef>
              <a:spcAft>
                <a:spcPts val="0"/>
              </a:spcAft>
              <a:buSzPts val="1600"/>
              <a:buNone/>
              <a:defRPr sz="1600" b="1"/>
            </a:lvl4pPr>
            <a:lvl5pPr marL="2286000" lvl="4" indent="-228600" algn="l">
              <a:lnSpc>
                <a:spcPct val="100000"/>
              </a:lnSpc>
              <a:spcBef>
                <a:spcPts val="600"/>
              </a:spcBef>
              <a:spcAft>
                <a:spcPts val="0"/>
              </a:spcAft>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9" name="Google Shape;49;p20"/>
          <p:cNvSpPr txBox="1">
            <a:spLocks noGrp="1"/>
          </p:cNvSpPr>
          <p:nvPr>
            <p:ph type="body" idx="4"/>
          </p:nvPr>
        </p:nvSpPr>
        <p:spPr>
          <a:xfrm>
            <a:off x="6193369" y="2405065"/>
            <a:ext cx="5389033" cy="3703767"/>
          </a:xfrm>
          <a:prstGeom prst="rect">
            <a:avLst/>
          </a:prstGeom>
          <a:noFill/>
          <a:ln>
            <a:noFill/>
          </a:ln>
        </p:spPr>
        <p:txBody>
          <a:bodyPr spcFirstLastPara="1" wrap="square" lIns="91425" tIns="45700" rIns="91425" bIns="45700" anchor="t" anchorCtr="0">
            <a:normAutofit/>
          </a:bodyPr>
          <a:lstStyle>
            <a:lvl1pPr marL="457200" lvl="0" indent="-365760" algn="l">
              <a:lnSpc>
                <a:spcPct val="100000"/>
              </a:lnSpc>
              <a:spcBef>
                <a:spcPts val="1200"/>
              </a:spcBef>
              <a:spcAft>
                <a:spcPts val="0"/>
              </a:spcAft>
              <a:buSzPts val="2160"/>
              <a:buChar char="✧"/>
              <a:defRPr sz="2400"/>
            </a:lvl1pPr>
            <a:lvl2pPr marL="914400" lvl="1" indent="-355600" algn="l">
              <a:lnSpc>
                <a:spcPct val="100000"/>
              </a:lnSpc>
              <a:spcBef>
                <a:spcPts val="600"/>
              </a:spcBef>
              <a:spcAft>
                <a:spcPts val="0"/>
              </a:spcAft>
              <a:buSzPts val="2000"/>
              <a:buChar char="–"/>
              <a:defRPr sz="2000"/>
            </a:lvl2pPr>
            <a:lvl3pPr marL="1371600" lvl="2" indent="-342900" algn="l">
              <a:lnSpc>
                <a:spcPct val="100000"/>
              </a:lnSpc>
              <a:spcBef>
                <a:spcPts val="600"/>
              </a:spcBef>
              <a:spcAft>
                <a:spcPts val="0"/>
              </a:spcAft>
              <a:buSzPts val="1800"/>
              <a:buChar char="•"/>
              <a:defRPr sz="1800"/>
            </a:lvl3pPr>
            <a:lvl4pPr marL="1828800" lvl="3" indent="-330200" algn="l">
              <a:lnSpc>
                <a:spcPct val="100000"/>
              </a:lnSpc>
              <a:spcBef>
                <a:spcPts val="600"/>
              </a:spcBef>
              <a:spcAft>
                <a:spcPts val="0"/>
              </a:spcAft>
              <a:buSzPts val="1600"/>
              <a:buChar char="–"/>
              <a:defRPr sz="1600"/>
            </a:lvl4pPr>
            <a:lvl5pPr marL="2286000" lvl="4" indent="-330200" algn="l">
              <a:lnSpc>
                <a:spcPct val="100000"/>
              </a:lnSpc>
              <a:spcBef>
                <a:spcPts val="600"/>
              </a:spcBef>
              <a:spcAft>
                <a:spcPts val="0"/>
              </a:spcAft>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50" name="Google Shape;50;p20"/>
          <p:cNvSpPr txBox="1">
            <a:spLocks noGrp="1"/>
          </p:cNvSpPr>
          <p:nvPr>
            <p:ph type="sldNum" idx="12"/>
          </p:nvPr>
        </p:nvSpPr>
        <p:spPr>
          <a:xfrm>
            <a:off x="8737600" y="6356353"/>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9pPr>
          </a:lstStyle>
          <a:p>
            <a:fld id="{00000000-1234-1234-1234-123412341234}" type="slidenum">
              <a:rPr lang="en-US" smtClean="0"/>
              <a:pPr/>
              <a:t>‹#›</a:t>
            </a:fld>
            <a:endParaRPr lang="en-US"/>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1"/>
        <p:cNvGrpSpPr/>
        <p:nvPr/>
      </p:nvGrpSpPr>
      <p:grpSpPr>
        <a:xfrm>
          <a:off x="0" y="0"/>
          <a:ext cx="0" cy="0"/>
          <a:chOff x="0" y="0"/>
          <a:chExt cx="0" cy="0"/>
        </a:xfrm>
      </p:grpSpPr>
      <p:sp>
        <p:nvSpPr>
          <p:cNvPr id="52" name="Google Shape;52;p21"/>
          <p:cNvSpPr txBox="1">
            <a:spLocks noGrp="1"/>
          </p:cNvSpPr>
          <p:nvPr>
            <p:ph type="title"/>
          </p:nvPr>
        </p:nvSpPr>
        <p:spPr>
          <a:xfrm>
            <a:off x="0" y="3"/>
            <a:ext cx="12192000" cy="1448485"/>
          </a:xfrm>
          <a:prstGeom prst="rect">
            <a:avLst/>
          </a:prstGeom>
          <a:solidFill>
            <a:schemeClr val="dk2"/>
          </a:solid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21"/>
          <p:cNvSpPr txBox="1">
            <a:spLocks noGrp="1"/>
          </p:cNvSpPr>
          <p:nvPr>
            <p:ph type="sldNum" idx="12"/>
          </p:nvPr>
        </p:nvSpPr>
        <p:spPr>
          <a:xfrm>
            <a:off x="8737600" y="6356353"/>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9pPr>
          </a:lstStyle>
          <a:p>
            <a:fld id="{00000000-1234-1234-1234-123412341234}" type="slidenum">
              <a:rPr lang="en-US" smtClean="0"/>
              <a:pPr/>
              <a:t>‹#›</a:t>
            </a:fld>
            <a:endParaRPr lang="en-US"/>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22"/>
          <p:cNvSpPr txBox="1">
            <a:spLocks noGrp="1"/>
          </p:cNvSpPr>
          <p:nvPr>
            <p:ph type="sldNum" idx="12"/>
          </p:nvPr>
        </p:nvSpPr>
        <p:spPr>
          <a:xfrm>
            <a:off x="8737600" y="6356353"/>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9pPr>
          </a:lstStyle>
          <a:p>
            <a:fld id="{00000000-1234-1234-1234-123412341234}" type="slidenum">
              <a:rPr lang="en-US" smtClean="0"/>
              <a:pPr/>
              <a:t>‹#›</a:t>
            </a:fld>
            <a:endParaRPr lang="en-US"/>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CC6EB2-86CF-F841-894D-7F974CDFA08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BE59435-FEC6-0749-B128-B8A68FD6B77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EAAFC13-574B-CD44-AC4A-3BB1D5630DA9}"/>
              </a:ext>
            </a:extLst>
          </p:cNvPr>
          <p:cNvSpPr>
            <a:spLocks noGrp="1"/>
          </p:cNvSpPr>
          <p:nvPr>
            <p:ph type="dt" sz="half" idx="10"/>
          </p:nvPr>
        </p:nvSpPr>
        <p:spPr/>
        <p:txBody>
          <a:bodyPr/>
          <a:lstStyle/>
          <a:p>
            <a:fld id="{33290E21-9CD3-0841-AC6A-FBE411C234FA}" type="datetimeFigureOut">
              <a:rPr lang="en-US" smtClean="0"/>
              <a:t>3/28/2024</a:t>
            </a:fld>
            <a:endParaRPr lang="en-US"/>
          </a:p>
        </p:txBody>
      </p:sp>
      <p:sp>
        <p:nvSpPr>
          <p:cNvPr id="5" name="Footer Placeholder 4">
            <a:extLst>
              <a:ext uri="{FF2B5EF4-FFF2-40B4-BE49-F238E27FC236}">
                <a16:creationId xmlns:a16="http://schemas.microsoft.com/office/drawing/2014/main" id="{39CA9C6B-243E-1F46-9069-51636D6F61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0500C8-3D88-3F4A-A749-8589B8221FCB}"/>
              </a:ext>
            </a:extLst>
          </p:cNvPr>
          <p:cNvSpPr>
            <a:spLocks noGrp="1"/>
          </p:cNvSpPr>
          <p:nvPr>
            <p:ph type="sldNum" sz="quarter" idx="12"/>
          </p:nvPr>
        </p:nvSpPr>
        <p:spPr/>
        <p:txBody>
          <a:bodyPr/>
          <a:lstStyle/>
          <a:p>
            <a:fld id="{60A8ADD5-FFBF-F44E-AD24-16B5D47DCFE0}" type="slidenum">
              <a:rPr lang="en-US" smtClean="0"/>
              <a:t>‹#›</a:t>
            </a:fld>
            <a:endParaRPr lang="en-US"/>
          </a:p>
        </p:txBody>
      </p:sp>
    </p:spTree>
    <p:extLst>
      <p:ext uri="{BB962C8B-B14F-4D97-AF65-F5344CB8AC3E}">
        <p14:creationId xmlns:p14="http://schemas.microsoft.com/office/powerpoint/2010/main" val="35192835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1BC830-696D-6247-ADEA-AF22C0849AA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EA3B310-D6C3-6549-B7C6-B3F72989CF6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5A6A62-18D3-884E-998E-438CCADB3ECF}"/>
              </a:ext>
            </a:extLst>
          </p:cNvPr>
          <p:cNvSpPr>
            <a:spLocks noGrp="1"/>
          </p:cNvSpPr>
          <p:nvPr>
            <p:ph type="dt" sz="half" idx="10"/>
          </p:nvPr>
        </p:nvSpPr>
        <p:spPr/>
        <p:txBody>
          <a:bodyPr/>
          <a:lstStyle/>
          <a:p>
            <a:fld id="{33290E21-9CD3-0841-AC6A-FBE411C234FA}" type="datetimeFigureOut">
              <a:rPr lang="en-US" smtClean="0"/>
              <a:t>3/28/2024</a:t>
            </a:fld>
            <a:endParaRPr lang="en-US"/>
          </a:p>
        </p:txBody>
      </p:sp>
      <p:sp>
        <p:nvSpPr>
          <p:cNvPr id="5" name="Footer Placeholder 4">
            <a:extLst>
              <a:ext uri="{FF2B5EF4-FFF2-40B4-BE49-F238E27FC236}">
                <a16:creationId xmlns:a16="http://schemas.microsoft.com/office/drawing/2014/main" id="{AEDF6F00-9805-DD4B-82ED-4601DE2032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492752-6CEA-7A44-B9B1-2CF538B42538}"/>
              </a:ext>
            </a:extLst>
          </p:cNvPr>
          <p:cNvSpPr>
            <a:spLocks noGrp="1"/>
          </p:cNvSpPr>
          <p:nvPr>
            <p:ph type="sldNum" sz="quarter" idx="12"/>
          </p:nvPr>
        </p:nvSpPr>
        <p:spPr/>
        <p:txBody>
          <a:bodyPr/>
          <a:lstStyle/>
          <a:p>
            <a:fld id="{60A8ADD5-FFBF-F44E-AD24-16B5D47DCFE0}" type="slidenum">
              <a:rPr lang="en-US" smtClean="0"/>
              <a:t>‹#›</a:t>
            </a:fld>
            <a:endParaRPr lang="en-US"/>
          </a:p>
        </p:txBody>
      </p:sp>
    </p:spTree>
    <p:extLst>
      <p:ext uri="{BB962C8B-B14F-4D97-AF65-F5344CB8AC3E}">
        <p14:creationId xmlns:p14="http://schemas.microsoft.com/office/powerpoint/2010/main" val="27269859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theme" Target="../theme/theme3.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2"/>
          <p:cNvSpPr txBox="1">
            <a:spLocks noGrp="1"/>
          </p:cNvSpPr>
          <p:nvPr>
            <p:ph type="title"/>
          </p:nvPr>
        </p:nvSpPr>
        <p:spPr>
          <a:xfrm>
            <a:off x="0" y="3"/>
            <a:ext cx="12192000" cy="1448485"/>
          </a:xfrm>
          <a:prstGeom prst="rect">
            <a:avLst/>
          </a:prstGeom>
          <a:solidFill>
            <a:schemeClr val="dk2"/>
          </a:solidFill>
          <a:ln>
            <a:noFill/>
          </a:ln>
        </p:spPr>
        <p:txBody>
          <a:bodyPr spcFirstLastPara="1" wrap="square" lIns="91425" tIns="45700" rIns="91425" bIns="45700" anchor="ctr" anchorCtr="0">
            <a:noAutofit/>
          </a:bodyPr>
          <a:lstStyle>
            <a:lvl1pPr marR="0" lvl="0" algn="ctr" rtl="0">
              <a:lnSpc>
                <a:spcPct val="90000"/>
              </a:lnSpc>
              <a:spcBef>
                <a:spcPts val="0"/>
              </a:spcBef>
              <a:spcAft>
                <a:spcPts val="0"/>
              </a:spcAft>
              <a:buClr>
                <a:schemeClr val="lt1"/>
              </a:buClr>
              <a:buSzPts val="4100"/>
              <a:buFont typeface="Montserrat"/>
              <a:buNone/>
              <a:defRPr sz="4100" b="1" i="0" u="none" strike="noStrike" cap="none">
                <a:solidFill>
                  <a:schemeClr val="lt1"/>
                </a:solidFill>
                <a:latin typeface="Montserrat"/>
                <a:ea typeface="Montserrat"/>
                <a:cs typeface="Montserrat"/>
                <a:sym typeface="Montserrat"/>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2"/>
          <p:cNvSpPr txBox="1">
            <a:spLocks noGrp="1"/>
          </p:cNvSpPr>
          <p:nvPr>
            <p:ph type="body" idx="1"/>
          </p:nvPr>
        </p:nvSpPr>
        <p:spPr>
          <a:xfrm>
            <a:off x="609600" y="1679403"/>
            <a:ext cx="10972800" cy="4446760"/>
          </a:xfrm>
          <a:prstGeom prst="rect">
            <a:avLst/>
          </a:prstGeom>
          <a:noFill/>
          <a:ln>
            <a:noFill/>
          </a:ln>
        </p:spPr>
        <p:txBody>
          <a:bodyPr spcFirstLastPara="1" wrap="square" lIns="91425" tIns="45700" rIns="91425" bIns="45700" anchor="t" anchorCtr="0">
            <a:normAutofit/>
          </a:bodyPr>
          <a:lstStyle>
            <a:lvl1pPr marL="457200" marR="0" lvl="0" indent="-388620" algn="l" rtl="0">
              <a:lnSpc>
                <a:spcPct val="100000"/>
              </a:lnSpc>
              <a:spcBef>
                <a:spcPts val="1200"/>
              </a:spcBef>
              <a:spcAft>
                <a:spcPts val="0"/>
              </a:spcAft>
              <a:buClr>
                <a:schemeClr val="accent2"/>
              </a:buClr>
              <a:buSzPts val="2520"/>
              <a:buFont typeface="Noto Sans Symbols"/>
              <a:buChar char="✧"/>
              <a:defRPr sz="2800" b="0" i="0" u="none" strike="noStrike" cap="none">
                <a:solidFill>
                  <a:schemeClr val="dk1"/>
                </a:solidFill>
                <a:latin typeface="Source Sans Pro"/>
                <a:ea typeface="Source Sans Pro"/>
                <a:cs typeface="Source Sans Pro"/>
                <a:sym typeface="Source Sans Pro"/>
              </a:defRPr>
            </a:lvl1pPr>
            <a:lvl2pPr marL="914400" marR="0" lvl="1" indent="-381000" algn="l" rtl="0">
              <a:lnSpc>
                <a:spcPct val="100000"/>
              </a:lnSpc>
              <a:spcBef>
                <a:spcPts val="600"/>
              </a:spcBef>
              <a:spcAft>
                <a:spcPts val="0"/>
              </a:spcAft>
              <a:buClr>
                <a:schemeClr val="accent2"/>
              </a:buClr>
              <a:buSzPts val="2400"/>
              <a:buFont typeface="Arial"/>
              <a:buChar char="–"/>
              <a:defRPr sz="2400" b="0" i="0" u="none" strike="noStrike" cap="none">
                <a:solidFill>
                  <a:schemeClr val="dk1"/>
                </a:solidFill>
                <a:latin typeface="Source Sans Pro"/>
                <a:ea typeface="Source Sans Pro"/>
                <a:cs typeface="Source Sans Pro"/>
                <a:sym typeface="Source Sans Pro"/>
              </a:defRPr>
            </a:lvl2pPr>
            <a:lvl3pPr marL="1371600" marR="0" lvl="2" indent="-381000" algn="l" rtl="0">
              <a:lnSpc>
                <a:spcPct val="100000"/>
              </a:lnSpc>
              <a:spcBef>
                <a:spcPts val="600"/>
              </a:spcBef>
              <a:spcAft>
                <a:spcPts val="0"/>
              </a:spcAft>
              <a:buClr>
                <a:schemeClr val="accent2"/>
              </a:buClr>
              <a:buSzPts val="2400"/>
              <a:buFont typeface="Arial"/>
              <a:buChar char="•"/>
              <a:defRPr sz="2400" b="0" i="0" u="none" strike="noStrike" cap="none">
                <a:solidFill>
                  <a:schemeClr val="dk1"/>
                </a:solidFill>
                <a:latin typeface="Source Sans Pro"/>
                <a:ea typeface="Source Sans Pro"/>
                <a:cs typeface="Source Sans Pro"/>
                <a:sym typeface="Source Sans Pro"/>
              </a:defRPr>
            </a:lvl3pPr>
            <a:lvl4pPr marL="1828800" marR="0" lvl="3" indent="-355600" algn="l" rtl="0">
              <a:lnSpc>
                <a:spcPct val="100000"/>
              </a:lnSpc>
              <a:spcBef>
                <a:spcPts val="600"/>
              </a:spcBef>
              <a:spcAft>
                <a:spcPts val="0"/>
              </a:spcAft>
              <a:buClr>
                <a:schemeClr val="accent2"/>
              </a:buClr>
              <a:buSzPts val="2000"/>
              <a:buFont typeface="Arial"/>
              <a:buChar char="–"/>
              <a:defRPr sz="2000" b="0" i="0" u="none" strike="noStrike" cap="none">
                <a:solidFill>
                  <a:schemeClr val="dk1"/>
                </a:solidFill>
                <a:latin typeface="Source Sans Pro"/>
                <a:ea typeface="Source Sans Pro"/>
                <a:cs typeface="Source Sans Pro"/>
                <a:sym typeface="Source Sans Pro"/>
              </a:defRPr>
            </a:lvl4pPr>
            <a:lvl5pPr marL="2286000" marR="0" lvl="4" indent="-355600" algn="l" rtl="0">
              <a:lnSpc>
                <a:spcPct val="100000"/>
              </a:lnSpc>
              <a:spcBef>
                <a:spcPts val="600"/>
              </a:spcBef>
              <a:spcAft>
                <a:spcPts val="0"/>
              </a:spcAft>
              <a:buClr>
                <a:schemeClr val="accent2"/>
              </a:buClr>
              <a:buSzPts val="2000"/>
              <a:buFont typeface="Arial"/>
              <a:buChar char="»"/>
              <a:defRPr sz="2000" b="0" i="0" u="none" strike="noStrike" cap="none">
                <a:solidFill>
                  <a:schemeClr val="dk1"/>
                </a:solidFill>
                <a:latin typeface="Source Sans Pro"/>
                <a:ea typeface="Source Sans Pro"/>
                <a:cs typeface="Source Sans Pro"/>
                <a:sym typeface="Source Sans Pro"/>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2"/>
          <p:cNvSpPr txBox="1">
            <a:spLocks noGrp="1"/>
          </p:cNvSpPr>
          <p:nvPr>
            <p:ph type="sldNum" idx="12"/>
          </p:nvPr>
        </p:nvSpPr>
        <p:spPr>
          <a:xfrm>
            <a:off x="8737600" y="6356353"/>
            <a:ext cx="28448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9pPr>
          </a:lstStyle>
          <a:p>
            <a:fld id="{00000000-1234-1234-1234-123412341234}" type="slidenum">
              <a:rPr lang="en-US" smtClean="0"/>
              <a:pPr/>
              <a:t>‹#›</a:t>
            </a:fld>
            <a:endParaRPr lang="en-US"/>
          </a:p>
        </p:txBody>
      </p:sp>
      <p:pic>
        <p:nvPicPr>
          <p:cNvPr id="13" name="Google Shape;13;p12" descr="STR_TA_Logo.jpg"/>
          <p:cNvPicPr preferRelativeResize="0"/>
          <p:nvPr/>
        </p:nvPicPr>
        <p:blipFill rotWithShape="1">
          <a:blip r:embed="rId9">
            <a:alphaModFix/>
          </a:blip>
          <a:srcRect l="2851" t="8784" r="67033" b="8380"/>
          <a:stretch/>
        </p:blipFill>
        <p:spPr>
          <a:xfrm>
            <a:off x="609600" y="6259329"/>
            <a:ext cx="619077" cy="472642"/>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1" r:id="rId2"/>
    <p:sldLayoutId id="2147483654" r:id="rId3"/>
    <p:sldLayoutId id="2147483655" r:id="rId4"/>
    <p:sldLayoutId id="2147483656" r:id="rId5"/>
    <p:sldLayoutId id="2147483657" r:id="rId6"/>
    <p:sldLayoutId id="2147483658"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169D936-FEC4-A846-BE25-5A3E5082E65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43F671F-E3F6-8F47-8EDA-EB796E1A811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98D892-CC88-A04A-9953-9F4191302D9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290E21-9CD3-0841-AC6A-FBE411C234FA}" type="datetimeFigureOut">
              <a:rPr lang="en-US" smtClean="0"/>
              <a:t>3/28/2024</a:t>
            </a:fld>
            <a:endParaRPr lang="en-US"/>
          </a:p>
        </p:txBody>
      </p:sp>
      <p:sp>
        <p:nvSpPr>
          <p:cNvPr id="5" name="Footer Placeholder 4">
            <a:extLst>
              <a:ext uri="{FF2B5EF4-FFF2-40B4-BE49-F238E27FC236}">
                <a16:creationId xmlns:a16="http://schemas.microsoft.com/office/drawing/2014/main" id="{951ED8BA-C34D-174D-B1D1-5C52F782E8C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B8417BF-A4DE-1F4E-97BD-A78E67C1746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A8ADD5-FFBF-F44E-AD24-16B5D47DCFE0}" type="slidenum">
              <a:rPr lang="en-US" smtClean="0"/>
              <a:t>‹#›</a:t>
            </a:fld>
            <a:endParaRPr lang="en-US"/>
          </a:p>
        </p:txBody>
      </p:sp>
    </p:spTree>
    <p:extLst>
      <p:ext uri="{BB962C8B-B14F-4D97-AF65-F5344CB8AC3E}">
        <p14:creationId xmlns:p14="http://schemas.microsoft.com/office/powerpoint/2010/main" val="2721628525"/>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1BEF0D-F0BB-DE4B-95CE-6DB70DBA9567}" type="datetimeFigureOut">
              <a:rPr lang="en-US" smtClean="0"/>
              <a:pPr/>
              <a:t>3/28/2024</a:t>
            </a:fld>
            <a:endParaRPr lang="en-US" dirty="0"/>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49539902"/>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5.xml"/><Relationship Id="rId1" Type="http://schemas.openxmlformats.org/officeDocument/2006/relationships/tags" Target="../tags/tag11.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xml"/><Relationship Id="rId1" Type="http://schemas.openxmlformats.org/officeDocument/2006/relationships/tags" Target="../tags/tag12.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xml"/><Relationship Id="rId1" Type="http://schemas.openxmlformats.org/officeDocument/2006/relationships/tags" Target="../tags/tag13.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tags" Target="../tags/tag14.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xml"/><Relationship Id="rId1" Type="http://schemas.openxmlformats.org/officeDocument/2006/relationships/tags" Target="../tags/tag15.xml"/><Relationship Id="rId5" Type="http://schemas.openxmlformats.org/officeDocument/2006/relationships/image" Target="../media/image5.png"/><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3.xml"/><Relationship Id="rId1" Type="http://schemas.openxmlformats.org/officeDocument/2006/relationships/tags" Target="../tags/tag16.xml"/><Relationship Id="rId5" Type="http://schemas.openxmlformats.org/officeDocument/2006/relationships/image" Target="../media/image5.png"/><Relationship Id="rId4" Type="http://schemas.openxmlformats.org/officeDocument/2006/relationships/hyperlink" Target="mailto:events@chess.wisc.edu"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notesSlide" Target="../notesSlides/notesSlide2.xml"/><Relationship Id="rId7" Type="http://schemas.openxmlformats.org/officeDocument/2006/relationships/image" Target="../media/image9.jpeg"/><Relationship Id="rId2" Type="http://schemas.openxmlformats.org/officeDocument/2006/relationships/slideLayout" Target="../slideLayouts/slideLayout9.xml"/><Relationship Id="rId1" Type="http://schemas.openxmlformats.org/officeDocument/2006/relationships/tags" Target="../tags/tag3.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4.xml"/><Relationship Id="rId5" Type="http://schemas.openxmlformats.org/officeDocument/2006/relationships/image" Target="../media/image5.png"/><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tags" Target="../tags/tag5.xml"/><Relationship Id="rId5" Type="http://schemas.openxmlformats.org/officeDocument/2006/relationships/image" Target="../media/image12.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tags" Target="../tags/tag6.xml"/><Relationship Id="rId5" Type="http://schemas.openxmlformats.org/officeDocument/2006/relationships/image" Target="../media/image12.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tags" Target="../tags/tag7.xml"/><Relationship Id="rId5" Type="http://schemas.openxmlformats.org/officeDocument/2006/relationships/image" Target="../media/image12.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tags" Target="../tags/tag8.xml"/><Relationship Id="rId5" Type="http://schemas.openxmlformats.org/officeDocument/2006/relationships/image" Target="../media/image12.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tags" Target="../tags/tag9.xml"/><Relationship Id="rId5" Type="http://schemas.openxmlformats.org/officeDocument/2006/relationships/image" Target="../media/image12.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tags" Target="../tags/tag10.xml"/><Relationship Id="rId5" Type="http://schemas.openxmlformats.org/officeDocument/2006/relationships/image" Target="../media/image12.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
          <p:cNvSpPr txBox="1">
            <a:spLocks noGrp="1"/>
          </p:cNvSpPr>
          <p:nvPr>
            <p:ph type="ctrTitle"/>
          </p:nvPr>
        </p:nvSpPr>
        <p:spPr>
          <a:xfrm>
            <a:off x="1808085" y="559626"/>
            <a:ext cx="8611340" cy="1470025"/>
          </a:xfrm>
          <a:prstGeom prst="rect">
            <a:avLst/>
          </a:prstGeom>
          <a:solidFill>
            <a:schemeClr val="dk2"/>
          </a:solidFill>
          <a:ln>
            <a:noFill/>
          </a:ln>
        </p:spPr>
        <p:txBody>
          <a:bodyPr spcFirstLastPara="1" wrap="square" lIns="91425" tIns="45700" rIns="91425" bIns="45700" anchor="ctr" anchorCtr="0">
            <a:noAutofit/>
          </a:bodyPr>
          <a:lstStyle/>
          <a:p>
            <a:r>
              <a:rPr lang="en-US" dirty="0"/>
              <a:t>What is Prevention?</a:t>
            </a:r>
            <a:endParaRPr dirty="0"/>
          </a:p>
        </p:txBody>
      </p:sp>
      <p:sp>
        <p:nvSpPr>
          <p:cNvPr id="85" name="Google Shape;85;p1"/>
          <p:cNvSpPr txBox="1"/>
          <p:nvPr/>
        </p:nvSpPr>
        <p:spPr>
          <a:xfrm>
            <a:off x="2895600" y="2978927"/>
            <a:ext cx="6400800" cy="1152009"/>
          </a:xfrm>
          <a:prstGeom prst="rect">
            <a:avLst/>
          </a:prstGeom>
          <a:noFill/>
          <a:ln>
            <a:noFill/>
          </a:ln>
        </p:spPr>
        <p:txBody>
          <a:bodyPr spcFirstLastPara="1" wrap="square" lIns="91425" tIns="45700" rIns="91425" bIns="45700" anchor="t" anchorCtr="0">
            <a:normAutofit/>
          </a:bodyPr>
          <a:lstStyle/>
          <a:p>
            <a:pPr algn="ctr">
              <a:buClr>
                <a:srgbClr val="E6C46D"/>
              </a:buClr>
              <a:buSzPts val="2000"/>
            </a:pPr>
            <a:r>
              <a:rPr lang="en-US" sz="2000" dirty="0">
                <a:solidFill>
                  <a:srgbClr val="E6C46D"/>
                </a:solidFill>
                <a:latin typeface="+mn-lt"/>
                <a:ea typeface="Source Sans Pro"/>
                <a:cs typeface="Source Sans Pro"/>
                <a:sym typeface="Source Sans Pro"/>
              </a:rPr>
              <a:t>[Presenter’s Name]</a:t>
            </a:r>
          </a:p>
          <a:p>
            <a:pPr algn="ctr">
              <a:buClr>
                <a:srgbClr val="E6C46D"/>
              </a:buClr>
              <a:buSzPts val="2000"/>
            </a:pPr>
            <a:r>
              <a:rPr lang="en-US" sz="2000" dirty="0">
                <a:solidFill>
                  <a:srgbClr val="E6C46D"/>
                </a:solidFill>
                <a:latin typeface="+mn-lt"/>
                <a:ea typeface="Source Sans Pro"/>
                <a:sym typeface="Source Sans Pro"/>
              </a:rPr>
              <a:t>[Presenter’s Organization]</a:t>
            </a:r>
            <a:endParaRPr dirty="0">
              <a:latin typeface="+mn-lt"/>
            </a:endParaRPr>
          </a:p>
          <a:p>
            <a:pPr algn="ctr">
              <a:spcBef>
                <a:spcPts val="600"/>
              </a:spcBef>
              <a:buClr>
                <a:srgbClr val="E6C46D"/>
              </a:buClr>
              <a:buSzPts val="2000"/>
            </a:pPr>
            <a:r>
              <a:rPr lang="en-US" sz="2000" dirty="0">
                <a:solidFill>
                  <a:srgbClr val="E6C46D"/>
                </a:solidFill>
                <a:latin typeface="+mn-lt"/>
                <a:ea typeface="Source Sans Pro"/>
                <a:cs typeface="Source Sans Pro"/>
                <a:sym typeface="Source Sans Pro"/>
              </a:rPr>
              <a:t>[Date]</a:t>
            </a:r>
            <a:endParaRPr dirty="0">
              <a:latin typeface="+mn-lt"/>
            </a:endParaRPr>
          </a:p>
        </p:txBody>
      </p:sp>
      <p:sp>
        <p:nvSpPr>
          <p:cNvPr id="2" name="Rectangle 1">
            <a:extLst>
              <a:ext uri="{FF2B5EF4-FFF2-40B4-BE49-F238E27FC236}">
                <a16:creationId xmlns:a16="http://schemas.microsoft.com/office/drawing/2014/main" id="{BD1F9772-12F3-0170-CFC3-5C0FA765F7AD}"/>
              </a:ext>
              <a:ext uri="{C183D7F6-B498-43B3-948B-1728B52AA6E4}">
                <adec:decorative xmlns:adec="http://schemas.microsoft.com/office/drawing/2017/decorative" val="1"/>
              </a:ext>
            </a:extLst>
          </p:cNvPr>
          <p:cNvSpPr/>
          <p:nvPr/>
        </p:nvSpPr>
        <p:spPr>
          <a:xfrm>
            <a:off x="1524000" y="4405744"/>
            <a:ext cx="9131300" cy="245225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3" descr="PTTC logo">
            <a:extLst>
              <a:ext uri="{FF2B5EF4-FFF2-40B4-BE49-F238E27FC236}">
                <a16:creationId xmlns:a16="http://schemas.microsoft.com/office/drawing/2014/main" id="{20169B83-60D3-7948-C19D-963D7C777ED3}"/>
              </a:ext>
            </a:extLst>
          </p:cNvPr>
          <p:cNvPicPr>
            <a:picLocks noChangeAspect="1"/>
          </p:cNvPicPr>
          <p:nvPr/>
        </p:nvPicPr>
        <p:blipFill rotWithShape="1">
          <a:blip r:embed="rId4"/>
          <a:srcRect r="60413"/>
          <a:stretch/>
        </p:blipFill>
        <p:spPr>
          <a:xfrm>
            <a:off x="2945126" y="5177215"/>
            <a:ext cx="2564148" cy="977900"/>
          </a:xfrm>
          <a:prstGeom prst="rect">
            <a:avLst/>
          </a:prstGeom>
        </p:spPr>
      </p:pic>
      <p:pic>
        <p:nvPicPr>
          <p:cNvPr id="4" name="Picture 4" descr="Opioid Response Network logo">
            <a:extLst>
              <a:ext uri="{FF2B5EF4-FFF2-40B4-BE49-F238E27FC236}">
                <a16:creationId xmlns:a16="http://schemas.microsoft.com/office/drawing/2014/main" id="{981EE687-1C91-1497-EC47-A8FFAC98D11F}"/>
              </a:ext>
            </a:extLst>
          </p:cNvPr>
          <p:cNvPicPr>
            <a:picLocks noChangeAspect="1"/>
          </p:cNvPicPr>
          <p:nvPr/>
        </p:nvPicPr>
        <p:blipFill>
          <a:blip r:embed="rId5"/>
          <a:stretch>
            <a:fillRect/>
          </a:stretch>
        </p:blipFill>
        <p:spPr>
          <a:xfrm>
            <a:off x="6979925" y="5080209"/>
            <a:ext cx="2266950" cy="1074906"/>
          </a:xfrm>
          <a:prstGeom prst="rect">
            <a:avLst/>
          </a:prstGeom>
        </p:spPr>
      </p:pic>
      <p:sp>
        <p:nvSpPr>
          <p:cNvPr id="5" name="Rectangle 4">
            <a:extLst>
              <a:ext uri="{FF2B5EF4-FFF2-40B4-BE49-F238E27FC236}">
                <a16:creationId xmlns:a16="http://schemas.microsoft.com/office/drawing/2014/main" id="{380DDC22-2C0F-4E77-B960-E4CDBCC5CF9E}"/>
              </a:ext>
            </a:extLst>
          </p:cNvPr>
          <p:cNvSpPr/>
          <p:nvPr/>
        </p:nvSpPr>
        <p:spPr>
          <a:xfrm>
            <a:off x="512064" y="6047232"/>
            <a:ext cx="853440" cy="7193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2655E57-5F62-4B77-A607-46956F974921}"/>
              </a:ext>
            </a:extLst>
          </p:cNvPr>
          <p:cNvSpPr/>
          <p:nvPr/>
        </p:nvSpPr>
        <p:spPr>
          <a:xfrm>
            <a:off x="0" y="0"/>
            <a:ext cx="12192000" cy="6858000"/>
          </a:xfrm>
          <a:prstGeom prst="rect">
            <a:avLst/>
          </a:prstGeom>
          <a:solidFill>
            <a:srgbClr val="C3E6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5" descr="River scene">
            <a:extLst>
              <a:ext uri="{FF2B5EF4-FFF2-40B4-BE49-F238E27FC236}">
                <a16:creationId xmlns:a16="http://schemas.microsoft.com/office/drawing/2014/main" id="{711DC994-5F05-4FE2-8079-36BA70506A75}"/>
              </a:ext>
            </a:extLst>
          </p:cNvPr>
          <p:cNvPicPr>
            <a:picLocks noChangeAspect="1"/>
          </p:cNvPicPr>
          <p:nvPr/>
        </p:nvPicPr>
        <p:blipFill rotWithShape="1">
          <a:blip r:embed="rId4">
            <a:alphaModFix amt="70000"/>
          </a:blip>
          <a:srcRect l="6" t="22000" r="13316" b="12991"/>
          <a:stretch/>
        </p:blipFill>
        <p:spPr>
          <a:xfrm>
            <a:off x="0" y="0"/>
            <a:ext cx="12192000" cy="6858000"/>
          </a:xfrm>
          <a:prstGeom prst="rect">
            <a:avLst/>
          </a:prstGeom>
        </p:spPr>
      </p:pic>
      <p:sp>
        <p:nvSpPr>
          <p:cNvPr id="5" name="Content Placeholder 2">
            <a:extLst>
              <a:ext uri="{FF2B5EF4-FFF2-40B4-BE49-F238E27FC236}">
                <a16:creationId xmlns:a16="http://schemas.microsoft.com/office/drawing/2014/main" id="{4A48EB75-60CC-4724-91CA-874F1D612910}"/>
              </a:ext>
            </a:extLst>
          </p:cNvPr>
          <p:cNvSpPr txBox="1">
            <a:spLocks/>
          </p:cNvSpPr>
          <p:nvPr/>
        </p:nvSpPr>
        <p:spPr>
          <a:xfrm>
            <a:off x="-297688" y="736329"/>
            <a:ext cx="10911839" cy="1016271"/>
          </a:xfrm>
          <a:prstGeom prst="roundRect">
            <a:avLst>
              <a:gd name="adj" fmla="val 7718"/>
            </a:avLst>
          </a:prstGeom>
          <a:solidFill>
            <a:schemeClr val="bg1"/>
          </a:solidFill>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spcBef>
                <a:spcPts val="0"/>
              </a:spcBef>
              <a:spcAft>
                <a:spcPts val="600"/>
              </a:spcAft>
              <a:buClrTx/>
              <a:buNone/>
            </a:pPr>
            <a:r>
              <a:rPr lang="en-US" dirty="0">
                <a:solidFill>
                  <a:srgbClr val="165C7D"/>
                </a:solidFill>
                <a:latin typeface="Arial"/>
                <a:ea typeface="Calibri" panose="020F0502020204030204" pitchFamily="34" charset="0"/>
                <a:cs typeface="Arial"/>
              </a:rPr>
              <a:t>Put measures in place </a:t>
            </a:r>
            <a:r>
              <a:rPr lang="en-US" i="1" dirty="0">
                <a:solidFill>
                  <a:srgbClr val="165C7D"/>
                </a:solidFill>
                <a:latin typeface="Arial"/>
                <a:ea typeface="Calibri" panose="020F0502020204030204" pitchFamily="34" charset="0"/>
                <a:cs typeface="Arial"/>
              </a:rPr>
              <a:t>before </a:t>
            </a:r>
            <a:r>
              <a:rPr lang="en-US" dirty="0">
                <a:solidFill>
                  <a:srgbClr val="165C7D"/>
                </a:solidFill>
                <a:latin typeface="Arial"/>
                <a:ea typeface="Calibri" panose="020F0502020204030204" pitchFamily="34" charset="0"/>
                <a:cs typeface="Arial"/>
              </a:rPr>
              <a:t>there is a problem so those “downstream” are carrying less of the public health burden.</a:t>
            </a:r>
          </a:p>
        </p:txBody>
      </p:sp>
      <p:sp>
        <p:nvSpPr>
          <p:cNvPr id="3" name="Title 1">
            <a:extLst>
              <a:ext uri="{FF2B5EF4-FFF2-40B4-BE49-F238E27FC236}">
                <a16:creationId xmlns:a16="http://schemas.microsoft.com/office/drawing/2014/main" id="{F72F1971-5DC0-4356-8A02-9E0A54105034}"/>
              </a:ext>
            </a:extLst>
          </p:cNvPr>
          <p:cNvSpPr txBox="1">
            <a:spLocks/>
          </p:cNvSpPr>
          <p:nvPr/>
        </p:nvSpPr>
        <p:spPr>
          <a:xfrm>
            <a:off x="-297688" y="152400"/>
            <a:ext cx="10911839" cy="689085"/>
          </a:xfrm>
          <a:prstGeom prst="rect">
            <a:avLst/>
          </a:prstGeom>
          <a:solidFill>
            <a:srgbClr val="165C7D"/>
          </a:solidFill>
          <a:ln>
            <a:noFill/>
          </a:ln>
        </p:spPr>
        <p:txBody>
          <a:bodyPr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buClrTx/>
              <a:buFontTx/>
            </a:pPr>
            <a:r>
              <a:rPr lang="en-US" sz="3500" b="1" dirty="0">
                <a:solidFill>
                  <a:schemeClr val="bg1"/>
                </a:solidFill>
                <a:latin typeface="Arial" panose="020B0604020202020204" pitchFamily="34" charset="0"/>
                <a:cs typeface="Arial" panose="020B0604020202020204" pitchFamily="34" charset="0"/>
              </a:rPr>
              <a:t>   Goal of Substance Misuse Prevention:</a:t>
            </a:r>
          </a:p>
        </p:txBody>
      </p:sp>
    </p:spTree>
    <p:custDataLst>
      <p:tags r:id="rId1"/>
    </p:custDataLst>
    <p:extLst>
      <p:ext uri="{BB962C8B-B14F-4D97-AF65-F5344CB8AC3E}">
        <p14:creationId xmlns:p14="http://schemas.microsoft.com/office/powerpoint/2010/main" val="32573261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894244-710C-4A1B-ADBD-9EA6680C24D4}"/>
              </a:ext>
            </a:extLst>
          </p:cNvPr>
          <p:cNvSpPr>
            <a:spLocks noGrp="1"/>
          </p:cNvSpPr>
          <p:nvPr>
            <p:ph type="title"/>
          </p:nvPr>
        </p:nvSpPr>
        <p:spPr/>
        <p:txBody>
          <a:bodyPr/>
          <a:lstStyle/>
          <a:p>
            <a:r>
              <a:rPr lang="en-US" sz="3400" dirty="0">
                <a:latin typeface="Arial" panose="020B0604020202020204" pitchFamily="34" charset="0"/>
                <a:cs typeface="Arial" panose="020B0604020202020204" pitchFamily="34" charset="0"/>
              </a:rPr>
              <a:t>How Do We Prevent Substance Misuse?</a:t>
            </a:r>
          </a:p>
        </p:txBody>
      </p:sp>
      <p:sp>
        <p:nvSpPr>
          <p:cNvPr id="8" name="Rectangle 7">
            <a:extLst>
              <a:ext uri="{FF2B5EF4-FFF2-40B4-BE49-F238E27FC236}">
                <a16:creationId xmlns:a16="http://schemas.microsoft.com/office/drawing/2014/main" id="{C8B1539F-26AC-44BF-AE2D-5E82D0655048}"/>
              </a:ext>
            </a:extLst>
          </p:cNvPr>
          <p:cNvSpPr/>
          <p:nvPr/>
        </p:nvSpPr>
        <p:spPr>
          <a:xfrm>
            <a:off x="512064" y="6047232"/>
            <a:ext cx="853440" cy="7193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4" descr="Opioid Response Network logo">
            <a:extLst>
              <a:ext uri="{FF2B5EF4-FFF2-40B4-BE49-F238E27FC236}">
                <a16:creationId xmlns:a16="http://schemas.microsoft.com/office/drawing/2014/main" id="{EBACB192-4C7F-44D2-8656-AA500649EEF2}"/>
              </a:ext>
            </a:extLst>
          </p:cNvPr>
          <p:cNvPicPr>
            <a:picLocks noChangeAspect="1"/>
          </p:cNvPicPr>
          <p:nvPr/>
        </p:nvPicPr>
        <p:blipFill rotWithShape="1">
          <a:blip r:embed="rId4"/>
          <a:srcRect r="51597"/>
          <a:stretch/>
        </p:blipFill>
        <p:spPr>
          <a:xfrm>
            <a:off x="213106" y="6287462"/>
            <a:ext cx="420878" cy="412296"/>
          </a:xfrm>
          <a:prstGeom prst="rect">
            <a:avLst/>
          </a:prstGeom>
        </p:spPr>
      </p:pic>
      <p:sp>
        <p:nvSpPr>
          <p:cNvPr id="10" name="Arrow: Up 9">
            <a:extLst>
              <a:ext uri="{FF2B5EF4-FFF2-40B4-BE49-F238E27FC236}">
                <a16:creationId xmlns:a16="http://schemas.microsoft.com/office/drawing/2014/main" id="{B9EC53F4-564F-477B-B39D-83F2297C28A2}"/>
              </a:ext>
            </a:extLst>
          </p:cNvPr>
          <p:cNvSpPr/>
          <p:nvPr/>
        </p:nvSpPr>
        <p:spPr>
          <a:xfrm>
            <a:off x="6185345" y="1628775"/>
            <a:ext cx="4013201" cy="4658687"/>
          </a:xfrm>
          <a:prstGeom prst="upArrow">
            <a:avLst>
              <a:gd name="adj1" fmla="val 58228"/>
              <a:gd name="adj2" fmla="val 33861"/>
            </a:avLst>
          </a:prstGeom>
          <a:solidFill>
            <a:srgbClr val="165C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2400" b="1" u="none" strike="noStrike" kern="1200" cap="none" spc="0" normalizeH="0" baseline="0" noProof="0" dirty="0">
                <a:ln>
                  <a:noFill/>
                </a:ln>
                <a:solidFill>
                  <a:schemeClr val="accent2">
                    <a:lumMod val="60000"/>
                    <a:lumOff val="40000"/>
                  </a:schemeClr>
                </a:solidFill>
                <a:uLnTx/>
                <a:uFillTx/>
                <a:latin typeface="Arial" panose="020B0604020202020204" pitchFamily="34" charset="0"/>
                <a:ea typeface="+mn-ea"/>
                <a:cs typeface="Arial" panose="020B0604020202020204" pitchFamily="34" charset="0"/>
              </a:rPr>
              <a:t>Increase</a:t>
            </a:r>
            <a:r>
              <a:rPr kumimoji="0" lang="en-US" sz="2400" b="1" u="none" strike="noStrike" kern="1200" cap="none" spc="0" normalizeH="0" noProof="0" dirty="0">
                <a:ln>
                  <a:noFill/>
                </a:ln>
                <a:solidFill>
                  <a:srgbClr val="FFFFFF"/>
                </a:solidFill>
                <a:effectLst/>
                <a:uLnTx/>
                <a:uFillTx/>
                <a:latin typeface="Arial" panose="020B0604020202020204" pitchFamily="34" charset="0"/>
                <a:ea typeface="+mn-ea"/>
                <a:cs typeface="Arial" panose="020B0604020202020204" pitchFamily="34" charset="0"/>
              </a:rPr>
              <a:t> protective </a:t>
            </a:r>
            <a:r>
              <a:rPr lang="en-US" sz="2400" b="1" kern="1200" dirty="0">
                <a:solidFill>
                  <a:srgbClr val="FFFFFF"/>
                </a:solidFill>
                <a:latin typeface="Arial" panose="020B0604020202020204" pitchFamily="34" charset="0"/>
                <a:cs typeface="Arial" panose="020B0604020202020204" pitchFamily="34" charset="0"/>
              </a:rPr>
              <a:t>f</a:t>
            </a:r>
            <a:r>
              <a:rPr kumimoji="0" lang="en-US" sz="2400" b="1" u="none" strike="noStrike" kern="1200" cap="none" spc="0" normalizeH="0" noProof="0" dirty="0">
                <a:ln>
                  <a:noFill/>
                </a:ln>
                <a:solidFill>
                  <a:srgbClr val="FFFFFF"/>
                </a:solidFill>
                <a:effectLst/>
                <a:uLnTx/>
                <a:uFillTx/>
                <a:latin typeface="Arial" panose="020B0604020202020204" pitchFamily="34" charset="0"/>
                <a:ea typeface="+mn-ea"/>
                <a:cs typeface="Arial" panose="020B0604020202020204" pitchFamily="34" charset="0"/>
              </a:rPr>
              <a:t>actors </a:t>
            </a:r>
            <a:r>
              <a:rPr kumimoji="0" lang="en-US" sz="2400" u="none" strike="noStrike" kern="1200" cap="none" spc="0" normalizeH="0" noProof="0" dirty="0">
                <a:ln>
                  <a:noFill/>
                </a:ln>
                <a:solidFill>
                  <a:srgbClr val="FFFFFF"/>
                </a:solidFill>
                <a:effectLst/>
                <a:uLnTx/>
                <a:uFillTx/>
                <a:latin typeface="Arial" panose="020B0604020202020204" pitchFamily="34" charset="0"/>
                <a:ea typeface="+mn-ea"/>
                <a:cs typeface="Arial" panose="020B0604020202020204" pitchFamily="34" charset="0"/>
              </a:rPr>
              <a:t>that buffer the impact of risk factors. </a:t>
            </a:r>
            <a:endParaRPr kumimoji="0" lang="en-US" sz="240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7" name="Arrow: Down 16">
            <a:extLst>
              <a:ext uri="{FF2B5EF4-FFF2-40B4-BE49-F238E27FC236}">
                <a16:creationId xmlns:a16="http://schemas.microsoft.com/office/drawing/2014/main" id="{B250B880-403F-47C4-9CDB-B05F409DD3F2}"/>
              </a:ext>
            </a:extLst>
          </p:cNvPr>
          <p:cNvSpPr/>
          <p:nvPr/>
        </p:nvSpPr>
        <p:spPr>
          <a:xfrm>
            <a:off x="1993454" y="1834923"/>
            <a:ext cx="4013200" cy="4658687"/>
          </a:xfrm>
          <a:prstGeom prst="downArrow">
            <a:avLst>
              <a:gd name="adj1" fmla="val 56623"/>
              <a:gd name="adj2" fmla="val 38278"/>
            </a:avLst>
          </a:prstGeom>
          <a:solidFill>
            <a:srgbClr val="165C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r>
              <a:rPr lang="en-US" sz="2400" b="1" kern="1200" dirty="0">
                <a:solidFill>
                  <a:schemeClr val="accent2">
                    <a:lumMod val="60000"/>
                    <a:lumOff val="40000"/>
                  </a:schemeClr>
                </a:solidFill>
                <a:latin typeface="Arial" panose="020B0604020202020204" pitchFamily="34" charset="0"/>
                <a:cs typeface="Arial" panose="020B0604020202020204" pitchFamily="34" charset="0"/>
              </a:rPr>
              <a:t>Reduce</a:t>
            </a:r>
            <a:r>
              <a:rPr lang="en-US" sz="2400" b="1" kern="1200" dirty="0">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400" b="1" kern="1200" dirty="0">
                <a:solidFill>
                  <a:srgbClr val="FFFFFF"/>
                </a:solidFill>
                <a:latin typeface="Arial" panose="020B0604020202020204" pitchFamily="34" charset="0"/>
                <a:cs typeface="Arial" panose="020B0604020202020204" pitchFamily="34" charset="0"/>
              </a:rPr>
              <a:t>risk factors</a:t>
            </a:r>
            <a:r>
              <a:rPr lang="en-US" sz="2400" i="1" kern="1200" dirty="0">
                <a:solidFill>
                  <a:srgbClr val="FFFFFF"/>
                </a:solidFill>
                <a:latin typeface="Arial" panose="020B0604020202020204" pitchFamily="34" charset="0"/>
                <a:cs typeface="Arial" panose="020B0604020202020204" pitchFamily="34" charset="0"/>
              </a:rPr>
              <a:t> </a:t>
            </a:r>
            <a:r>
              <a:rPr lang="en-US" sz="2400" kern="1200" dirty="0">
                <a:solidFill>
                  <a:srgbClr val="FFFFFF"/>
                </a:solidFill>
                <a:latin typeface="Arial" panose="020B0604020202020204" pitchFamily="34" charset="0"/>
                <a:cs typeface="Arial" panose="020B0604020202020204" pitchFamily="34" charset="0"/>
              </a:rPr>
              <a:t>that increase the likelihood of substance misuse</a:t>
            </a:r>
            <a:r>
              <a:rPr kumimoji="0" lang="en-US" sz="2400" u="none" strike="noStrike" kern="1200" cap="none" spc="0" normalizeH="0" noProof="0" dirty="0">
                <a:ln>
                  <a:noFill/>
                </a:ln>
                <a:solidFill>
                  <a:srgbClr val="FFFFFF"/>
                </a:solidFill>
                <a:effectLst/>
                <a:uLnTx/>
                <a:uFillTx/>
                <a:latin typeface="Arial" panose="020B0604020202020204" pitchFamily="34" charset="0"/>
                <a:cs typeface="Arial" panose="020B0604020202020204" pitchFamily="34" charset="0"/>
              </a:rPr>
              <a:t>.</a:t>
            </a:r>
            <a:endParaRPr kumimoji="0" lang="en-US" sz="240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36484501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0429E-296D-449F-A8C0-248758FC7011}"/>
              </a:ext>
            </a:extLst>
          </p:cNvPr>
          <p:cNvSpPr>
            <a:spLocks noGrp="1"/>
          </p:cNvSpPr>
          <p:nvPr>
            <p:ph type="title"/>
          </p:nvPr>
        </p:nvSpPr>
        <p:spPr/>
        <p:txBody>
          <a:bodyPr rtlCol="0">
            <a:normAutofit/>
          </a:bodyPr>
          <a:lstStyle/>
          <a:p>
            <a:pPr eaLnBrk="1" fontAlgn="auto" hangingPunct="1">
              <a:spcAft>
                <a:spcPts val="0"/>
              </a:spcAft>
              <a:defRPr/>
            </a:pPr>
            <a:r>
              <a:rPr lang="en-US" dirty="0">
                <a:latin typeface="Arial" panose="020B0604020202020204" pitchFamily="34" charset="0"/>
                <a:cs typeface="Arial" panose="020B0604020202020204" pitchFamily="34" charset="0"/>
              </a:rPr>
              <a:t>A Comprehensive Approach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to Prevention</a:t>
            </a:r>
            <a:endParaRPr lang="en-US" sz="2400" baseline="60000" dirty="0">
              <a:latin typeface="Arial" panose="020B0604020202020204" pitchFamily="34" charset="0"/>
              <a:cs typeface="Arial" panose="020B0604020202020204" pitchFamily="34" charset="0"/>
            </a:endParaRPr>
          </a:p>
        </p:txBody>
      </p:sp>
      <p:sp>
        <p:nvSpPr>
          <p:cNvPr id="5" name="Oval 4">
            <a:extLst>
              <a:ext uri="{FF2B5EF4-FFF2-40B4-BE49-F238E27FC236}">
                <a16:creationId xmlns:a16="http://schemas.microsoft.com/office/drawing/2014/main" id="{44C2B956-2A08-44DD-A2DF-AB69725ACF1F}"/>
              </a:ext>
              <a:ext uri="{C183D7F6-B498-43B3-948B-1728B52AA6E4}">
                <adec:decorative xmlns:adec="http://schemas.microsoft.com/office/drawing/2017/decorative" val="1"/>
              </a:ext>
            </a:extLst>
          </p:cNvPr>
          <p:cNvSpPr/>
          <p:nvPr/>
        </p:nvSpPr>
        <p:spPr>
          <a:xfrm>
            <a:off x="2159001" y="1670558"/>
            <a:ext cx="5029200" cy="5029200"/>
          </a:xfrm>
          <a:prstGeom prst="ellipse">
            <a:avLst/>
          </a:prstGeom>
          <a:solidFill>
            <a:srgbClr val="F6B741"/>
          </a:solidFill>
        </p:spPr>
        <p:style>
          <a:lnRef idx="0">
            <a:schemeClr val="lt1">
              <a:hueOff val="0"/>
              <a:satOff val="0"/>
              <a:lumOff val="0"/>
              <a:alphaOff val="0"/>
            </a:schemeClr>
          </a:lnRef>
          <a:fillRef idx="1">
            <a:schemeClr val="accent2">
              <a:hueOff val="4681519"/>
              <a:satOff val="-5839"/>
              <a:lumOff val="1373"/>
              <a:alphaOff val="0"/>
            </a:schemeClr>
          </a:fillRef>
          <a:effectRef idx="0">
            <a:schemeClr val="accent2">
              <a:hueOff val="4681519"/>
              <a:satOff val="-5839"/>
              <a:lumOff val="1373"/>
              <a:alphaOff val="0"/>
            </a:schemeClr>
          </a:effectRef>
          <a:fontRef idx="minor">
            <a:schemeClr val="lt1"/>
          </a:fontRef>
        </p:style>
        <p:txBody>
          <a:bodyPr/>
          <a:lstStyle/>
          <a:p>
            <a:endParaRPr lang="en-US"/>
          </a:p>
        </p:txBody>
      </p:sp>
      <p:sp>
        <p:nvSpPr>
          <p:cNvPr id="8" name="Oval 7">
            <a:extLst>
              <a:ext uri="{FF2B5EF4-FFF2-40B4-BE49-F238E27FC236}">
                <a16:creationId xmlns:a16="http://schemas.microsoft.com/office/drawing/2014/main" id="{04B10D0D-72E8-4777-8208-18D1565C4F61}"/>
              </a:ext>
              <a:ext uri="{C183D7F6-B498-43B3-948B-1728B52AA6E4}">
                <adec:decorative xmlns:adec="http://schemas.microsoft.com/office/drawing/2017/decorative" val="1"/>
              </a:ext>
            </a:extLst>
          </p:cNvPr>
          <p:cNvSpPr/>
          <p:nvPr/>
        </p:nvSpPr>
        <p:spPr>
          <a:xfrm>
            <a:off x="2730501" y="2242058"/>
            <a:ext cx="3886200" cy="3886200"/>
          </a:xfrm>
          <a:prstGeom prst="ellipse">
            <a:avLst/>
          </a:prstGeom>
          <a:solidFill>
            <a:srgbClr val="909A3C"/>
          </a:solidFill>
        </p:spPr>
        <p:style>
          <a:lnRef idx="0">
            <a:schemeClr val="lt1">
              <a:hueOff val="0"/>
              <a:satOff val="0"/>
              <a:lumOff val="0"/>
              <a:alphaOff val="0"/>
            </a:schemeClr>
          </a:lnRef>
          <a:fillRef idx="1">
            <a:schemeClr val="accent2">
              <a:hueOff val="3121013"/>
              <a:satOff val="-3893"/>
              <a:lumOff val="915"/>
              <a:alphaOff val="0"/>
            </a:schemeClr>
          </a:fillRef>
          <a:effectRef idx="0">
            <a:schemeClr val="accent2">
              <a:hueOff val="3121013"/>
              <a:satOff val="-3893"/>
              <a:lumOff val="915"/>
              <a:alphaOff val="0"/>
            </a:schemeClr>
          </a:effectRef>
          <a:fontRef idx="minor">
            <a:schemeClr val="lt1"/>
          </a:fontRef>
        </p:style>
        <p:txBody>
          <a:bodyPr/>
          <a:lstStyle/>
          <a:p>
            <a:endParaRPr lang="en-US" dirty="0"/>
          </a:p>
        </p:txBody>
      </p:sp>
      <p:sp>
        <p:nvSpPr>
          <p:cNvPr id="9" name="Oval 8">
            <a:extLst>
              <a:ext uri="{FF2B5EF4-FFF2-40B4-BE49-F238E27FC236}">
                <a16:creationId xmlns:a16="http://schemas.microsoft.com/office/drawing/2014/main" id="{EBCFEE9B-2889-4B49-9851-3EF01EF00B8E}"/>
              </a:ext>
              <a:ext uri="{C183D7F6-B498-43B3-948B-1728B52AA6E4}">
                <adec:decorative xmlns:adec="http://schemas.microsoft.com/office/drawing/2017/decorative" val="1"/>
              </a:ext>
            </a:extLst>
          </p:cNvPr>
          <p:cNvSpPr/>
          <p:nvPr/>
        </p:nvSpPr>
        <p:spPr>
          <a:xfrm>
            <a:off x="3302001" y="2813558"/>
            <a:ext cx="2743200" cy="2743200"/>
          </a:xfrm>
          <a:prstGeom prst="ellipse">
            <a:avLst/>
          </a:prstGeom>
          <a:solidFill>
            <a:srgbClr val="37557C"/>
          </a:solidFill>
        </p:spPr>
        <p:style>
          <a:lnRef idx="0">
            <a:schemeClr val="lt1">
              <a:hueOff val="0"/>
              <a:satOff val="0"/>
              <a:lumOff val="0"/>
              <a:alphaOff val="0"/>
            </a:schemeClr>
          </a:lnRef>
          <a:fillRef idx="1">
            <a:schemeClr val="accent2">
              <a:hueOff val="1560506"/>
              <a:satOff val="-1946"/>
              <a:lumOff val="458"/>
              <a:alphaOff val="0"/>
            </a:schemeClr>
          </a:fillRef>
          <a:effectRef idx="0">
            <a:schemeClr val="accent2">
              <a:hueOff val="1560506"/>
              <a:satOff val="-1946"/>
              <a:lumOff val="458"/>
              <a:alphaOff val="0"/>
            </a:schemeClr>
          </a:effectRef>
          <a:fontRef idx="minor">
            <a:schemeClr val="lt1"/>
          </a:fontRef>
        </p:style>
        <p:txBody>
          <a:bodyPr/>
          <a:lstStyle/>
          <a:p>
            <a:endParaRPr lang="en-US"/>
          </a:p>
        </p:txBody>
      </p:sp>
      <p:sp>
        <p:nvSpPr>
          <p:cNvPr id="10" name="Oval 9">
            <a:extLst>
              <a:ext uri="{FF2B5EF4-FFF2-40B4-BE49-F238E27FC236}">
                <a16:creationId xmlns:a16="http://schemas.microsoft.com/office/drawing/2014/main" id="{66A4711F-79B7-4ACF-B5FE-7EF73CBB5744}"/>
              </a:ext>
              <a:ext uri="{C183D7F6-B498-43B3-948B-1728B52AA6E4}">
                <adec:decorative xmlns:adec="http://schemas.microsoft.com/office/drawing/2017/decorative" val="1"/>
              </a:ext>
            </a:extLst>
          </p:cNvPr>
          <p:cNvSpPr/>
          <p:nvPr/>
        </p:nvSpPr>
        <p:spPr>
          <a:xfrm>
            <a:off x="3987801" y="3499358"/>
            <a:ext cx="1371600" cy="1371600"/>
          </a:xfrm>
          <a:prstGeom prst="ellipse">
            <a:avLst/>
          </a:prstGeom>
          <a:solidFill>
            <a:srgbClr val="6C3F21"/>
          </a:solidFill>
        </p:spPr>
        <p:style>
          <a:lnRef idx="0">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en-US"/>
          </a:p>
        </p:txBody>
      </p:sp>
      <p:sp>
        <p:nvSpPr>
          <p:cNvPr id="11" name="Freeform 10">
            <a:extLst>
              <a:ext uri="{FF2B5EF4-FFF2-40B4-BE49-F238E27FC236}">
                <a16:creationId xmlns:a16="http://schemas.microsoft.com/office/drawing/2014/main" id="{9B3C3631-E7A8-4A41-A2FE-B1448728E1A4}"/>
              </a:ext>
            </a:extLst>
          </p:cNvPr>
          <p:cNvSpPr/>
          <p:nvPr/>
        </p:nvSpPr>
        <p:spPr>
          <a:xfrm>
            <a:off x="7759701" y="2053855"/>
            <a:ext cx="2557463" cy="838200"/>
          </a:xfrm>
          <a:custGeom>
            <a:avLst/>
            <a:gdLst>
              <a:gd name="connsiteX0" fmla="*/ 0 w 2556903"/>
              <a:gd name="connsiteY0" fmla="*/ 0 h 838327"/>
              <a:gd name="connsiteX1" fmla="*/ 2556903 w 2556903"/>
              <a:gd name="connsiteY1" fmla="*/ 0 h 838327"/>
              <a:gd name="connsiteX2" fmla="*/ 2556903 w 2556903"/>
              <a:gd name="connsiteY2" fmla="*/ 838327 h 838327"/>
              <a:gd name="connsiteX3" fmla="*/ 0 w 2556903"/>
              <a:gd name="connsiteY3" fmla="*/ 838327 h 838327"/>
              <a:gd name="connsiteX4" fmla="*/ 0 w 2556903"/>
              <a:gd name="connsiteY4" fmla="*/ 0 h 838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903" h="838327">
                <a:moveTo>
                  <a:pt x="0" y="0"/>
                </a:moveTo>
                <a:lnTo>
                  <a:pt x="2556903" y="0"/>
                </a:lnTo>
                <a:lnTo>
                  <a:pt x="2556903" y="838327"/>
                </a:lnTo>
                <a:lnTo>
                  <a:pt x="0" y="83832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199136" tIns="35560" rIns="35560" bIns="35560" spcCol="1270" anchor="ctr"/>
          <a:lstStyle/>
          <a:p>
            <a:pPr marL="0" marR="0" lvl="0" indent="0" algn="l" defTabSz="1244600" rtl="0" eaLnBrk="1" fontAlgn="auto" latinLnBrk="0" hangingPunct="1">
              <a:lnSpc>
                <a:spcPct val="90000"/>
              </a:lnSpc>
              <a:spcBef>
                <a:spcPct val="0"/>
              </a:spcBef>
              <a:spcAft>
                <a:spcPct val="35000"/>
              </a:spcAft>
              <a:buClrTx/>
              <a:buSzTx/>
              <a:buFontTx/>
              <a:buNone/>
              <a:tabLst/>
              <a:defRPr/>
            </a:pPr>
            <a:r>
              <a:rPr kumimoji="0" lang="en-US" sz="2800" b="1" i="0" u="none" strike="noStrike" kern="1200" cap="none" spc="0" normalizeH="0" baseline="0" noProof="0" dirty="0">
                <a:ln>
                  <a:noFill/>
                </a:ln>
                <a:solidFill>
                  <a:srgbClr val="6C3F21"/>
                </a:solidFill>
                <a:effectLst/>
                <a:uLnTx/>
                <a:uFillTx/>
                <a:latin typeface="Helvetica" panose="020B0604020202020204" pitchFamily="34" charset="0"/>
                <a:ea typeface="+mn-ea"/>
                <a:cs typeface="Helvetica" panose="020B0604020202020204" pitchFamily="34" charset="0"/>
              </a:rPr>
              <a:t>Individual</a:t>
            </a:r>
          </a:p>
        </p:txBody>
      </p:sp>
      <p:sp>
        <p:nvSpPr>
          <p:cNvPr id="14" name="Freeform 13">
            <a:extLst>
              <a:ext uri="{FF2B5EF4-FFF2-40B4-BE49-F238E27FC236}">
                <a16:creationId xmlns:a16="http://schemas.microsoft.com/office/drawing/2014/main" id="{4451FA78-48CB-4FFE-8930-E825104F38CD}"/>
              </a:ext>
            </a:extLst>
          </p:cNvPr>
          <p:cNvSpPr/>
          <p:nvPr/>
        </p:nvSpPr>
        <p:spPr>
          <a:xfrm>
            <a:off x="7759701" y="3112587"/>
            <a:ext cx="2303462" cy="838200"/>
          </a:xfrm>
          <a:custGeom>
            <a:avLst/>
            <a:gdLst>
              <a:gd name="connsiteX0" fmla="*/ 0 w 2302215"/>
              <a:gd name="connsiteY0" fmla="*/ 0 h 838327"/>
              <a:gd name="connsiteX1" fmla="*/ 2302215 w 2302215"/>
              <a:gd name="connsiteY1" fmla="*/ 0 h 838327"/>
              <a:gd name="connsiteX2" fmla="*/ 2302215 w 2302215"/>
              <a:gd name="connsiteY2" fmla="*/ 838327 h 838327"/>
              <a:gd name="connsiteX3" fmla="*/ 0 w 2302215"/>
              <a:gd name="connsiteY3" fmla="*/ 838327 h 838327"/>
              <a:gd name="connsiteX4" fmla="*/ 0 w 2302215"/>
              <a:gd name="connsiteY4" fmla="*/ 0 h 838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2215" h="838327">
                <a:moveTo>
                  <a:pt x="0" y="0"/>
                </a:moveTo>
                <a:lnTo>
                  <a:pt x="2302215" y="0"/>
                </a:lnTo>
                <a:lnTo>
                  <a:pt x="2302215" y="838327"/>
                </a:lnTo>
                <a:lnTo>
                  <a:pt x="0" y="83832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199136" tIns="35560" rIns="35560" bIns="35560" spcCol="1270" anchor="ctr"/>
          <a:lstStyle/>
          <a:p>
            <a:pPr marL="0" marR="0" lvl="0" indent="0" algn="l" defTabSz="1244600" rtl="0" eaLnBrk="1" fontAlgn="auto" latinLnBrk="0" hangingPunct="1">
              <a:lnSpc>
                <a:spcPct val="90000"/>
              </a:lnSpc>
              <a:spcBef>
                <a:spcPct val="0"/>
              </a:spcBef>
              <a:spcAft>
                <a:spcPct val="35000"/>
              </a:spcAft>
              <a:buClrTx/>
              <a:buSzTx/>
              <a:buFontTx/>
              <a:buNone/>
              <a:tabLst/>
              <a:defRPr/>
            </a:pPr>
            <a:r>
              <a:rPr kumimoji="0" lang="en-US" sz="2800" b="1" i="0" u="none" strike="noStrike" kern="1200" cap="none" spc="0" normalizeH="0" baseline="0" noProof="0" dirty="0">
                <a:ln>
                  <a:noFill/>
                </a:ln>
                <a:solidFill>
                  <a:srgbClr val="37557C"/>
                </a:solidFill>
                <a:effectLst/>
                <a:uLnTx/>
                <a:uFillTx/>
                <a:latin typeface="Helvetica" panose="020B0604020202020204" pitchFamily="34" charset="0"/>
                <a:ea typeface="+mn-ea"/>
                <a:cs typeface="Helvetica" panose="020B0604020202020204" pitchFamily="34" charset="0"/>
              </a:rPr>
              <a:t>Family</a:t>
            </a:r>
          </a:p>
        </p:txBody>
      </p:sp>
      <p:sp>
        <p:nvSpPr>
          <p:cNvPr id="17" name="Freeform 16">
            <a:extLst>
              <a:ext uri="{FF2B5EF4-FFF2-40B4-BE49-F238E27FC236}">
                <a16:creationId xmlns:a16="http://schemas.microsoft.com/office/drawing/2014/main" id="{C211F30E-D050-4ABF-A272-E8B0F1335025}"/>
              </a:ext>
            </a:extLst>
          </p:cNvPr>
          <p:cNvSpPr/>
          <p:nvPr/>
        </p:nvSpPr>
        <p:spPr>
          <a:xfrm>
            <a:off x="7759701" y="4171319"/>
            <a:ext cx="2959100" cy="684213"/>
          </a:xfrm>
          <a:custGeom>
            <a:avLst/>
            <a:gdLst>
              <a:gd name="connsiteX0" fmla="*/ 0 w 2959054"/>
              <a:gd name="connsiteY0" fmla="*/ 0 h 684242"/>
              <a:gd name="connsiteX1" fmla="*/ 2959054 w 2959054"/>
              <a:gd name="connsiteY1" fmla="*/ 0 h 684242"/>
              <a:gd name="connsiteX2" fmla="*/ 2959054 w 2959054"/>
              <a:gd name="connsiteY2" fmla="*/ 684242 h 684242"/>
              <a:gd name="connsiteX3" fmla="*/ 0 w 2959054"/>
              <a:gd name="connsiteY3" fmla="*/ 684242 h 684242"/>
              <a:gd name="connsiteX4" fmla="*/ 0 w 2959054"/>
              <a:gd name="connsiteY4" fmla="*/ 0 h 6842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9054" h="684242">
                <a:moveTo>
                  <a:pt x="0" y="0"/>
                </a:moveTo>
                <a:lnTo>
                  <a:pt x="2959054" y="0"/>
                </a:lnTo>
                <a:lnTo>
                  <a:pt x="2959054" y="684242"/>
                </a:lnTo>
                <a:lnTo>
                  <a:pt x="0" y="68424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199136" tIns="35560" rIns="35560" bIns="35560" spcCol="1270" anchor="ctr"/>
          <a:lstStyle/>
          <a:p>
            <a:pPr marL="0" marR="0" lvl="0" indent="0" algn="l" defTabSz="1244600" rtl="0" eaLnBrk="1" fontAlgn="auto" latinLnBrk="0" hangingPunct="1">
              <a:lnSpc>
                <a:spcPct val="90000"/>
              </a:lnSpc>
              <a:spcBef>
                <a:spcPct val="0"/>
              </a:spcBef>
              <a:spcAft>
                <a:spcPct val="35000"/>
              </a:spcAft>
              <a:buClrTx/>
              <a:buSzTx/>
              <a:buFontTx/>
              <a:buNone/>
              <a:tabLst/>
              <a:defRPr/>
            </a:pPr>
            <a:r>
              <a:rPr kumimoji="0" lang="en-US" sz="2800" b="1" i="0" u="none" strike="noStrike" kern="1200" cap="none" spc="0" normalizeH="0" baseline="0" noProof="0" dirty="0">
                <a:ln>
                  <a:noFill/>
                </a:ln>
                <a:solidFill>
                  <a:srgbClr val="909A3C"/>
                </a:solidFill>
                <a:effectLst/>
                <a:uLnTx/>
                <a:uFillTx/>
                <a:latin typeface="Helvetica" panose="020B0604020202020204" pitchFamily="34" charset="0"/>
                <a:ea typeface="+mn-ea"/>
                <a:cs typeface="Helvetica" panose="020B0604020202020204" pitchFamily="34" charset="0"/>
              </a:rPr>
              <a:t>School</a:t>
            </a:r>
          </a:p>
        </p:txBody>
      </p:sp>
      <p:sp>
        <p:nvSpPr>
          <p:cNvPr id="20" name="Freeform 19">
            <a:extLst>
              <a:ext uri="{FF2B5EF4-FFF2-40B4-BE49-F238E27FC236}">
                <a16:creationId xmlns:a16="http://schemas.microsoft.com/office/drawing/2014/main" id="{7CF35763-46F0-42AB-BE29-CAFD3AD964EB}"/>
              </a:ext>
            </a:extLst>
          </p:cNvPr>
          <p:cNvSpPr/>
          <p:nvPr/>
        </p:nvSpPr>
        <p:spPr>
          <a:xfrm>
            <a:off x="7759701" y="5076063"/>
            <a:ext cx="2628900" cy="838200"/>
          </a:xfrm>
          <a:custGeom>
            <a:avLst/>
            <a:gdLst>
              <a:gd name="connsiteX0" fmla="*/ 0 w 2627795"/>
              <a:gd name="connsiteY0" fmla="*/ 0 h 838327"/>
              <a:gd name="connsiteX1" fmla="*/ 2627795 w 2627795"/>
              <a:gd name="connsiteY1" fmla="*/ 0 h 838327"/>
              <a:gd name="connsiteX2" fmla="*/ 2627795 w 2627795"/>
              <a:gd name="connsiteY2" fmla="*/ 838327 h 838327"/>
              <a:gd name="connsiteX3" fmla="*/ 0 w 2627795"/>
              <a:gd name="connsiteY3" fmla="*/ 838327 h 838327"/>
              <a:gd name="connsiteX4" fmla="*/ 0 w 2627795"/>
              <a:gd name="connsiteY4" fmla="*/ 0 h 838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7795" h="838327">
                <a:moveTo>
                  <a:pt x="0" y="0"/>
                </a:moveTo>
                <a:lnTo>
                  <a:pt x="2627795" y="0"/>
                </a:lnTo>
                <a:lnTo>
                  <a:pt x="2627795" y="838327"/>
                </a:lnTo>
                <a:lnTo>
                  <a:pt x="0" y="83832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199136" tIns="35560" rIns="35560" bIns="35560" spcCol="1270" anchor="ctr"/>
          <a:lstStyle/>
          <a:p>
            <a:pPr marL="0" marR="0" lvl="0" indent="0" algn="l" defTabSz="1244600" rtl="0" eaLnBrk="1" fontAlgn="auto" latinLnBrk="0" hangingPunct="1">
              <a:lnSpc>
                <a:spcPct val="90000"/>
              </a:lnSpc>
              <a:spcBef>
                <a:spcPct val="0"/>
              </a:spcBef>
              <a:spcAft>
                <a:spcPct val="35000"/>
              </a:spcAft>
              <a:buClrTx/>
              <a:buSzTx/>
              <a:buFontTx/>
              <a:buNone/>
              <a:tabLst/>
              <a:defRPr/>
            </a:pPr>
            <a:r>
              <a:rPr kumimoji="0" lang="en-US" sz="2800" b="1" i="0" u="none" strike="noStrike" kern="1200" cap="none" spc="0" normalizeH="0" baseline="0" noProof="0" dirty="0">
                <a:ln>
                  <a:noFill/>
                </a:ln>
                <a:solidFill>
                  <a:srgbClr val="F6B741"/>
                </a:solidFill>
                <a:effectLst/>
                <a:uLnTx/>
                <a:uFillTx/>
                <a:latin typeface="Helvetica" panose="020B0604020202020204" pitchFamily="34" charset="0"/>
                <a:ea typeface="+mn-ea"/>
                <a:cs typeface="Helvetica" panose="020B0604020202020204" pitchFamily="34" charset="0"/>
              </a:rPr>
              <a:t>Community/</a:t>
            </a:r>
            <a:br>
              <a:rPr kumimoji="0" lang="en-US" sz="2800" b="1" i="0" u="none" strike="noStrike" kern="1200" cap="none" spc="0" normalizeH="0" baseline="0" noProof="0" dirty="0">
                <a:ln>
                  <a:noFill/>
                </a:ln>
                <a:solidFill>
                  <a:srgbClr val="F6B741"/>
                </a:solidFill>
                <a:effectLst/>
                <a:uLnTx/>
                <a:uFillTx/>
                <a:latin typeface="Helvetica" panose="020B0604020202020204" pitchFamily="34" charset="0"/>
                <a:ea typeface="+mn-ea"/>
                <a:cs typeface="Helvetica" panose="020B0604020202020204" pitchFamily="34" charset="0"/>
              </a:rPr>
            </a:br>
            <a:r>
              <a:rPr kumimoji="0" lang="en-US" sz="2800" b="1" i="0" u="none" strike="noStrike" kern="1200" cap="none" spc="0" normalizeH="0" baseline="0" noProof="0" dirty="0">
                <a:ln>
                  <a:noFill/>
                </a:ln>
                <a:solidFill>
                  <a:srgbClr val="F6B741"/>
                </a:solidFill>
                <a:effectLst/>
                <a:uLnTx/>
                <a:uFillTx/>
                <a:latin typeface="Helvetica" panose="020B0604020202020204" pitchFamily="34" charset="0"/>
                <a:ea typeface="+mn-ea"/>
                <a:cs typeface="Helvetica" panose="020B0604020202020204" pitchFamily="34" charset="0"/>
              </a:rPr>
              <a:t>Society</a:t>
            </a:r>
          </a:p>
        </p:txBody>
      </p:sp>
      <p:cxnSp>
        <p:nvCxnSpPr>
          <p:cNvPr id="24" name="Straight Connector 23">
            <a:extLst>
              <a:ext uri="{FF2B5EF4-FFF2-40B4-BE49-F238E27FC236}">
                <a16:creationId xmlns:a16="http://schemas.microsoft.com/office/drawing/2014/main" id="{8C559A55-8B25-4EF3-AEB6-780567F7286F}"/>
              </a:ext>
              <a:ext uri="{C183D7F6-B498-43B3-948B-1728B52AA6E4}">
                <adec:decorative xmlns:adec="http://schemas.microsoft.com/office/drawing/2017/decorative" val="1"/>
              </a:ext>
            </a:extLst>
          </p:cNvPr>
          <p:cNvCxnSpPr>
            <a:cxnSpLocks/>
          </p:cNvCxnSpPr>
          <p:nvPr/>
        </p:nvCxnSpPr>
        <p:spPr>
          <a:xfrm flipH="1">
            <a:off x="4716465" y="2526235"/>
            <a:ext cx="2997200" cy="1258594"/>
          </a:xfrm>
          <a:prstGeom prst="line">
            <a:avLst/>
          </a:prstGeom>
          <a:ln w="254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D898B4B8-6F63-48F2-8569-8D7B4205B1F6}"/>
              </a:ext>
              <a:ext uri="{C183D7F6-B498-43B3-948B-1728B52AA6E4}">
                <adec:decorative xmlns:adec="http://schemas.microsoft.com/office/drawing/2017/decorative" val="1"/>
              </a:ext>
            </a:extLst>
          </p:cNvPr>
          <p:cNvCxnSpPr>
            <a:cxnSpLocks/>
          </p:cNvCxnSpPr>
          <p:nvPr/>
        </p:nvCxnSpPr>
        <p:spPr>
          <a:xfrm flipH="1">
            <a:off x="5610226" y="3547049"/>
            <a:ext cx="2103439" cy="848259"/>
          </a:xfrm>
          <a:prstGeom prst="line">
            <a:avLst/>
          </a:prstGeom>
          <a:ln w="254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36EF9024-5408-4608-B829-A81884F1F223}"/>
              </a:ext>
              <a:ext uri="{C183D7F6-B498-43B3-948B-1728B52AA6E4}">
                <adec:decorative xmlns:adec="http://schemas.microsoft.com/office/drawing/2017/decorative" val="1"/>
              </a:ext>
            </a:extLst>
          </p:cNvPr>
          <p:cNvCxnSpPr>
            <a:cxnSpLocks/>
          </p:cNvCxnSpPr>
          <p:nvPr/>
        </p:nvCxnSpPr>
        <p:spPr>
          <a:xfrm flipH="1">
            <a:off x="6146801" y="4512784"/>
            <a:ext cx="1612900" cy="545615"/>
          </a:xfrm>
          <a:prstGeom prst="line">
            <a:avLst/>
          </a:prstGeom>
          <a:ln w="254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1E67D92F-11DC-4674-97CD-CF602B3D5627}"/>
              </a:ext>
              <a:ext uri="{C183D7F6-B498-43B3-948B-1728B52AA6E4}">
                <adec:decorative xmlns:adec="http://schemas.microsoft.com/office/drawing/2017/decorative" val="1"/>
              </a:ext>
            </a:extLst>
          </p:cNvPr>
          <p:cNvCxnSpPr>
            <a:cxnSpLocks/>
          </p:cNvCxnSpPr>
          <p:nvPr/>
        </p:nvCxnSpPr>
        <p:spPr>
          <a:xfrm flipH="1">
            <a:off x="6616702" y="5500854"/>
            <a:ext cx="1096963" cy="0"/>
          </a:xfrm>
          <a:prstGeom prst="line">
            <a:avLst/>
          </a:prstGeom>
          <a:ln w="254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5" name="Rectangle 14">
            <a:extLst>
              <a:ext uri="{FF2B5EF4-FFF2-40B4-BE49-F238E27FC236}">
                <a16:creationId xmlns:a16="http://schemas.microsoft.com/office/drawing/2014/main" id="{2A85CF58-9A28-45D0-9515-1B570CD67B32}"/>
              </a:ext>
            </a:extLst>
          </p:cNvPr>
          <p:cNvSpPr/>
          <p:nvPr/>
        </p:nvSpPr>
        <p:spPr>
          <a:xfrm>
            <a:off x="512064" y="6047232"/>
            <a:ext cx="853440" cy="7193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4" descr="Opioid Response Network logo">
            <a:extLst>
              <a:ext uri="{FF2B5EF4-FFF2-40B4-BE49-F238E27FC236}">
                <a16:creationId xmlns:a16="http://schemas.microsoft.com/office/drawing/2014/main" id="{86B4AC6E-911C-4953-92D5-B43222194382}"/>
              </a:ext>
            </a:extLst>
          </p:cNvPr>
          <p:cNvPicPr>
            <a:picLocks noChangeAspect="1"/>
          </p:cNvPicPr>
          <p:nvPr/>
        </p:nvPicPr>
        <p:blipFill rotWithShape="1">
          <a:blip r:embed="rId4"/>
          <a:srcRect r="51597"/>
          <a:stretch/>
        </p:blipFill>
        <p:spPr>
          <a:xfrm>
            <a:off x="213106" y="6287462"/>
            <a:ext cx="420878" cy="412296"/>
          </a:xfrm>
          <a:prstGeom prst="rect">
            <a:avLst/>
          </a:prstGeom>
        </p:spPr>
      </p:pic>
    </p:spTree>
    <p:custDataLst>
      <p:tags r:id="rId1"/>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B0027-0892-45AE-81BB-419553C13368}"/>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Planning for Prevention</a:t>
            </a:r>
          </a:p>
        </p:txBody>
      </p:sp>
      <p:sp>
        <p:nvSpPr>
          <p:cNvPr id="4" name="Content Placeholder 3">
            <a:extLst>
              <a:ext uri="{FF2B5EF4-FFF2-40B4-BE49-F238E27FC236}">
                <a16:creationId xmlns:a16="http://schemas.microsoft.com/office/drawing/2014/main" id="{12865873-5E03-443C-B2A1-E94A286E4A68}"/>
              </a:ext>
            </a:extLst>
          </p:cNvPr>
          <p:cNvSpPr>
            <a:spLocks noGrp="1"/>
          </p:cNvSpPr>
          <p:nvPr>
            <p:ph idx="4294967295"/>
          </p:nvPr>
        </p:nvSpPr>
        <p:spPr>
          <a:xfrm>
            <a:off x="1280160" y="1897166"/>
            <a:ext cx="9631680" cy="4351338"/>
          </a:xfrm>
        </p:spPr>
        <p:txBody>
          <a:bodyPr/>
          <a:lstStyle/>
          <a:p>
            <a:pPr>
              <a:spcAft>
                <a:spcPts val="1200"/>
              </a:spcAft>
              <a:buClrTx/>
              <a:buFont typeface="Arial" panose="020B0604020202020204" pitchFamily="34" charset="0"/>
              <a:buChar char="•"/>
            </a:pPr>
            <a:r>
              <a:rPr lang="en-US" dirty="0">
                <a:solidFill>
                  <a:srgbClr val="165C7D"/>
                </a:solidFill>
                <a:latin typeface="Arial" panose="020B0604020202020204" pitchFamily="34" charset="0"/>
                <a:cs typeface="Arial" panose="020B0604020202020204" pitchFamily="34" charset="0"/>
              </a:rPr>
              <a:t>Which substance misuse problem needs to be addressed? </a:t>
            </a:r>
          </a:p>
          <a:p>
            <a:pPr>
              <a:spcAft>
                <a:spcPts val="1200"/>
              </a:spcAft>
              <a:buClrTx/>
              <a:buFont typeface="Arial" panose="020B0604020202020204" pitchFamily="34" charset="0"/>
              <a:buChar char="•"/>
            </a:pPr>
            <a:r>
              <a:rPr lang="en-US" dirty="0">
                <a:solidFill>
                  <a:srgbClr val="165C7D"/>
                </a:solidFill>
                <a:latin typeface="Arial" panose="020B0604020202020204" pitchFamily="34" charset="0"/>
                <a:cs typeface="Arial" panose="020B0604020202020204" pitchFamily="34" charset="0"/>
              </a:rPr>
              <a:t>Which risk factors to address and where to enhance protective factors?</a:t>
            </a:r>
          </a:p>
          <a:p>
            <a:pPr>
              <a:buClrTx/>
              <a:buFont typeface="Arial" panose="020B0604020202020204" pitchFamily="34" charset="0"/>
              <a:buChar char="•"/>
            </a:pPr>
            <a:r>
              <a:rPr lang="en-US" dirty="0">
                <a:solidFill>
                  <a:srgbClr val="165C7D"/>
                </a:solidFill>
                <a:latin typeface="Arial" panose="020B0604020202020204" pitchFamily="34" charset="0"/>
                <a:cs typeface="Arial" panose="020B0604020202020204" pitchFamily="34" charset="0"/>
              </a:rPr>
              <a:t>Which prevention strategies to implement and how to evaluate them? </a:t>
            </a:r>
          </a:p>
        </p:txBody>
      </p:sp>
      <p:sp>
        <p:nvSpPr>
          <p:cNvPr id="5" name="Rectangle 4">
            <a:extLst>
              <a:ext uri="{FF2B5EF4-FFF2-40B4-BE49-F238E27FC236}">
                <a16:creationId xmlns:a16="http://schemas.microsoft.com/office/drawing/2014/main" id="{D4EE755D-15CE-43DD-8A7E-24C2252A2BE4}"/>
              </a:ext>
            </a:extLst>
          </p:cNvPr>
          <p:cNvSpPr/>
          <p:nvPr/>
        </p:nvSpPr>
        <p:spPr>
          <a:xfrm>
            <a:off x="512064" y="6047232"/>
            <a:ext cx="853440" cy="7193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4" descr="Opioid Response Network logo">
            <a:extLst>
              <a:ext uri="{FF2B5EF4-FFF2-40B4-BE49-F238E27FC236}">
                <a16:creationId xmlns:a16="http://schemas.microsoft.com/office/drawing/2014/main" id="{A8CFE846-8835-48E5-B724-464FF655A11E}"/>
              </a:ext>
            </a:extLst>
          </p:cNvPr>
          <p:cNvPicPr>
            <a:picLocks noChangeAspect="1"/>
          </p:cNvPicPr>
          <p:nvPr/>
        </p:nvPicPr>
        <p:blipFill rotWithShape="1">
          <a:blip r:embed="rId4"/>
          <a:srcRect r="51597"/>
          <a:stretch/>
        </p:blipFill>
        <p:spPr>
          <a:xfrm>
            <a:off x="213106" y="6287462"/>
            <a:ext cx="420878" cy="412296"/>
          </a:xfrm>
          <a:prstGeom prst="rect">
            <a:avLst/>
          </a:prstGeom>
        </p:spPr>
      </p:pic>
    </p:spTree>
    <p:custDataLst>
      <p:tags r:id="rId1"/>
    </p:custDataLst>
    <p:extLst>
      <p:ext uri="{BB962C8B-B14F-4D97-AF65-F5344CB8AC3E}">
        <p14:creationId xmlns:p14="http://schemas.microsoft.com/office/powerpoint/2010/main" val="1352095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8D89F068-09D8-47EE-A111-657E36AE0BD7}"/>
              </a:ext>
            </a:extLst>
          </p:cNvPr>
          <p:cNvSpPr>
            <a:spLocks noGrp="1"/>
          </p:cNvSpPr>
          <p:nvPr>
            <p:ph type="title"/>
          </p:nvPr>
        </p:nvSpPr>
        <p:spPr>
          <a:solidFill>
            <a:srgbClr val="165C7D"/>
          </a:solidFill>
        </p:spPr>
        <p:txBody>
          <a:bodyPr/>
          <a:lstStyle/>
          <a:p>
            <a:pPr eaLnBrk="1" hangingPunct="1"/>
            <a:r>
              <a:rPr lang="en-US" altLang="en-US" dirty="0">
                <a:latin typeface="Arial" panose="020B0604020202020204" pitchFamily="34" charset="0"/>
                <a:cs typeface="Arial" panose="020B0604020202020204" pitchFamily="34" charset="0"/>
              </a:rPr>
              <a:t>Strategic Prevention Framework</a:t>
            </a:r>
          </a:p>
        </p:txBody>
      </p:sp>
      <p:pic>
        <p:nvPicPr>
          <p:cNvPr id="24580" name="Picture 3" descr="SPF100_nobkgrd">
            <a:extLst>
              <a:ext uri="{FF2B5EF4-FFF2-40B4-BE49-F238E27FC236}">
                <a16:creationId xmlns:a16="http://schemas.microsoft.com/office/drawing/2014/main" id="{55D9D0F5-89E6-406D-8951-B308663A4D5B}"/>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32150" y="1210310"/>
            <a:ext cx="5727700" cy="555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FC85E6DF-28D3-4936-B51D-DE76FF653D68}"/>
              </a:ext>
            </a:extLst>
          </p:cNvPr>
          <p:cNvSpPr/>
          <p:nvPr/>
        </p:nvSpPr>
        <p:spPr>
          <a:xfrm>
            <a:off x="512064" y="6047232"/>
            <a:ext cx="853440" cy="7193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4" descr="Opioid Response Network logo">
            <a:extLst>
              <a:ext uri="{FF2B5EF4-FFF2-40B4-BE49-F238E27FC236}">
                <a16:creationId xmlns:a16="http://schemas.microsoft.com/office/drawing/2014/main" id="{3D9B7E58-34B3-4191-A2EB-2EC6594C5D55}"/>
              </a:ext>
            </a:extLst>
          </p:cNvPr>
          <p:cNvPicPr>
            <a:picLocks noChangeAspect="1"/>
          </p:cNvPicPr>
          <p:nvPr/>
        </p:nvPicPr>
        <p:blipFill rotWithShape="1">
          <a:blip r:embed="rId5"/>
          <a:srcRect r="51597"/>
          <a:stretch/>
        </p:blipFill>
        <p:spPr>
          <a:xfrm>
            <a:off x="213106" y="6287462"/>
            <a:ext cx="420878" cy="412296"/>
          </a:xfrm>
          <a:prstGeom prst="rect">
            <a:avLst/>
          </a:prstGeom>
        </p:spPr>
      </p:pic>
    </p:spTree>
    <p:custDataLst>
      <p:tags r:id="rId1"/>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11"/>
          <p:cNvSpPr txBox="1">
            <a:spLocks noGrp="1"/>
          </p:cNvSpPr>
          <p:nvPr>
            <p:ph type="title"/>
          </p:nvPr>
        </p:nvSpPr>
        <p:spPr>
          <a:xfrm>
            <a:off x="0" y="274376"/>
            <a:ext cx="12192000" cy="719328"/>
          </a:xfrm>
          <a:prstGeom prst="rect">
            <a:avLst/>
          </a:prstGeom>
          <a:solidFill>
            <a:srgbClr val="165C7D"/>
          </a:solidFill>
          <a:ln>
            <a:solidFill>
              <a:srgbClr val="165C7D"/>
            </a:solidFill>
          </a:ln>
        </p:spPr>
        <p:txBody>
          <a:bodyPr spcFirstLastPara="1" wrap="square" lIns="457200" tIns="0" rIns="457200" bIns="45700" anchor="ctr" anchorCtr="0">
            <a:noAutofit/>
          </a:bodyPr>
          <a:lstStyle/>
          <a:p>
            <a:pPr marL="171450">
              <a:lnSpc>
                <a:spcPct val="100000"/>
              </a:lnSpc>
            </a:pPr>
            <a:r>
              <a:rPr lang="en-US" sz="2400" dirty="0"/>
              <a:t>Funding Statements</a:t>
            </a:r>
          </a:p>
        </p:txBody>
      </p:sp>
      <p:sp>
        <p:nvSpPr>
          <p:cNvPr id="2" name="TextBox 1">
            <a:extLst>
              <a:ext uri="{FF2B5EF4-FFF2-40B4-BE49-F238E27FC236}">
                <a16:creationId xmlns:a16="http://schemas.microsoft.com/office/drawing/2014/main" id="{3F322A69-966B-7F3F-A8CA-41C3ECDF0470}"/>
              </a:ext>
            </a:extLst>
          </p:cNvPr>
          <p:cNvSpPr txBox="1"/>
          <p:nvPr/>
        </p:nvSpPr>
        <p:spPr>
          <a:xfrm>
            <a:off x="1267968" y="1375824"/>
            <a:ext cx="9656064" cy="486287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t>ORN Funding Statement</a:t>
            </a:r>
          </a:p>
          <a:p>
            <a:endParaRPr lang="en-US" dirty="0"/>
          </a:p>
          <a:p>
            <a:r>
              <a:rPr lang="en-US" dirty="0"/>
              <a:t>Funding for this initiative was made possible (in part) by grant no. 1H79TI085588 from SAMHSA. The views expressed in written conference materials or publications and by speakers and moderators do not necessarily reflect the official policies of the Department of Health and Human Services; nor does mention of trade names, commercial practices, or organizations imply endorsement by the U.S. Government.</a:t>
            </a:r>
          </a:p>
          <a:p>
            <a:endParaRPr lang="en-US" dirty="0"/>
          </a:p>
          <a:p>
            <a:r>
              <a:rPr lang="en-US" b="1" dirty="0"/>
              <a:t>PTTC Funding Statement</a:t>
            </a:r>
            <a:endParaRPr lang="en-US" dirty="0"/>
          </a:p>
          <a:p>
            <a:pPr>
              <a:spcBef>
                <a:spcPts val="600"/>
              </a:spcBef>
              <a:spcAft>
                <a:spcPts val="600"/>
              </a:spcAft>
            </a:pPr>
            <a:r>
              <a:rPr lang="en-US" dirty="0">
                <a:latin typeface="+mn-lt"/>
                <a:ea typeface="+mn-ea"/>
                <a:cs typeface="+mn-cs"/>
              </a:rPr>
              <a:t>This slide deck was created by the PTTC network through cooperative agreements from the Substance Abuse and Mental Health Services Administration (SAMHSA). All material appearing in this presentation, except that taken directly from copyrighted sources, is in the public domain and may be reproduced or copied without permission from SAMHSA or the authors. Citation of the source is appreciated. Do not reproduce or distribute this presentation for a fee without specific, written authorization from the Great Lakes PTTC. For more information on obtaining copies of this presentation, email </a:t>
            </a:r>
            <a:r>
              <a:rPr lang="en-US" dirty="0">
                <a:latin typeface="+mn-lt"/>
                <a:ea typeface="+mn-ea"/>
                <a:cs typeface="+mn-cs"/>
                <a:hlinkClick r:id="rId4"/>
              </a:rPr>
              <a:t>events@chess.wisc.edu</a:t>
            </a:r>
            <a:r>
              <a:rPr lang="en-US" dirty="0">
                <a:latin typeface="+mn-lt"/>
                <a:ea typeface="+mn-ea"/>
                <a:cs typeface="+mn-cs"/>
              </a:rPr>
              <a:t>. </a:t>
            </a:r>
          </a:p>
          <a:p>
            <a:pPr>
              <a:spcBef>
                <a:spcPts val="600"/>
              </a:spcBef>
              <a:spcAft>
                <a:spcPts val="600"/>
              </a:spcAft>
            </a:pPr>
            <a:r>
              <a:rPr lang="en-US" dirty="0">
                <a:latin typeface="+mn-lt"/>
                <a:ea typeface="+mn-ea"/>
                <a:cs typeface="+mn-cs"/>
              </a:rPr>
              <a:t>At the time of creation of this document, Dr. Miriam Delphin-</a:t>
            </a:r>
            <a:r>
              <a:rPr lang="en-US" dirty="0" err="1">
                <a:latin typeface="+mn-lt"/>
                <a:ea typeface="+mn-ea"/>
                <a:cs typeface="+mn-cs"/>
              </a:rPr>
              <a:t>Rittmon</a:t>
            </a:r>
            <a:r>
              <a:rPr lang="en-US" dirty="0">
                <a:latin typeface="+mn-lt"/>
                <a:ea typeface="+mn-ea"/>
                <a:cs typeface="+mn-cs"/>
              </a:rPr>
              <a:t> serves as Assistant Secretary for Mental Health and Substance Use. The opinions expressed herein are the views of the speakers and do not reflect the official position of the Department of Health and Human Services (DHHS), SAMHSA. No official support or endorsement of DHHS, SAMHSA, for the opinions described in this document is intended or should be inferred.</a:t>
            </a:r>
          </a:p>
          <a:p>
            <a:pPr>
              <a:spcBef>
                <a:spcPts val="600"/>
              </a:spcBef>
              <a:spcAft>
                <a:spcPts val="600"/>
              </a:spcAft>
            </a:pPr>
            <a:r>
              <a:rPr lang="en-US" dirty="0">
                <a:latin typeface="+mn-lt"/>
                <a:ea typeface="+mn-ea"/>
                <a:cs typeface="+mn-cs"/>
              </a:rPr>
              <a:t>May 2023</a:t>
            </a:r>
          </a:p>
          <a:p>
            <a:endParaRPr lang="en-US" b="1" dirty="0"/>
          </a:p>
        </p:txBody>
      </p:sp>
      <p:sp>
        <p:nvSpPr>
          <p:cNvPr id="4" name="Rectangle 3">
            <a:extLst>
              <a:ext uri="{FF2B5EF4-FFF2-40B4-BE49-F238E27FC236}">
                <a16:creationId xmlns:a16="http://schemas.microsoft.com/office/drawing/2014/main" id="{B92D317C-70BB-4D8F-8F1B-9920E43AF419}"/>
              </a:ext>
            </a:extLst>
          </p:cNvPr>
          <p:cNvSpPr/>
          <p:nvPr/>
        </p:nvSpPr>
        <p:spPr>
          <a:xfrm>
            <a:off x="512064" y="6047232"/>
            <a:ext cx="853440" cy="7193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4" descr="Opioid Response Network logo">
            <a:extLst>
              <a:ext uri="{FF2B5EF4-FFF2-40B4-BE49-F238E27FC236}">
                <a16:creationId xmlns:a16="http://schemas.microsoft.com/office/drawing/2014/main" id="{CF6BC18F-CABD-4BE7-AEE0-FAB39BC43CAA}"/>
              </a:ext>
            </a:extLst>
          </p:cNvPr>
          <p:cNvPicPr>
            <a:picLocks noChangeAspect="1"/>
          </p:cNvPicPr>
          <p:nvPr/>
        </p:nvPicPr>
        <p:blipFill rotWithShape="1">
          <a:blip r:embed="rId5"/>
          <a:srcRect r="51597"/>
          <a:stretch/>
        </p:blipFill>
        <p:spPr>
          <a:xfrm>
            <a:off x="213106" y="6287462"/>
            <a:ext cx="420878" cy="412296"/>
          </a:xfrm>
          <a:prstGeom prst="rect">
            <a:avLst/>
          </a:prstGeom>
        </p:spPr>
      </p:pic>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Girl having sunscreen applied to her face">
            <a:extLst>
              <a:ext uri="{FF2B5EF4-FFF2-40B4-BE49-F238E27FC236}">
                <a16:creationId xmlns:a16="http://schemas.microsoft.com/office/drawing/2014/main" id="{A5234265-BF4D-42B4-A953-A6A2812808DD}"/>
              </a:ext>
            </a:extLst>
          </p:cNvPr>
          <p:cNvPicPr>
            <a:picLocks noChangeAspect="1"/>
          </p:cNvPicPr>
          <p:nvPr/>
        </p:nvPicPr>
        <p:blipFill rotWithShape="1">
          <a:blip r:embed="rId4">
            <a:extLst>
              <a:ext uri="{28A0092B-C50C-407E-A947-70E740481C1C}">
                <a14:useLocalDpi xmlns:a14="http://schemas.microsoft.com/office/drawing/2010/main" val="0"/>
              </a:ext>
            </a:extLst>
          </a:blip>
          <a:srcRect b="15414"/>
          <a:stretch/>
        </p:blipFill>
        <p:spPr>
          <a:xfrm>
            <a:off x="20" y="10"/>
            <a:ext cx="6095980" cy="3428990"/>
          </a:xfrm>
          <a:prstGeom prst="rect">
            <a:avLst/>
          </a:prstGeom>
        </p:spPr>
      </p:pic>
      <p:pic>
        <p:nvPicPr>
          <p:cNvPr id="6" name="Content Placeholder 4" descr="Message on computer showing it is protected">
            <a:extLst>
              <a:ext uri="{FF2B5EF4-FFF2-40B4-BE49-F238E27FC236}">
                <a16:creationId xmlns:a16="http://schemas.microsoft.com/office/drawing/2014/main" id="{7251C4E9-17EF-4900-B72D-FBEC61B5EF83}"/>
              </a:ext>
            </a:extLst>
          </p:cNvPr>
          <p:cNvPicPr>
            <a:picLocks noChangeAspect="1"/>
          </p:cNvPicPr>
          <p:nvPr/>
        </p:nvPicPr>
        <p:blipFill rotWithShape="1">
          <a:blip r:embed="rId5">
            <a:extLst>
              <a:ext uri="{28A0092B-C50C-407E-A947-70E740481C1C}">
                <a14:useLocalDpi xmlns:a14="http://schemas.microsoft.com/office/drawing/2010/main" val="0"/>
              </a:ext>
            </a:extLst>
          </a:blip>
          <a:srcRect t="495" b="15236"/>
          <a:stretch/>
        </p:blipFill>
        <p:spPr>
          <a:xfrm>
            <a:off x="6096000" y="10"/>
            <a:ext cx="6096000" cy="3428990"/>
          </a:xfrm>
          <a:prstGeom prst="rect">
            <a:avLst/>
          </a:prstGeom>
        </p:spPr>
      </p:pic>
      <p:pic>
        <p:nvPicPr>
          <p:cNvPr id="7" name="Content Placeholder 4" descr="Baby getting vaccinated">
            <a:extLst>
              <a:ext uri="{FF2B5EF4-FFF2-40B4-BE49-F238E27FC236}">
                <a16:creationId xmlns:a16="http://schemas.microsoft.com/office/drawing/2014/main" id="{8A913D34-2057-4C42-A4DA-45DD1D85957B}"/>
              </a:ext>
            </a:extLst>
          </p:cNvPr>
          <p:cNvPicPr>
            <a:picLocks noChangeAspect="1"/>
          </p:cNvPicPr>
          <p:nvPr/>
        </p:nvPicPr>
        <p:blipFill rotWithShape="1">
          <a:blip r:embed="rId6">
            <a:extLst>
              <a:ext uri="{28A0092B-C50C-407E-A947-70E740481C1C}">
                <a14:useLocalDpi xmlns:a14="http://schemas.microsoft.com/office/drawing/2010/main" val="0"/>
              </a:ext>
            </a:extLst>
          </a:blip>
          <a:srcRect t="15413"/>
          <a:stretch/>
        </p:blipFill>
        <p:spPr>
          <a:xfrm>
            <a:off x="20" y="3429000"/>
            <a:ext cx="6095980" cy="3429000"/>
          </a:xfrm>
          <a:prstGeom prst="rect">
            <a:avLst/>
          </a:prstGeom>
        </p:spPr>
      </p:pic>
      <p:pic>
        <p:nvPicPr>
          <p:cNvPr id="4" name="Content Placeholder 4" descr="lighthouse shining its light">
            <a:extLst>
              <a:ext uri="{FF2B5EF4-FFF2-40B4-BE49-F238E27FC236}">
                <a16:creationId xmlns:a16="http://schemas.microsoft.com/office/drawing/2014/main" id="{CA5B4022-BBB8-46CC-AAAE-CBF4E8F8BE2A}"/>
              </a:ext>
            </a:extLst>
          </p:cNvPr>
          <p:cNvPicPr>
            <a:picLocks noGrp="1" noChangeAspect="1"/>
          </p:cNvPicPr>
          <p:nvPr>
            <p:ph idx="1"/>
          </p:nvPr>
        </p:nvPicPr>
        <p:blipFill rotWithShape="1">
          <a:blip r:embed="rId7">
            <a:extLst>
              <a:ext uri="{28A0092B-C50C-407E-A947-70E740481C1C}">
                <a14:useLocalDpi xmlns:a14="http://schemas.microsoft.com/office/drawing/2010/main" val="0"/>
              </a:ext>
            </a:extLst>
          </a:blip>
          <a:srcRect l="2667" r="3" b="3"/>
          <a:stretch/>
        </p:blipFill>
        <p:spPr>
          <a:xfrm>
            <a:off x="6096000" y="3429000"/>
            <a:ext cx="6096000" cy="3429000"/>
          </a:xfrm>
          <a:prstGeom prst="rect">
            <a:avLst/>
          </a:prstGeom>
        </p:spPr>
      </p:pic>
      <p:sp>
        <p:nvSpPr>
          <p:cNvPr id="12" name="Rectangle 11">
            <a:extLst>
              <a:ext uri="{FF2B5EF4-FFF2-40B4-BE49-F238E27FC236}">
                <a16:creationId xmlns:a16="http://schemas.microsoft.com/office/drawing/2014/main" id="{B497CCB5-5FC2-473C-AFCC-2430CEF1DF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409915" y="1742916"/>
            <a:ext cx="3372170" cy="337216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4" name="Frame 13">
            <a:extLst>
              <a:ext uri="{FF2B5EF4-FFF2-40B4-BE49-F238E27FC236}">
                <a16:creationId xmlns:a16="http://schemas.microsoft.com/office/drawing/2014/main" id="{599C8C75-BFDF-44E7-A028-EEB5EDD588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971277" y="1304278"/>
            <a:ext cx="4249446" cy="4249444"/>
          </a:xfrm>
          <a:prstGeom prst="frame">
            <a:avLst>
              <a:gd name="adj1" fmla="val 1195"/>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 name="Title 1">
            <a:extLst>
              <a:ext uri="{FF2B5EF4-FFF2-40B4-BE49-F238E27FC236}">
                <a16:creationId xmlns:a16="http://schemas.microsoft.com/office/drawing/2014/main" id="{14BAB6B9-1FA5-4856-A62C-48519BBE40E3}"/>
              </a:ext>
            </a:extLst>
          </p:cNvPr>
          <p:cNvSpPr>
            <a:spLocks noGrp="1"/>
          </p:cNvSpPr>
          <p:nvPr>
            <p:ph type="title"/>
          </p:nvPr>
        </p:nvSpPr>
        <p:spPr>
          <a:xfrm>
            <a:off x="4286858" y="2761554"/>
            <a:ext cx="3618284" cy="1345720"/>
          </a:xfrm>
          <a:noFill/>
        </p:spPr>
        <p:txBody>
          <a:bodyPr vert="horz" lIns="91440" tIns="45720" rIns="91440" bIns="45720" rtlCol="0" anchor="ctr">
            <a:noAutofit/>
          </a:bodyPr>
          <a:lstStyle/>
          <a:p>
            <a:pPr algn="ctr"/>
            <a:r>
              <a:rPr lang="en-US" sz="3600" kern="1200" dirty="0">
                <a:solidFill>
                  <a:srgbClr val="080808"/>
                </a:solidFill>
                <a:latin typeface="+mj-lt"/>
                <a:ea typeface="+mj-ea"/>
                <a:cs typeface="+mj-cs"/>
              </a:rPr>
              <a:t>Prevention </a:t>
            </a:r>
            <a:r>
              <a:rPr lang="en-US" sz="3600" dirty="0">
                <a:solidFill>
                  <a:srgbClr val="080808"/>
                </a:solidFill>
              </a:rPr>
              <a:t>efforts aim</a:t>
            </a:r>
            <a:r>
              <a:rPr lang="en-US" sz="3600" kern="1200" dirty="0">
                <a:solidFill>
                  <a:srgbClr val="080808"/>
                </a:solidFill>
                <a:latin typeface="+mj-lt"/>
                <a:ea typeface="+mj-ea"/>
                <a:cs typeface="+mj-cs"/>
              </a:rPr>
              <a:t> “Upstream”</a:t>
            </a:r>
          </a:p>
        </p:txBody>
      </p:sp>
      <p:pic>
        <p:nvPicPr>
          <p:cNvPr id="9" name="Picture 5">
            <a:extLst>
              <a:ext uri="{FF2B5EF4-FFF2-40B4-BE49-F238E27FC236}">
                <a16:creationId xmlns:a16="http://schemas.microsoft.com/office/drawing/2014/main" id="{A13C10F5-B2B8-8E69-4099-B8017DBE8086}"/>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flipV="1">
            <a:off x="-4175" y="6734600"/>
            <a:ext cx="12199371" cy="123010"/>
          </a:xfrm>
          <a:prstGeom prst="rect">
            <a:avLst/>
          </a:prstGeom>
        </p:spPr>
      </p:pic>
    </p:spTree>
    <p:custDataLst>
      <p:tags r:id="rId1"/>
    </p:custDataLst>
    <p:extLst>
      <p:ext uri="{BB962C8B-B14F-4D97-AF65-F5344CB8AC3E}">
        <p14:creationId xmlns:p14="http://schemas.microsoft.com/office/powerpoint/2010/main" val="2416787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person holding camera lens">
            <a:extLst>
              <a:ext uri="{FF2B5EF4-FFF2-40B4-BE49-F238E27FC236}">
                <a16:creationId xmlns:a16="http://schemas.microsoft.com/office/drawing/2014/main" id="{5D3D8AF7-5C85-4490-86DD-2ABC5040BAAB}"/>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b="-1"/>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
        <p:nvSpPr>
          <p:cNvPr id="4" name="Text Placeholder 3">
            <a:extLst>
              <a:ext uri="{FF2B5EF4-FFF2-40B4-BE49-F238E27FC236}">
                <a16:creationId xmlns:a16="http://schemas.microsoft.com/office/drawing/2014/main" id="{DDFE7829-E881-4F0A-8EB4-89504EF7779C}"/>
              </a:ext>
            </a:extLst>
          </p:cNvPr>
          <p:cNvSpPr>
            <a:spLocks noGrp="1"/>
          </p:cNvSpPr>
          <p:nvPr>
            <p:ph type="body" sz="half" idx="4294967295"/>
          </p:nvPr>
        </p:nvSpPr>
        <p:spPr>
          <a:xfrm>
            <a:off x="512064" y="2500070"/>
            <a:ext cx="4596945" cy="3787392"/>
          </a:xfrm>
          <a:solidFill>
            <a:schemeClr val="bg1"/>
          </a:solidFill>
        </p:spPr>
        <p:txBody>
          <a:bodyPr vert="horz" lIns="91440" tIns="45720" rIns="91440" bIns="45720" rtlCol="0" anchor="t">
            <a:normAutofit/>
          </a:bodyPr>
          <a:lstStyle/>
          <a:p>
            <a:pPr>
              <a:spcBef>
                <a:spcPts val="0"/>
              </a:spcBef>
              <a:spcAft>
                <a:spcPts val="1800"/>
              </a:spcAft>
              <a:buClrTx/>
              <a:buFont typeface="Arial" panose="020B0604020202020204" pitchFamily="34" charset="0"/>
              <a:buChar char="•"/>
            </a:pPr>
            <a:r>
              <a:rPr lang="en-US" sz="2000" b="1" dirty="0">
                <a:solidFill>
                  <a:srgbClr val="165C7D"/>
                </a:solidFill>
                <a:latin typeface="+mn-lt"/>
              </a:rPr>
              <a:t>People who are not misusing substances (primary)</a:t>
            </a:r>
          </a:p>
          <a:p>
            <a:pPr>
              <a:spcBef>
                <a:spcPts val="0"/>
              </a:spcBef>
              <a:spcAft>
                <a:spcPts val="1800"/>
              </a:spcAft>
              <a:buClrTx/>
              <a:buFont typeface="Arial" panose="020B0604020202020204" pitchFamily="34" charset="0"/>
              <a:buChar char="•"/>
            </a:pPr>
            <a:r>
              <a:rPr lang="en-US" sz="2000" dirty="0">
                <a:solidFill>
                  <a:srgbClr val="165C7D"/>
                </a:solidFill>
                <a:latin typeface="+mn-lt"/>
              </a:rPr>
              <a:t>People who may be at a higher risk of misusing substances (selective)</a:t>
            </a:r>
          </a:p>
          <a:p>
            <a:pPr>
              <a:spcBef>
                <a:spcPts val="0"/>
              </a:spcBef>
              <a:spcAft>
                <a:spcPts val="1200"/>
              </a:spcAft>
              <a:buClrTx/>
              <a:buFont typeface="Arial" panose="020B0604020202020204" pitchFamily="34" charset="0"/>
              <a:buChar char="•"/>
            </a:pPr>
            <a:r>
              <a:rPr lang="en-US" sz="2000" dirty="0">
                <a:solidFill>
                  <a:srgbClr val="165C7D"/>
                </a:solidFill>
                <a:latin typeface="+mn-lt"/>
              </a:rPr>
              <a:t>People who may have misused substances, but who don't yet have a substance use disorder (indicated)</a:t>
            </a:r>
          </a:p>
        </p:txBody>
      </p:sp>
      <p:sp>
        <p:nvSpPr>
          <p:cNvPr id="2" name="Title 1">
            <a:extLst>
              <a:ext uri="{FF2B5EF4-FFF2-40B4-BE49-F238E27FC236}">
                <a16:creationId xmlns:a16="http://schemas.microsoft.com/office/drawing/2014/main" id="{8582D934-B22A-48D6-A2CC-42555C8D43B9}"/>
              </a:ext>
            </a:extLst>
          </p:cNvPr>
          <p:cNvSpPr>
            <a:spLocks noGrp="1"/>
          </p:cNvSpPr>
          <p:nvPr>
            <p:ph type="title" idx="4294967295"/>
          </p:nvPr>
        </p:nvSpPr>
        <p:spPr>
          <a:xfrm>
            <a:off x="349177" y="249936"/>
            <a:ext cx="4962525" cy="1854345"/>
          </a:xfrm>
        </p:spPr>
        <p:txBody>
          <a:bodyPr vert="horz" lIns="91440" tIns="45720" rIns="91440" bIns="45720" rtlCol="0" anchor="b">
            <a:normAutofit fontScale="90000"/>
          </a:bodyPr>
          <a:lstStyle/>
          <a:p>
            <a:r>
              <a:rPr lang="en-US" sz="4200" dirty="0"/>
              <a:t>Focus </a:t>
            </a:r>
            <a:br>
              <a:rPr lang="en-US" sz="4200" dirty="0"/>
            </a:br>
            <a:r>
              <a:rPr lang="en-US" sz="4200" b="0" dirty="0"/>
              <a:t>of Substance Misuse Prevention</a:t>
            </a:r>
          </a:p>
        </p:txBody>
      </p:sp>
      <p:sp>
        <p:nvSpPr>
          <p:cNvPr id="5" name="Rectangle 4">
            <a:extLst>
              <a:ext uri="{FF2B5EF4-FFF2-40B4-BE49-F238E27FC236}">
                <a16:creationId xmlns:a16="http://schemas.microsoft.com/office/drawing/2014/main" id="{70E83970-7F05-4E6A-B17D-B00A6A85FD2C}"/>
              </a:ext>
            </a:extLst>
          </p:cNvPr>
          <p:cNvSpPr/>
          <p:nvPr/>
        </p:nvSpPr>
        <p:spPr>
          <a:xfrm>
            <a:off x="512064" y="6047232"/>
            <a:ext cx="853440" cy="7193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4" descr="Opioid Response Network logo">
            <a:extLst>
              <a:ext uri="{FF2B5EF4-FFF2-40B4-BE49-F238E27FC236}">
                <a16:creationId xmlns:a16="http://schemas.microsoft.com/office/drawing/2014/main" id="{2327E7DD-4294-4556-AFBC-85719EE0D25E}"/>
              </a:ext>
            </a:extLst>
          </p:cNvPr>
          <p:cNvPicPr>
            <a:picLocks noChangeAspect="1"/>
          </p:cNvPicPr>
          <p:nvPr/>
        </p:nvPicPr>
        <p:blipFill rotWithShape="1">
          <a:blip r:embed="rId5"/>
          <a:srcRect r="51597"/>
          <a:stretch/>
        </p:blipFill>
        <p:spPr>
          <a:xfrm>
            <a:off x="213106" y="6287462"/>
            <a:ext cx="420878" cy="412296"/>
          </a:xfrm>
          <a:prstGeom prst="rect">
            <a:avLst/>
          </a:prstGeom>
        </p:spPr>
      </p:pic>
      <p:sp>
        <p:nvSpPr>
          <p:cNvPr id="9" name="Oval 8">
            <a:extLst>
              <a:ext uri="{FF2B5EF4-FFF2-40B4-BE49-F238E27FC236}">
                <a16:creationId xmlns:a16="http://schemas.microsoft.com/office/drawing/2014/main" id="{393707A0-755F-4A23-83E9-DCEDFC681C84}"/>
              </a:ext>
            </a:extLst>
          </p:cNvPr>
          <p:cNvSpPr/>
          <p:nvPr/>
        </p:nvSpPr>
        <p:spPr>
          <a:xfrm>
            <a:off x="85344" y="2344511"/>
            <a:ext cx="5090287" cy="971714"/>
          </a:xfrm>
          <a:prstGeom prst="ellipse">
            <a:avLst/>
          </a:prstGeom>
          <a:noFill/>
          <a:ln>
            <a:solidFill>
              <a:srgbClr val="165C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712244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1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E60B7BF-0396-415D-A3E2-C4A39BEF96E8}"/>
              </a:ext>
            </a:extLst>
          </p:cNvPr>
          <p:cNvSpPr/>
          <p:nvPr/>
        </p:nvSpPr>
        <p:spPr>
          <a:xfrm>
            <a:off x="512064" y="6047232"/>
            <a:ext cx="853440" cy="7193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4" descr="Opioid Response Network logo">
            <a:extLst>
              <a:ext uri="{FF2B5EF4-FFF2-40B4-BE49-F238E27FC236}">
                <a16:creationId xmlns:a16="http://schemas.microsoft.com/office/drawing/2014/main" id="{1A0DAEA1-E576-4268-A258-7610F3964064}"/>
              </a:ext>
            </a:extLst>
          </p:cNvPr>
          <p:cNvPicPr>
            <a:picLocks noChangeAspect="1"/>
          </p:cNvPicPr>
          <p:nvPr/>
        </p:nvPicPr>
        <p:blipFill rotWithShape="1">
          <a:blip r:embed="rId4"/>
          <a:srcRect r="51597"/>
          <a:stretch/>
        </p:blipFill>
        <p:spPr>
          <a:xfrm>
            <a:off x="213106" y="6287462"/>
            <a:ext cx="420878" cy="412296"/>
          </a:xfrm>
          <a:prstGeom prst="rect">
            <a:avLst/>
          </a:prstGeom>
        </p:spPr>
      </p:pic>
      <p:pic>
        <p:nvPicPr>
          <p:cNvPr id="8" name="Picture 7">
            <a:extLst>
              <a:ext uri="{FF2B5EF4-FFF2-40B4-BE49-F238E27FC236}">
                <a16:creationId xmlns:a16="http://schemas.microsoft.com/office/drawing/2014/main" id="{981BA7D5-2DD1-4677-904B-DB5EC19BA13D}"/>
              </a:ext>
            </a:extLst>
          </p:cNvPr>
          <p:cNvPicPr>
            <a:picLocks noChangeAspect="1"/>
          </p:cNvPicPr>
          <p:nvPr/>
        </p:nvPicPr>
        <p:blipFill rotWithShape="1">
          <a:blip r:embed="rId5"/>
          <a:srcRect b="8911"/>
          <a:stretch/>
        </p:blipFill>
        <p:spPr>
          <a:xfrm>
            <a:off x="0" y="611103"/>
            <a:ext cx="12192000" cy="6246897"/>
          </a:xfrm>
          <a:prstGeom prst="rect">
            <a:avLst/>
          </a:prstGeom>
        </p:spPr>
      </p:pic>
      <p:sp>
        <p:nvSpPr>
          <p:cNvPr id="9" name="Rectangle 8">
            <a:extLst>
              <a:ext uri="{FF2B5EF4-FFF2-40B4-BE49-F238E27FC236}">
                <a16:creationId xmlns:a16="http://schemas.microsoft.com/office/drawing/2014/main" id="{E80B3430-BC1D-4715-882E-FC1137BBDD5C}"/>
              </a:ext>
            </a:extLst>
          </p:cNvPr>
          <p:cNvSpPr/>
          <p:nvPr/>
        </p:nvSpPr>
        <p:spPr>
          <a:xfrm>
            <a:off x="0" y="1085088"/>
            <a:ext cx="12192000" cy="5772912"/>
          </a:xfrm>
          <a:prstGeom prst="rect">
            <a:avLst/>
          </a:prstGeom>
          <a:solidFill>
            <a:srgbClr val="FFFFFF">
              <a:alpha val="7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91A37C64-08E1-4549-8D85-A98D6D10E032}"/>
              </a:ext>
            </a:extLst>
          </p:cNvPr>
          <p:cNvSpPr>
            <a:spLocks noGrp="1"/>
          </p:cNvSpPr>
          <p:nvPr>
            <p:ph idx="4294967295"/>
          </p:nvPr>
        </p:nvSpPr>
        <p:spPr>
          <a:xfrm>
            <a:off x="1469136" y="2287245"/>
            <a:ext cx="9253728" cy="3161460"/>
          </a:xfrm>
          <a:prstGeom prst="roundRect">
            <a:avLst>
              <a:gd name="adj" fmla="val 6205"/>
            </a:avLst>
          </a:prstGeom>
          <a:solidFill>
            <a:srgbClr val="165C7D"/>
          </a:solidFill>
          <a:ln w="38100">
            <a:solidFill>
              <a:srgbClr val="165C7D"/>
            </a:solidFill>
          </a:ln>
        </p:spPr>
        <p:txBody>
          <a:bodyPr anchor="ctr">
            <a:normAutofit/>
          </a:bodyPr>
          <a:lstStyle/>
          <a:p>
            <a:pPr marL="109538" indent="0" algn="ctr" eaLnBrk="1" hangingPunct="1">
              <a:spcBef>
                <a:spcPts val="0"/>
              </a:spcBef>
              <a:buNone/>
            </a:pPr>
            <a:r>
              <a:rPr lang="en-US" dirty="0">
                <a:solidFill>
                  <a:schemeClr val="bg1"/>
                </a:solidFill>
                <a:latin typeface="Arial" panose="020B0604020202020204" pitchFamily="34" charset="0"/>
                <a:cs typeface="Arial" panose="020B0604020202020204" pitchFamily="34" charset="0"/>
              </a:rPr>
              <a:t>A proactive</a:t>
            </a:r>
            <a:r>
              <a:rPr lang="en-US" b="1" dirty="0">
                <a:solidFill>
                  <a:schemeClr val="bg1"/>
                </a:solidFill>
                <a:latin typeface="Arial" panose="020B0604020202020204" pitchFamily="34" charset="0"/>
                <a:cs typeface="Arial" panose="020B0604020202020204" pitchFamily="34" charset="0"/>
              </a:rPr>
              <a:t> </a:t>
            </a:r>
            <a:r>
              <a:rPr lang="en-US" dirty="0">
                <a:solidFill>
                  <a:schemeClr val="bg1"/>
                </a:solidFill>
                <a:latin typeface="Arial" panose="020B0604020202020204" pitchFamily="34" charset="0"/>
                <a:cs typeface="Arial" panose="020B0604020202020204" pitchFamily="34" charset="0"/>
              </a:rPr>
              <a:t>process that empowers individuals </a:t>
            </a:r>
          </a:p>
          <a:p>
            <a:pPr marL="109538" indent="0" algn="ctr" eaLnBrk="1" hangingPunct="1">
              <a:spcBef>
                <a:spcPts val="0"/>
              </a:spcBef>
              <a:buNone/>
            </a:pPr>
            <a:r>
              <a:rPr lang="en-US" dirty="0">
                <a:solidFill>
                  <a:schemeClr val="bg1"/>
                </a:solidFill>
                <a:latin typeface="Arial" panose="020B0604020202020204" pitchFamily="34" charset="0"/>
                <a:cs typeface="Arial" panose="020B0604020202020204" pitchFamily="34" charset="0"/>
              </a:rPr>
              <a:t>and systems to meet the challenges of life events </a:t>
            </a:r>
          </a:p>
          <a:p>
            <a:pPr marL="109538" indent="0" algn="ctr" eaLnBrk="1" hangingPunct="1">
              <a:spcBef>
                <a:spcPts val="0"/>
              </a:spcBef>
              <a:buNone/>
            </a:pPr>
            <a:r>
              <a:rPr lang="en-US" dirty="0">
                <a:solidFill>
                  <a:schemeClr val="bg1"/>
                </a:solidFill>
                <a:latin typeface="Arial" panose="020B0604020202020204" pitchFamily="34" charset="0"/>
                <a:cs typeface="Arial" panose="020B0604020202020204" pitchFamily="34" charset="0"/>
              </a:rPr>
              <a:t>and transitions by creating and reinforcing conditions that promote healthy behaviors and lifestyles.</a:t>
            </a:r>
            <a:endParaRPr lang="en-US" altLang="en-US" sz="3600" dirty="0">
              <a:solidFill>
                <a:schemeClr val="bg1"/>
              </a:solidFill>
              <a:latin typeface="Arial" panose="020B0604020202020204" pitchFamily="34" charset="0"/>
              <a:ea typeface="MS PGothic" panose="020B0600070205080204" pitchFamily="34" charset="-128"/>
              <a:cs typeface="Arial" panose="020B0604020202020204" pitchFamily="34" charset="0"/>
            </a:endParaRPr>
          </a:p>
        </p:txBody>
      </p:sp>
      <p:sp>
        <p:nvSpPr>
          <p:cNvPr id="10" name="Title 6">
            <a:extLst>
              <a:ext uri="{FF2B5EF4-FFF2-40B4-BE49-F238E27FC236}">
                <a16:creationId xmlns:a16="http://schemas.microsoft.com/office/drawing/2014/main" id="{267E14AB-FD19-4824-96EC-824B86140F21}"/>
              </a:ext>
            </a:extLst>
          </p:cNvPr>
          <p:cNvSpPr txBox="1">
            <a:spLocks/>
          </p:cNvSpPr>
          <p:nvPr/>
        </p:nvSpPr>
        <p:spPr>
          <a:xfrm>
            <a:off x="0" y="3"/>
            <a:ext cx="12192000" cy="1085085"/>
          </a:xfrm>
          <a:prstGeom prst="rect">
            <a:avLst/>
          </a:prstGeom>
          <a:solidFill>
            <a:schemeClr val="dk2"/>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lt1"/>
              </a:buClr>
              <a:buSzPts val="1800"/>
              <a:buFont typeface="Montserrat"/>
              <a:buNone/>
              <a:defRPr sz="4100" b="1" i="0" u="none" strike="noStrike" cap="none">
                <a:solidFill>
                  <a:schemeClr val="lt1"/>
                </a:solidFill>
                <a:latin typeface="Montserrat"/>
                <a:ea typeface="Montserrat"/>
                <a:cs typeface="Montserrat"/>
                <a:sym typeface="Montserrat"/>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altLang="en-US" sz="5400">
                <a:latin typeface="Arial" panose="020B0604020202020204" pitchFamily="34" charset="0"/>
                <a:cs typeface="Arial" panose="020B0604020202020204" pitchFamily="34" charset="0"/>
              </a:rPr>
              <a:t>Prevention is... </a:t>
            </a:r>
            <a:endParaRPr lang="en-US" altLang="en-US" sz="5400" dirty="0">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11538951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E60B7BF-0396-415D-A3E2-C4A39BEF96E8}"/>
              </a:ext>
            </a:extLst>
          </p:cNvPr>
          <p:cNvSpPr/>
          <p:nvPr/>
        </p:nvSpPr>
        <p:spPr>
          <a:xfrm>
            <a:off x="512064" y="6047232"/>
            <a:ext cx="853440" cy="7193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4" descr="Opioid Response Network logo">
            <a:extLst>
              <a:ext uri="{FF2B5EF4-FFF2-40B4-BE49-F238E27FC236}">
                <a16:creationId xmlns:a16="http://schemas.microsoft.com/office/drawing/2014/main" id="{1A0DAEA1-E576-4268-A258-7610F3964064}"/>
              </a:ext>
            </a:extLst>
          </p:cNvPr>
          <p:cNvPicPr>
            <a:picLocks noChangeAspect="1"/>
          </p:cNvPicPr>
          <p:nvPr/>
        </p:nvPicPr>
        <p:blipFill rotWithShape="1">
          <a:blip r:embed="rId4"/>
          <a:srcRect r="51597"/>
          <a:stretch/>
        </p:blipFill>
        <p:spPr>
          <a:xfrm>
            <a:off x="213106" y="6287462"/>
            <a:ext cx="420878" cy="412296"/>
          </a:xfrm>
          <a:prstGeom prst="rect">
            <a:avLst/>
          </a:prstGeom>
        </p:spPr>
      </p:pic>
      <p:pic>
        <p:nvPicPr>
          <p:cNvPr id="15" name="Picture 14">
            <a:extLst>
              <a:ext uri="{FF2B5EF4-FFF2-40B4-BE49-F238E27FC236}">
                <a16:creationId xmlns:a16="http://schemas.microsoft.com/office/drawing/2014/main" id="{DB469A82-7990-47ED-B938-D92679AB8651}"/>
              </a:ext>
            </a:extLst>
          </p:cNvPr>
          <p:cNvPicPr>
            <a:picLocks noChangeAspect="1"/>
          </p:cNvPicPr>
          <p:nvPr/>
        </p:nvPicPr>
        <p:blipFill rotWithShape="1">
          <a:blip r:embed="rId5"/>
          <a:srcRect b="8911"/>
          <a:stretch/>
        </p:blipFill>
        <p:spPr>
          <a:xfrm>
            <a:off x="0" y="611103"/>
            <a:ext cx="12192000" cy="6246897"/>
          </a:xfrm>
          <a:prstGeom prst="rect">
            <a:avLst/>
          </a:prstGeom>
        </p:spPr>
      </p:pic>
      <p:sp>
        <p:nvSpPr>
          <p:cNvPr id="16" name="Rectangle 15">
            <a:extLst>
              <a:ext uri="{FF2B5EF4-FFF2-40B4-BE49-F238E27FC236}">
                <a16:creationId xmlns:a16="http://schemas.microsoft.com/office/drawing/2014/main" id="{3CACAD4E-1123-4369-A72C-8C6ED27DFFA5}"/>
              </a:ext>
            </a:extLst>
          </p:cNvPr>
          <p:cNvSpPr/>
          <p:nvPr/>
        </p:nvSpPr>
        <p:spPr>
          <a:xfrm>
            <a:off x="0" y="1085088"/>
            <a:ext cx="12192000" cy="5772912"/>
          </a:xfrm>
          <a:prstGeom prst="rect">
            <a:avLst/>
          </a:prstGeom>
          <a:solidFill>
            <a:srgbClr val="FFFFFF">
              <a:alpha val="7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91A37C64-08E1-4549-8D85-A98D6D10E032}"/>
              </a:ext>
            </a:extLst>
          </p:cNvPr>
          <p:cNvSpPr>
            <a:spLocks noGrp="1"/>
          </p:cNvSpPr>
          <p:nvPr>
            <p:ph idx="4294967295"/>
          </p:nvPr>
        </p:nvSpPr>
        <p:spPr>
          <a:xfrm>
            <a:off x="1469136" y="2287245"/>
            <a:ext cx="9253728" cy="3161460"/>
          </a:xfrm>
          <a:prstGeom prst="roundRect">
            <a:avLst>
              <a:gd name="adj" fmla="val 6205"/>
            </a:avLst>
          </a:prstGeom>
          <a:solidFill>
            <a:srgbClr val="165C7D"/>
          </a:solidFill>
          <a:ln w="38100">
            <a:solidFill>
              <a:srgbClr val="165C7D"/>
            </a:solidFill>
          </a:ln>
        </p:spPr>
        <p:txBody>
          <a:bodyPr anchor="ctr">
            <a:normAutofit/>
          </a:bodyPr>
          <a:lstStyle/>
          <a:p>
            <a:pPr marL="109538" indent="0" algn="ctr" eaLnBrk="1" hangingPunct="1">
              <a:spcBef>
                <a:spcPts val="0"/>
              </a:spcBef>
              <a:buNone/>
            </a:pPr>
            <a:r>
              <a:rPr lang="en-US" dirty="0">
                <a:solidFill>
                  <a:schemeClr val="bg1"/>
                </a:solidFill>
                <a:latin typeface="Arial" panose="020B0604020202020204" pitchFamily="34" charset="0"/>
                <a:cs typeface="Arial" panose="020B0604020202020204" pitchFamily="34" charset="0"/>
              </a:rPr>
              <a:t>A </a:t>
            </a:r>
            <a:r>
              <a:rPr lang="en-US" b="1" dirty="0">
                <a:solidFill>
                  <a:schemeClr val="accent2">
                    <a:lumMod val="60000"/>
                    <a:lumOff val="40000"/>
                  </a:schemeClr>
                </a:solidFill>
                <a:latin typeface="Arial" panose="020B0604020202020204" pitchFamily="34" charset="0"/>
                <a:cs typeface="Arial" panose="020B0604020202020204" pitchFamily="34" charset="0"/>
              </a:rPr>
              <a:t>proactive process </a:t>
            </a:r>
            <a:r>
              <a:rPr lang="en-US" dirty="0">
                <a:solidFill>
                  <a:schemeClr val="bg1"/>
                </a:solidFill>
                <a:latin typeface="Arial" panose="020B0604020202020204" pitchFamily="34" charset="0"/>
                <a:cs typeface="Arial" panose="020B0604020202020204" pitchFamily="34" charset="0"/>
              </a:rPr>
              <a:t>that empowers individuals </a:t>
            </a:r>
          </a:p>
          <a:p>
            <a:pPr marL="109538" indent="0" algn="ctr" eaLnBrk="1" hangingPunct="1">
              <a:spcBef>
                <a:spcPts val="0"/>
              </a:spcBef>
              <a:buNone/>
            </a:pPr>
            <a:r>
              <a:rPr lang="en-US" dirty="0">
                <a:solidFill>
                  <a:schemeClr val="bg1"/>
                </a:solidFill>
                <a:latin typeface="Arial" panose="020B0604020202020204" pitchFamily="34" charset="0"/>
                <a:cs typeface="Arial" panose="020B0604020202020204" pitchFamily="34" charset="0"/>
              </a:rPr>
              <a:t>and systems to meet the challenges of life events </a:t>
            </a:r>
          </a:p>
          <a:p>
            <a:pPr marL="109538" indent="0" algn="ctr" eaLnBrk="1" hangingPunct="1">
              <a:spcBef>
                <a:spcPts val="0"/>
              </a:spcBef>
              <a:buNone/>
            </a:pPr>
            <a:r>
              <a:rPr lang="en-US" dirty="0">
                <a:solidFill>
                  <a:schemeClr val="bg1"/>
                </a:solidFill>
                <a:latin typeface="Arial" panose="020B0604020202020204" pitchFamily="34" charset="0"/>
                <a:cs typeface="Arial" panose="020B0604020202020204" pitchFamily="34" charset="0"/>
              </a:rPr>
              <a:t>and transitions by creating and reinforcing conditions that promote healthy behaviors and lifestyles.</a:t>
            </a:r>
            <a:endParaRPr lang="en-US" altLang="en-US" sz="3600" dirty="0">
              <a:solidFill>
                <a:schemeClr val="bg1"/>
              </a:solidFill>
              <a:latin typeface="Arial" panose="020B0604020202020204" pitchFamily="34" charset="0"/>
              <a:ea typeface="MS PGothic" panose="020B0600070205080204" pitchFamily="34" charset="-128"/>
              <a:cs typeface="Arial" panose="020B0604020202020204" pitchFamily="34" charset="0"/>
            </a:endParaRPr>
          </a:p>
        </p:txBody>
      </p:sp>
      <p:sp>
        <p:nvSpPr>
          <p:cNvPr id="14" name="Title 6">
            <a:extLst>
              <a:ext uri="{FF2B5EF4-FFF2-40B4-BE49-F238E27FC236}">
                <a16:creationId xmlns:a16="http://schemas.microsoft.com/office/drawing/2014/main" id="{518F7063-C0A9-4435-B8C4-9ABB8EDD1B58}"/>
              </a:ext>
            </a:extLst>
          </p:cNvPr>
          <p:cNvSpPr>
            <a:spLocks noGrp="1"/>
          </p:cNvSpPr>
          <p:nvPr>
            <p:ph type="title"/>
          </p:nvPr>
        </p:nvSpPr>
        <p:spPr>
          <a:xfrm>
            <a:off x="0" y="3"/>
            <a:ext cx="12192000" cy="1085085"/>
          </a:xfrm>
        </p:spPr>
        <p:txBody>
          <a:bodyPr/>
          <a:lstStyle/>
          <a:p>
            <a:pPr eaLnBrk="1" hangingPunct="1"/>
            <a:r>
              <a:rPr lang="en-US" altLang="en-US" sz="5400" dirty="0">
                <a:latin typeface="Arial" panose="020B0604020202020204" pitchFamily="34" charset="0"/>
                <a:cs typeface="Arial" panose="020B0604020202020204" pitchFamily="34" charset="0"/>
              </a:rPr>
              <a:t>Prevention is... </a:t>
            </a:r>
          </a:p>
        </p:txBody>
      </p:sp>
    </p:spTree>
    <p:custDataLst>
      <p:tags r:id="rId1"/>
    </p:custDataLst>
    <p:extLst>
      <p:ext uri="{BB962C8B-B14F-4D97-AF65-F5344CB8AC3E}">
        <p14:creationId xmlns:p14="http://schemas.microsoft.com/office/powerpoint/2010/main" val="15415155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E60B7BF-0396-415D-A3E2-C4A39BEF96E8}"/>
              </a:ext>
            </a:extLst>
          </p:cNvPr>
          <p:cNvSpPr/>
          <p:nvPr/>
        </p:nvSpPr>
        <p:spPr>
          <a:xfrm>
            <a:off x="512064" y="6047232"/>
            <a:ext cx="853440" cy="7193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4" descr="Opioid Response Network logo">
            <a:extLst>
              <a:ext uri="{FF2B5EF4-FFF2-40B4-BE49-F238E27FC236}">
                <a16:creationId xmlns:a16="http://schemas.microsoft.com/office/drawing/2014/main" id="{1A0DAEA1-E576-4268-A258-7610F3964064}"/>
              </a:ext>
            </a:extLst>
          </p:cNvPr>
          <p:cNvPicPr>
            <a:picLocks noChangeAspect="1"/>
          </p:cNvPicPr>
          <p:nvPr/>
        </p:nvPicPr>
        <p:blipFill rotWithShape="1">
          <a:blip r:embed="rId4"/>
          <a:srcRect r="51597"/>
          <a:stretch/>
        </p:blipFill>
        <p:spPr>
          <a:xfrm>
            <a:off x="213106" y="6287462"/>
            <a:ext cx="420878" cy="412296"/>
          </a:xfrm>
          <a:prstGeom prst="rect">
            <a:avLst/>
          </a:prstGeom>
        </p:spPr>
      </p:pic>
      <p:pic>
        <p:nvPicPr>
          <p:cNvPr id="8" name="Picture 7">
            <a:extLst>
              <a:ext uri="{FF2B5EF4-FFF2-40B4-BE49-F238E27FC236}">
                <a16:creationId xmlns:a16="http://schemas.microsoft.com/office/drawing/2014/main" id="{C28574EC-8F97-4A90-B898-B44F6B66C0E3}"/>
              </a:ext>
            </a:extLst>
          </p:cNvPr>
          <p:cNvPicPr>
            <a:picLocks noChangeAspect="1"/>
          </p:cNvPicPr>
          <p:nvPr/>
        </p:nvPicPr>
        <p:blipFill rotWithShape="1">
          <a:blip r:embed="rId5"/>
          <a:srcRect b="8911"/>
          <a:stretch/>
        </p:blipFill>
        <p:spPr>
          <a:xfrm>
            <a:off x="0" y="611103"/>
            <a:ext cx="12192000" cy="6246897"/>
          </a:xfrm>
          <a:prstGeom prst="rect">
            <a:avLst/>
          </a:prstGeom>
        </p:spPr>
      </p:pic>
      <p:sp>
        <p:nvSpPr>
          <p:cNvPr id="9" name="Rectangle 8">
            <a:extLst>
              <a:ext uri="{FF2B5EF4-FFF2-40B4-BE49-F238E27FC236}">
                <a16:creationId xmlns:a16="http://schemas.microsoft.com/office/drawing/2014/main" id="{18FBCB1F-663E-4CCF-9271-7C28498AF160}"/>
              </a:ext>
            </a:extLst>
          </p:cNvPr>
          <p:cNvSpPr/>
          <p:nvPr/>
        </p:nvSpPr>
        <p:spPr>
          <a:xfrm>
            <a:off x="0" y="1085088"/>
            <a:ext cx="12192000" cy="5772912"/>
          </a:xfrm>
          <a:prstGeom prst="rect">
            <a:avLst/>
          </a:prstGeom>
          <a:solidFill>
            <a:srgbClr val="FFFFFF">
              <a:alpha val="7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91A37C64-08E1-4549-8D85-A98D6D10E032}"/>
              </a:ext>
            </a:extLst>
          </p:cNvPr>
          <p:cNvSpPr>
            <a:spLocks noGrp="1"/>
          </p:cNvSpPr>
          <p:nvPr>
            <p:ph idx="4294967295"/>
          </p:nvPr>
        </p:nvSpPr>
        <p:spPr>
          <a:xfrm>
            <a:off x="1469136" y="2287245"/>
            <a:ext cx="9253728" cy="3161460"/>
          </a:xfrm>
          <a:prstGeom prst="roundRect">
            <a:avLst>
              <a:gd name="adj" fmla="val 6205"/>
            </a:avLst>
          </a:prstGeom>
          <a:solidFill>
            <a:srgbClr val="165C7D"/>
          </a:solidFill>
          <a:ln w="38100">
            <a:solidFill>
              <a:srgbClr val="165C7D"/>
            </a:solidFill>
          </a:ln>
        </p:spPr>
        <p:txBody>
          <a:bodyPr anchor="ctr">
            <a:normAutofit/>
          </a:bodyPr>
          <a:lstStyle/>
          <a:p>
            <a:pPr marL="109538" indent="0" algn="ctr" eaLnBrk="1" hangingPunct="1">
              <a:spcBef>
                <a:spcPts val="0"/>
              </a:spcBef>
              <a:buNone/>
            </a:pPr>
            <a:r>
              <a:rPr lang="en-US" dirty="0">
                <a:solidFill>
                  <a:schemeClr val="bg1"/>
                </a:solidFill>
                <a:latin typeface="Arial" panose="020B0604020202020204" pitchFamily="34" charset="0"/>
                <a:cs typeface="Arial" panose="020B0604020202020204" pitchFamily="34" charset="0"/>
              </a:rPr>
              <a:t>A proactive</a:t>
            </a:r>
            <a:r>
              <a:rPr lang="en-US" b="1" dirty="0">
                <a:solidFill>
                  <a:schemeClr val="bg1"/>
                </a:solidFill>
                <a:latin typeface="Arial" panose="020B0604020202020204" pitchFamily="34" charset="0"/>
                <a:cs typeface="Arial" panose="020B0604020202020204" pitchFamily="34" charset="0"/>
              </a:rPr>
              <a:t> </a:t>
            </a:r>
            <a:r>
              <a:rPr lang="en-US" dirty="0">
                <a:solidFill>
                  <a:schemeClr val="bg1"/>
                </a:solidFill>
                <a:latin typeface="Arial" panose="020B0604020202020204" pitchFamily="34" charset="0"/>
                <a:cs typeface="Arial" panose="020B0604020202020204" pitchFamily="34" charset="0"/>
              </a:rPr>
              <a:t>process that </a:t>
            </a:r>
            <a:r>
              <a:rPr lang="en-US" b="1" dirty="0">
                <a:solidFill>
                  <a:schemeClr val="accent2">
                    <a:lumMod val="60000"/>
                    <a:lumOff val="40000"/>
                  </a:schemeClr>
                </a:solidFill>
                <a:latin typeface="Arial" panose="020B0604020202020204" pitchFamily="34" charset="0"/>
                <a:cs typeface="Arial" panose="020B0604020202020204" pitchFamily="34" charset="0"/>
              </a:rPr>
              <a:t>empowers individuals </a:t>
            </a:r>
          </a:p>
          <a:p>
            <a:pPr marL="109538" indent="0" algn="ctr" eaLnBrk="1" hangingPunct="1">
              <a:spcBef>
                <a:spcPts val="0"/>
              </a:spcBef>
              <a:buNone/>
            </a:pPr>
            <a:r>
              <a:rPr lang="en-US" b="1" dirty="0">
                <a:solidFill>
                  <a:schemeClr val="accent2">
                    <a:lumMod val="60000"/>
                    <a:lumOff val="40000"/>
                  </a:schemeClr>
                </a:solidFill>
                <a:latin typeface="Arial" panose="020B0604020202020204" pitchFamily="34" charset="0"/>
                <a:cs typeface="Arial" panose="020B0604020202020204" pitchFamily="34" charset="0"/>
              </a:rPr>
              <a:t>and systems</a:t>
            </a:r>
            <a:r>
              <a:rPr lang="en-US" dirty="0">
                <a:solidFill>
                  <a:schemeClr val="bg1"/>
                </a:solidFill>
                <a:latin typeface="Arial" panose="020B0604020202020204" pitchFamily="34" charset="0"/>
                <a:cs typeface="Arial" panose="020B0604020202020204" pitchFamily="34" charset="0"/>
              </a:rPr>
              <a:t> to meet the challenges of life events </a:t>
            </a:r>
          </a:p>
          <a:p>
            <a:pPr marL="109538" indent="0" algn="ctr" eaLnBrk="1" hangingPunct="1">
              <a:spcBef>
                <a:spcPts val="0"/>
              </a:spcBef>
              <a:buNone/>
            </a:pPr>
            <a:r>
              <a:rPr lang="en-US" dirty="0">
                <a:solidFill>
                  <a:schemeClr val="bg1"/>
                </a:solidFill>
                <a:latin typeface="Arial" panose="020B0604020202020204" pitchFamily="34" charset="0"/>
                <a:cs typeface="Arial" panose="020B0604020202020204" pitchFamily="34" charset="0"/>
              </a:rPr>
              <a:t>and transitions by creating and reinforcing conditions that promote healthy behaviors and lifestyles.</a:t>
            </a:r>
            <a:endParaRPr lang="en-US" altLang="en-US" sz="3600" dirty="0">
              <a:solidFill>
                <a:schemeClr val="bg1"/>
              </a:solidFill>
              <a:latin typeface="Arial" panose="020B0604020202020204" pitchFamily="34" charset="0"/>
              <a:ea typeface="MS PGothic" panose="020B0600070205080204" pitchFamily="34" charset="-128"/>
              <a:cs typeface="Arial" panose="020B0604020202020204" pitchFamily="34" charset="0"/>
            </a:endParaRPr>
          </a:p>
        </p:txBody>
      </p:sp>
      <p:sp>
        <p:nvSpPr>
          <p:cNvPr id="10" name="Title 6">
            <a:extLst>
              <a:ext uri="{FF2B5EF4-FFF2-40B4-BE49-F238E27FC236}">
                <a16:creationId xmlns:a16="http://schemas.microsoft.com/office/drawing/2014/main" id="{4725B16D-195D-410B-82B7-1CBF3CBBA7AA}"/>
              </a:ext>
            </a:extLst>
          </p:cNvPr>
          <p:cNvSpPr>
            <a:spLocks noGrp="1"/>
          </p:cNvSpPr>
          <p:nvPr>
            <p:ph type="title"/>
          </p:nvPr>
        </p:nvSpPr>
        <p:spPr>
          <a:xfrm>
            <a:off x="0" y="3"/>
            <a:ext cx="12192000" cy="1085085"/>
          </a:xfrm>
        </p:spPr>
        <p:txBody>
          <a:bodyPr/>
          <a:lstStyle/>
          <a:p>
            <a:pPr eaLnBrk="1" hangingPunct="1"/>
            <a:r>
              <a:rPr lang="en-US" altLang="en-US" sz="5400" dirty="0">
                <a:latin typeface="Arial" panose="020B0604020202020204" pitchFamily="34" charset="0"/>
                <a:cs typeface="Arial" panose="020B0604020202020204" pitchFamily="34" charset="0"/>
              </a:rPr>
              <a:t>Prevention is... </a:t>
            </a:r>
          </a:p>
        </p:txBody>
      </p:sp>
    </p:spTree>
    <p:custDataLst>
      <p:tags r:id="rId1"/>
    </p:custDataLst>
    <p:extLst>
      <p:ext uri="{BB962C8B-B14F-4D97-AF65-F5344CB8AC3E}">
        <p14:creationId xmlns:p14="http://schemas.microsoft.com/office/powerpoint/2010/main" val="29824249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E60B7BF-0396-415D-A3E2-C4A39BEF96E8}"/>
              </a:ext>
            </a:extLst>
          </p:cNvPr>
          <p:cNvSpPr/>
          <p:nvPr/>
        </p:nvSpPr>
        <p:spPr>
          <a:xfrm>
            <a:off x="512064" y="6047232"/>
            <a:ext cx="853440" cy="7193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4" descr="Opioid Response Network logo">
            <a:extLst>
              <a:ext uri="{FF2B5EF4-FFF2-40B4-BE49-F238E27FC236}">
                <a16:creationId xmlns:a16="http://schemas.microsoft.com/office/drawing/2014/main" id="{1A0DAEA1-E576-4268-A258-7610F3964064}"/>
              </a:ext>
            </a:extLst>
          </p:cNvPr>
          <p:cNvPicPr>
            <a:picLocks noChangeAspect="1"/>
          </p:cNvPicPr>
          <p:nvPr/>
        </p:nvPicPr>
        <p:blipFill rotWithShape="1">
          <a:blip r:embed="rId4"/>
          <a:srcRect r="51597"/>
          <a:stretch/>
        </p:blipFill>
        <p:spPr>
          <a:xfrm>
            <a:off x="213106" y="6287462"/>
            <a:ext cx="420878" cy="412296"/>
          </a:xfrm>
          <a:prstGeom prst="rect">
            <a:avLst/>
          </a:prstGeom>
        </p:spPr>
      </p:pic>
      <p:pic>
        <p:nvPicPr>
          <p:cNvPr id="8" name="Picture 7">
            <a:extLst>
              <a:ext uri="{FF2B5EF4-FFF2-40B4-BE49-F238E27FC236}">
                <a16:creationId xmlns:a16="http://schemas.microsoft.com/office/drawing/2014/main" id="{81D6545B-EBF7-4A92-A3FC-E250B9AF41ED}"/>
              </a:ext>
            </a:extLst>
          </p:cNvPr>
          <p:cNvPicPr>
            <a:picLocks noChangeAspect="1"/>
          </p:cNvPicPr>
          <p:nvPr/>
        </p:nvPicPr>
        <p:blipFill rotWithShape="1">
          <a:blip r:embed="rId5"/>
          <a:srcRect b="8911"/>
          <a:stretch/>
        </p:blipFill>
        <p:spPr>
          <a:xfrm>
            <a:off x="0" y="611103"/>
            <a:ext cx="12192000" cy="6246897"/>
          </a:xfrm>
          <a:prstGeom prst="rect">
            <a:avLst/>
          </a:prstGeom>
        </p:spPr>
      </p:pic>
      <p:sp>
        <p:nvSpPr>
          <p:cNvPr id="9" name="Rectangle 8">
            <a:extLst>
              <a:ext uri="{FF2B5EF4-FFF2-40B4-BE49-F238E27FC236}">
                <a16:creationId xmlns:a16="http://schemas.microsoft.com/office/drawing/2014/main" id="{CAD43427-331C-4222-BC36-D2523F7DE738}"/>
              </a:ext>
            </a:extLst>
          </p:cNvPr>
          <p:cNvSpPr/>
          <p:nvPr/>
        </p:nvSpPr>
        <p:spPr>
          <a:xfrm>
            <a:off x="0" y="1085088"/>
            <a:ext cx="12192000" cy="5772912"/>
          </a:xfrm>
          <a:prstGeom prst="rect">
            <a:avLst/>
          </a:prstGeom>
          <a:solidFill>
            <a:srgbClr val="FFFFFF">
              <a:alpha val="7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91A37C64-08E1-4549-8D85-A98D6D10E032}"/>
              </a:ext>
            </a:extLst>
          </p:cNvPr>
          <p:cNvSpPr>
            <a:spLocks noGrp="1"/>
          </p:cNvSpPr>
          <p:nvPr>
            <p:ph idx="4294967295"/>
          </p:nvPr>
        </p:nvSpPr>
        <p:spPr>
          <a:xfrm>
            <a:off x="1469136" y="2283635"/>
            <a:ext cx="9253729" cy="3161460"/>
          </a:xfrm>
          <a:prstGeom prst="roundRect">
            <a:avLst>
              <a:gd name="adj" fmla="val 6205"/>
            </a:avLst>
          </a:prstGeom>
          <a:solidFill>
            <a:srgbClr val="165C7D"/>
          </a:solidFill>
          <a:ln w="38100">
            <a:solidFill>
              <a:srgbClr val="165C7D"/>
            </a:solidFill>
          </a:ln>
        </p:spPr>
        <p:txBody>
          <a:bodyPr anchor="ctr">
            <a:normAutofit/>
          </a:bodyPr>
          <a:lstStyle/>
          <a:p>
            <a:pPr marL="109538" indent="0" algn="ctr" eaLnBrk="1" hangingPunct="1">
              <a:spcBef>
                <a:spcPts val="0"/>
              </a:spcBef>
              <a:buNone/>
            </a:pPr>
            <a:r>
              <a:rPr lang="en-US" dirty="0">
                <a:solidFill>
                  <a:schemeClr val="bg1"/>
                </a:solidFill>
                <a:latin typeface="Arial" panose="020B0604020202020204" pitchFamily="34" charset="0"/>
                <a:cs typeface="Arial" panose="020B0604020202020204" pitchFamily="34" charset="0"/>
              </a:rPr>
              <a:t>A proactive</a:t>
            </a:r>
            <a:r>
              <a:rPr lang="en-US" b="1" dirty="0">
                <a:solidFill>
                  <a:schemeClr val="bg1"/>
                </a:solidFill>
                <a:latin typeface="Arial" panose="020B0604020202020204" pitchFamily="34" charset="0"/>
                <a:cs typeface="Arial" panose="020B0604020202020204" pitchFamily="34" charset="0"/>
              </a:rPr>
              <a:t> </a:t>
            </a:r>
            <a:r>
              <a:rPr lang="en-US" dirty="0">
                <a:solidFill>
                  <a:schemeClr val="bg1"/>
                </a:solidFill>
                <a:latin typeface="Arial" panose="020B0604020202020204" pitchFamily="34" charset="0"/>
                <a:cs typeface="Arial" panose="020B0604020202020204" pitchFamily="34" charset="0"/>
              </a:rPr>
              <a:t>process that empowers individuals </a:t>
            </a:r>
          </a:p>
          <a:p>
            <a:pPr marL="109538" indent="0" algn="ctr" eaLnBrk="1" hangingPunct="1">
              <a:spcBef>
                <a:spcPts val="0"/>
              </a:spcBef>
              <a:buNone/>
            </a:pPr>
            <a:r>
              <a:rPr lang="en-US" dirty="0">
                <a:solidFill>
                  <a:schemeClr val="bg1"/>
                </a:solidFill>
                <a:latin typeface="Arial" panose="020B0604020202020204" pitchFamily="34" charset="0"/>
                <a:cs typeface="Arial" panose="020B0604020202020204" pitchFamily="34" charset="0"/>
              </a:rPr>
              <a:t>and systems to </a:t>
            </a:r>
            <a:r>
              <a:rPr lang="en-US" b="1" dirty="0">
                <a:solidFill>
                  <a:schemeClr val="accent2">
                    <a:lumMod val="60000"/>
                    <a:lumOff val="40000"/>
                  </a:schemeClr>
                </a:solidFill>
                <a:latin typeface="Arial" panose="020B0604020202020204" pitchFamily="34" charset="0"/>
                <a:cs typeface="Arial" panose="020B0604020202020204" pitchFamily="34" charset="0"/>
              </a:rPr>
              <a:t>meet the challenges of life events and transitions</a:t>
            </a:r>
            <a:r>
              <a:rPr lang="en-US" dirty="0">
                <a:solidFill>
                  <a:schemeClr val="bg1"/>
                </a:solidFill>
                <a:latin typeface="Arial" panose="020B0604020202020204" pitchFamily="34" charset="0"/>
                <a:cs typeface="Arial" panose="020B0604020202020204" pitchFamily="34" charset="0"/>
              </a:rPr>
              <a:t> by creating and reinforcing conditions that promote healthy behaviors and lifestyles.</a:t>
            </a:r>
            <a:endParaRPr lang="en-US" altLang="en-US" sz="3600" dirty="0">
              <a:solidFill>
                <a:schemeClr val="bg1"/>
              </a:solidFill>
              <a:latin typeface="Arial" panose="020B0604020202020204" pitchFamily="34" charset="0"/>
              <a:ea typeface="MS PGothic" panose="020B0600070205080204" pitchFamily="34" charset="-128"/>
              <a:cs typeface="Arial" panose="020B0604020202020204" pitchFamily="34" charset="0"/>
            </a:endParaRPr>
          </a:p>
        </p:txBody>
      </p:sp>
      <p:sp>
        <p:nvSpPr>
          <p:cNvPr id="10" name="Title 6">
            <a:extLst>
              <a:ext uri="{FF2B5EF4-FFF2-40B4-BE49-F238E27FC236}">
                <a16:creationId xmlns:a16="http://schemas.microsoft.com/office/drawing/2014/main" id="{D5F56AEE-37FC-4B59-B609-3040FA3DACEA}"/>
              </a:ext>
            </a:extLst>
          </p:cNvPr>
          <p:cNvSpPr>
            <a:spLocks noGrp="1"/>
          </p:cNvSpPr>
          <p:nvPr>
            <p:ph type="title"/>
          </p:nvPr>
        </p:nvSpPr>
        <p:spPr>
          <a:xfrm>
            <a:off x="0" y="3"/>
            <a:ext cx="12192000" cy="1085085"/>
          </a:xfrm>
        </p:spPr>
        <p:txBody>
          <a:bodyPr/>
          <a:lstStyle/>
          <a:p>
            <a:pPr eaLnBrk="1" hangingPunct="1"/>
            <a:r>
              <a:rPr lang="en-US" altLang="en-US" sz="5400" dirty="0">
                <a:latin typeface="Arial" panose="020B0604020202020204" pitchFamily="34" charset="0"/>
                <a:cs typeface="Arial" panose="020B0604020202020204" pitchFamily="34" charset="0"/>
              </a:rPr>
              <a:t>Prevention is... </a:t>
            </a:r>
          </a:p>
        </p:txBody>
      </p:sp>
    </p:spTree>
    <p:custDataLst>
      <p:tags r:id="rId1"/>
    </p:custDataLst>
    <p:extLst>
      <p:ext uri="{BB962C8B-B14F-4D97-AF65-F5344CB8AC3E}">
        <p14:creationId xmlns:p14="http://schemas.microsoft.com/office/powerpoint/2010/main" val="15348137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E60B7BF-0396-415D-A3E2-C4A39BEF96E8}"/>
              </a:ext>
            </a:extLst>
          </p:cNvPr>
          <p:cNvSpPr/>
          <p:nvPr/>
        </p:nvSpPr>
        <p:spPr>
          <a:xfrm>
            <a:off x="512064" y="6047232"/>
            <a:ext cx="853440" cy="7193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4" descr="Opioid Response Network logo">
            <a:extLst>
              <a:ext uri="{FF2B5EF4-FFF2-40B4-BE49-F238E27FC236}">
                <a16:creationId xmlns:a16="http://schemas.microsoft.com/office/drawing/2014/main" id="{1A0DAEA1-E576-4268-A258-7610F3964064}"/>
              </a:ext>
            </a:extLst>
          </p:cNvPr>
          <p:cNvPicPr>
            <a:picLocks noChangeAspect="1"/>
          </p:cNvPicPr>
          <p:nvPr/>
        </p:nvPicPr>
        <p:blipFill rotWithShape="1">
          <a:blip r:embed="rId4"/>
          <a:srcRect r="51597"/>
          <a:stretch/>
        </p:blipFill>
        <p:spPr>
          <a:xfrm>
            <a:off x="213106" y="6287462"/>
            <a:ext cx="420878" cy="412296"/>
          </a:xfrm>
          <a:prstGeom prst="rect">
            <a:avLst/>
          </a:prstGeom>
        </p:spPr>
      </p:pic>
      <p:pic>
        <p:nvPicPr>
          <p:cNvPr id="8" name="Picture 7">
            <a:extLst>
              <a:ext uri="{FF2B5EF4-FFF2-40B4-BE49-F238E27FC236}">
                <a16:creationId xmlns:a16="http://schemas.microsoft.com/office/drawing/2014/main" id="{2F8B97CA-B0EE-4F9B-A69D-593CDD5B2AFC}"/>
              </a:ext>
            </a:extLst>
          </p:cNvPr>
          <p:cNvPicPr>
            <a:picLocks noChangeAspect="1"/>
          </p:cNvPicPr>
          <p:nvPr/>
        </p:nvPicPr>
        <p:blipFill rotWithShape="1">
          <a:blip r:embed="rId5"/>
          <a:srcRect b="8911"/>
          <a:stretch/>
        </p:blipFill>
        <p:spPr>
          <a:xfrm>
            <a:off x="0" y="611103"/>
            <a:ext cx="12192000" cy="6246897"/>
          </a:xfrm>
          <a:prstGeom prst="rect">
            <a:avLst/>
          </a:prstGeom>
        </p:spPr>
      </p:pic>
      <p:sp>
        <p:nvSpPr>
          <p:cNvPr id="9" name="Rectangle 8">
            <a:extLst>
              <a:ext uri="{FF2B5EF4-FFF2-40B4-BE49-F238E27FC236}">
                <a16:creationId xmlns:a16="http://schemas.microsoft.com/office/drawing/2014/main" id="{C010F93B-0D8D-4063-9FA0-FEC8602A4B96}"/>
              </a:ext>
            </a:extLst>
          </p:cNvPr>
          <p:cNvSpPr/>
          <p:nvPr/>
        </p:nvSpPr>
        <p:spPr>
          <a:xfrm>
            <a:off x="0" y="1085088"/>
            <a:ext cx="12192000" cy="5772912"/>
          </a:xfrm>
          <a:prstGeom prst="rect">
            <a:avLst/>
          </a:prstGeom>
          <a:solidFill>
            <a:srgbClr val="FFFFFF">
              <a:alpha val="7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64" name="Title 6">
            <a:extLst>
              <a:ext uri="{FF2B5EF4-FFF2-40B4-BE49-F238E27FC236}">
                <a16:creationId xmlns:a16="http://schemas.microsoft.com/office/drawing/2014/main" id="{35EC18EE-04A8-4189-87EE-E3DED78E6376}"/>
              </a:ext>
            </a:extLst>
          </p:cNvPr>
          <p:cNvSpPr>
            <a:spLocks noGrp="1"/>
          </p:cNvSpPr>
          <p:nvPr>
            <p:ph type="title"/>
          </p:nvPr>
        </p:nvSpPr>
        <p:spPr>
          <a:xfrm>
            <a:off x="0" y="3"/>
            <a:ext cx="12192000" cy="1085085"/>
          </a:xfrm>
        </p:spPr>
        <p:txBody>
          <a:bodyPr/>
          <a:lstStyle/>
          <a:p>
            <a:pPr eaLnBrk="1" hangingPunct="1"/>
            <a:r>
              <a:rPr lang="en-US" altLang="en-US" sz="5400" dirty="0">
                <a:latin typeface="Arial" panose="020B0604020202020204" pitchFamily="34" charset="0"/>
                <a:cs typeface="Arial" panose="020B0604020202020204" pitchFamily="34" charset="0"/>
              </a:rPr>
              <a:t>Prevention is... </a:t>
            </a:r>
          </a:p>
        </p:txBody>
      </p:sp>
      <p:sp>
        <p:nvSpPr>
          <p:cNvPr id="6" name="Rectangle 5">
            <a:extLst>
              <a:ext uri="{FF2B5EF4-FFF2-40B4-BE49-F238E27FC236}">
                <a16:creationId xmlns:a16="http://schemas.microsoft.com/office/drawing/2014/main" id="{91A37C64-08E1-4549-8D85-A98D6D10E032}"/>
              </a:ext>
            </a:extLst>
          </p:cNvPr>
          <p:cNvSpPr>
            <a:spLocks noGrp="1"/>
          </p:cNvSpPr>
          <p:nvPr>
            <p:ph idx="4294967295"/>
          </p:nvPr>
        </p:nvSpPr>
        <p:spPr>
          <a:xfrm>
            <a:off x="1469136" y="2287245"/>
            <a:ext cx="9253729" cy="3161460"/>
          </a:xfrm>
          <a:prstGeom prst="roundRect">
            <a:avLst>
              <a:gd name="adj" fmla="val 6205"/>
            </a:avLst>
          </a:prstGeom>
          <a:solidFill>
            <a:srgbClr val="165C7D"/>
          </a:solidFill>
          <a:ln w="38100">
            <a:solidFill>
              <a:srgbClr val="165C7D"/>
            </a:solidFill>
          </a:ln>
        </p:spPr>
        <p:txBody>
          <a:bodyPr anchor="ctr">
            <a:normAutofit/>
          </a:bodyPr>
          <a:lstStyle/>
          <a:p>
            <a:pPr marL="0" indent="0" algn="ctr" eaLnBrk="1" hangingPunct="1">
              <a:spcBef>
                <a:spcPts val="0"/>
              </a:spcBef>
              <a:buNone/>
            </a:pPr>
            <a:r>
              <a:rPr lang="en-US" dirty="0">
                <a:solidFill>
                  <a:schemeClr val="bg1"/>
                </a:solidFill>
                <a:latin typeface="Arial" panose="020B0604020202020204" pitchFamily="34" charset="0"/>
                <a:cs typeface="Arial" panose="020B0604020202020204" pitchFamily="34" charset="0"/>
              </a:rPr>
              <a:t>A proactive</a:t>
            </a:r>
            <a:r>
              <a:rPr lang="en-US" b="1" dirty="0">
                <a:solidFill>
                  <a:schemeClr val="bg1"/>
                </a:solidFill>
                <a:latin typeface="Arial" panose="020B0604020202020204" pitchFamily="34" charset="0"/>
                <a:cs typeface="Arial" panose="020B0604020202020204" pitchFamily="34" charset="0"/>
              </a:rPr>
              <a:t> </a:t>
            </a:r>
            <a:r>
              <a:rPr lang="en-US" dirty="0">
                <a:solidFill>
                  <a:schemeClr val="bg1"/>
                </a:solidFill>
                <a:latin typeface="Arial" panose="020B0604020202020204" pitchFamily="34" charset="0"/>
                <a:cs typeface="Arial" panose="020B0604020202020204" pitchFamily="34" charset="0"/>
              </a:rPr>
              <a:t>process that empowers individuals </a:t>
            </a:r>
          </a:p>
          <a:p>
            <a:pPr marL="0" indent="0" algn="ctr" eaLnBrk="1" hangingPunct="1">
              <a:spcBef>
                <a:spcPts val="0"/>
              </a:spcBef>
              <a:buNone/>
            </a:pPr>
            <a:r>
              <a:rPr lang="en-US" dirty="0">
                <a:solidFill>
                  <a:schemeClr val="bg1"/>
                </a:solidFill>
                <a:latin typeface="Arial" panose="020B0604020202020204" pitchFamily="34" charset="0"/>
                <a:cs typeface="Arial" panose="020B0604020202020204" pitchFamily="34" charset="0"/>
              </a:rPr>
              <a:t>and systems to meet the challenges of life events </a:t>
            </a:r>
          </a:p>
          <a:p>
            <a:pPr marL="0" indent="0" algn="ctr" eaLnBrk="1" hangingPunct="1">
              <a:spcBef>
                <a:spcPts val="0"/>
              </a:spcBef>
              <a:buNone/>
            </a:pPr>
            <a:r>
              <a:rPr lang="en-US" dirty="0">
                <a:solidFill>
                  <a:schemeClr val="bg1"/>
                </a:solidFill>
                <a:latin typeface="Arial" panose="020B0604020202020204" pitchFamily="34" charset="0"/>
                <a:cs typeface="Arial" panose="020B0604020202020204" pitchFamily="34" charset="0"/>
              </a:rPr>
              <a:t>and transitions by </a:t>
            </a:r>
            <a:r>
              <a:rPr lang="en-US" b="1" dirty="0">
                <a:solidFill>
                  <a:schemeClr val="accent2">
                    <a:lumMod val="60000"/>
                    <a:lumOff val="40000"/>
                  </a:schemeClr>
                </a:solidFill>
                <a:latin typeface="Arial" panose="020B0604020202020204" pitchFamily="34" charset="0"/>
                <a:cs typeface="Arial" panose="020B0604020202020204" pitchFamily="34" charset="0"/>
              </a:rPr>
              <a:t>creating and reinforcing conditions </a:t>
            </a:r>
            <a:r>
              <a:rPr lang="en-US" dirty="0">
                <a:solidFill>
                  <a:schemeClr val="bg1"/>
                </a:solidFill>
                <a:latin typeface="Arial" panose="020B0604020202020204" pitchFamily="34" charset="0"/>
                <a:cs typeface="Arial" panose="020B0604020202020204" pitchFamily="34" charset="0"/>
              </a:rPr>
              <a:t>that promote healthy behaviors and lifestyles.</a:t>
            </a:r>
            <a:endParaRPr lang="en-US" altLang="en-US" sz="3600" dirty="0">
              <a:solidFill>
                <a:schemeClr val="bg1"/>
              </a:solidFill>
              <a:latin typeface="Arial" panose="020B0604020202020204" pitchFamily="34" charset="0"/>
              <a:ea typeface="MS PGothic" panose="020B0600070205080204" pitchFamily="34" charset="-128"/>
              <a:cs typeface="Arial" panose="020B0604020202020204" pitchFamily="34" charset="0"/>
            </a:endParaRPr>
          </a:p>
        </p:txBody>
      </p:sp>
    </p:spTree>
    <p:custDataLst>
      <p:tags r:id="rId1"/>
    </p:custDataLst>
    <p:extLst>
      <p:ext uri="{BB962C8B-B14F-4D97-AF65-F5344CB8AC3E}">
        <p14:creationId xmlns:p14="http://schemas.microsoft.com/office/powerpoint/2010/main" val="38529256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E60B7BF-0396-415D-A3E2-C4A39BEF96E8}"/>
              </a:ext>
            </a:extLst>
          </p:cNvPr>
          <p:cNvSpPr/>
          <p:nvPr/>
        </p:nvSpPr>
        <p:spPr>
          <a:xfrm>
            <a:off x="512064" y="6047232"/>
            <a:ext cx="853440" cy="7193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4" descr="Opioid Response Network logo">
            <a:extLst>
              <a:ext uri="{FF2B5EF4-FFF2-40B4-BE49-F238E27FC236}">
                <a16:creationId xmlns:a16="http://schemas.microsoft.com/office/drawing/2014/main" id="{1A0DAEA1-E576-4268-A258-7610F3964064}"/>
              </a:ext>
            </a:extLst>
          </p:cNvPr>
          <p:cNvPicPr>
            <a:picLocks noChangeAspect="1"/>
          </p:cNvPicPr>
          <p:nvPr/>
        </p:nvPicPr>
        <p:blipFill rotWithShape="1">
          <a:blip r:embed="rId4"/>
          <a:srcRect r="51597"/>
          <a:stretch/>
        </p:blipFill>
        <p:spPr>
          <a:xfrm>
            <a:off x="213106" y="6287462"/>
            <a:ext cx="420878" cy="412296"/>
          </a:xfrm>
          <a:prstGeom prst="rect">
            <a:avLst/>
          </a:prstGeom>
        </p:spPr>
      </p:pic>
      <p:pic>
        <p:nvPicPr>
          <p:cNvPr id="8" name="Picture 7">
            <a:extLst>
              <a:ext uri="{FF2B5EF4-FFF2-40B4-BE49-F238E27FC236}">
                <a16:creationId xmlns:a16="http://schemas.microsoft.com/office/drawing/2014/main" id="{A95A8600-BE65-4A1C-BB9A-5E088BBAB258}"/>
              </a:ext>
            </a:extLst>
          </p:cNvPr>
          <p:cNvPicPr>
            <a:picLocks noChangeAspect="1"/>
          </p:cNvPicPr>
          <p:nvPr/>
        </p:nvPicPr>
        <p:blipFill rotWithShape="1">
          <a:blip r:embed="rId5"/>
          <a:srcRect b="8911"/>
          <a:stretch/>
        </p:blipFill>
        <p:spPr>
          <a:xfrm>
            <a:off x="0" y="611103"/>
            <a:ext cx="12192000" cy="6246897"/>
          </a:xfrm>
          <a:prstGeom prst="rect">
            <a:avLst/>
          </a:prstGeom>
        </p:spPr>
      </p:pic>
      <p:sp>
        <p:nvSpPr>
          <p:cNvPr id="10" name="Rectangle 9">
            <a:extLst>
              <a:ext uri="{FF2B5EF4-FFF2-40B4-BE49-F238E27FC236}">
                <a16:creationId xmlns:a16="http://schemas.microsoft.com/office/drawing/2014/main" id="{58D9101F-05E6-4F8F-9FF4-CF257FFA6EF9}"/>
              </a:ext>
            </a:extLst>
          </p:cNvPr>
          <p:cNvSpPr/>
          <p:nvPr/>
        </p:nvSpPr>
        <p:spPr>
          <a:xfrm>
            <a:off x="0" y="1085088"/>
            <a:ext cx="12192000" cy="5772912"/>
          </a:xfrm>
          <a:prstGeom prst="rect">
            <a:avLst/>
          </a:prstGeom>
          <a:solidFill>
            <a:srgbClr val="FFFFFF">
              <a:alpha val="7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91A37C64-08E1-4549-8D85-A98D6D10E032}"/>
              </a:ext>
            </a:extLst>
          </p:cNvPr>
          <p:cNvSpPr>
            <a:spLocks noGrp="1"/>
          </p:cNvSpPr>
          <p:nvPr>
            <p:ph idx="4294967295"/>
          </p:nvPr>
        </p:nvSpPr>
        <p:spPr>
          <a:xfrm>
            <a:off x="1469136" y="2287245"/>
            <a:ext cx="9253729" cy="3161460"/>
          </a:xfrm>
          <a:prstGeom prst="roundRect">
            <a:avLst>
              <a:gd name="adj" fmla="val 6205"/>
            </a:avLst>
          </a:prstGeom>
          <a:solidFill>
            <a:srgbClr val="165C7D"/>
          </a:solidFill>
          <a:ln w="38100">
            <a:solidFill>
              <a:srgbClr val="165C7D"/>
            </a:solidFill>
          </a:ln>
        </p:spPr>
        <p:txBody>
          <a:bodyPr anchor="ctr">
            <a:normAutofit/>
          </a:bodyPr>
          <a:lstStyle/>
          <a:p>
            <a:pPr marL="109538" indent="0" algn="ctr" eaLnBrk="1" hangingPunct="1">
              <a:spcBef>
                <a:spcPts val="0"/>
              </a:spcBef>
              <a:buNone/>
            </a:pPr>
            <a:r>
              <a:rPr lang="en-US" dirty="0">
                <a:solidFill>
                  <a:schemeClr val="bg1"/>
                </a:solidFill>
                <a:latin typeface="Arial" panose="020B0604020202020204" pitchFamily="34" charset="0"/>
                <a:cs typeface="Arial" panose="020B0604020202020204" pitchFamily="34" charset="0"/>
              </a:rPr>
              <a:t>A proactive</a:t>
            </a:r>
            <a:r>
              <a:rPr lang="en-US" b="1" dirty="0">
                <a:solidFill>
                  <a:schemeClr val="bg1"/>
                </a:solidFill>
                <a:latin typeface="Arial" panose="020B0604020202020204" pitchFamily="34" charset="0"/>
                <a:cs typeface="Arial" panose="020B0604020202020204" pitchFamily="34" charset="0"/>
              </a:rPr>
              <a:t> </a:t>
            </a:r>
            <a:r>
              <a:rPr lang="en-US" dirty="0">
                <a:solidFill>
                  <a:schemeClr val="bg1"/>
                </a:solidFill>
                <a:latin typeface="Arial" panose="020B0604020202020204" pitchFamily="34" charset="0"/>
                <a:cs typeface="Arial" panose="020B0604020202020204" pitchFamily="34" charset="0"/>
              </a:rPr>
              <a:t>process that empowers individuals </a:t>
            </a:r>
          </a:p>
          <a:p>
            <a:pPr marL="109538" indent="0" algn="ctr" eaLnBrk="1" hangingPunct="1">
              <a:spcBef>
                <a:spcPts val="0"/>
              </a:spcBef>
              <a:buNone/>
            </a:pPr>
            <a:r>
              <a:rPr lang="en-US" dirty="0">
                <a:solidFill>
                  <a:schemeClr val="bg1"/>
                </a:solidFill>
                <a:latin typeface="Arial" panose="020B0604020202020204" pitchFamily="34" charset="0"/>
                <a:cs typeface="Arial" panose="020B0604020202020204" pitchFamily="34" charset="0"/>
              </a:rPr>
              <a:t>and systems to meet the challenges of life events </a:t>
            </a:r>
          </a:p>
          <a:p>
            <a:pPr marL="109538" indent="0" algn="ctr" eaLnBrk="1" hangingPunct="1">
              <a:spcBef>
                <a:spcPts val="0"/>
              </a:spcBef>
              <a:buNone/>
            </a:pPr>
            <a:r>
              <a:rPr lang="en-US" dirty="0">
                <a:solidFill>
                  <a:schemeClr val="bg1"/>
                </a:solidFill>
                <a:latin typeface="Arial" panose="020B0604020202020204" pitchFamily="34" charset="0"/>
                <a:cs typeface="Arial" panose="020B0604020202020204" pitchFamily="34" charset="0"/>
              </a:rPr>
              <a:t>and transitions by creating and reinforcing conditions </a:t>
            </a:r>
          </a:p>
          <a:p>
            <a:pPr marL="109538" indent="0" algn="ctr" eaLnBrk="1" hangingPunct="1">
              <a:spcBef>
                <a:spcPts val="0"/>
              </a:spcBef>
              <a:buNone/>
            </a:pPr>
            <a:r>
              <a:rPr lang="en-US" dirty="0">
                <a:solidFill>
                  <a:schemeClr val="bg1"/>
                </a:solidFill>
                <a:latin typeface="Arial" panose="020B0604020202020204" pitchFamily="34" charset="0"/>
                <a:cs typeface="Arial" panose="020B0604020202020204" pitchFamily="34" charset="0"/>
              </a:rPr>
              <a:t>that </a:t>
            </a:r>
            <a:r>
              <a:rPr lang="en-US" b="1" dirty="0">
                <a:solidFill>
                  <a:schemeClr val="accent2">
                    <a:lumMod val="60000"/>
                    <a:lumOff val="40000"/>
                  </a:schemeClr>
                </a:solidFill>
                <a:latin typeface="Arial" panose="020B0604020202020204" pitchFamily="34" charset="0"/>
                <a:cs typeface="Arial" panose="020B0604020202020204" pitchFamily="34" charset="0"/>
              </a:rPr>
              <a:t>promote healthy behaviors and lifestyles</a:t>
            </a:r>
            <a:r>
              <a:rPr lang="en-US" dirty="0">
                <a:solidFill>
                  <a:schemeClr val="bg1"/>
                </a:solidFill>
                <a:latin typeface="Arial" panose="020B0604020202020204" pitchFamily="34" charset="0"/>
                <a:cs typeface="Arial" panose="020B0604020202020204" pitchFamily="34" charset="0"/>
              </a:rPr>
              <a:t>.</a:t>
            </a:r>
            <a:endParaRPr lang="en-US" altLang="en-US" sz="3600" dirty="0">
              <a:solidFill>
                <a:schemeClr val="bg1"/>
              </a:solidFill>
              <a:latin typeface="Arial" panose="020B0604020202020204" pitchFamily="34" charset="0"/>
              <a:ea typeface="MS PGothic" panose="020B0600070205080204" pitchFamily="34" charset="-128"/>
              <a:cs typeface="Arial" panose="020B0604020202020204" pitchFamily="34" charset="0"/>
            </a:endParaRPr>
          </a:p>
        </p:txBody>
      </p:sp>
      <p:sp>
        <p:nvSpPr>
          <p:cNvPr id="9" name="Title 6">
            <a:extLst>
              <a:ext uri="{FF2B5EF4-FFF2-40B4-BE49-F238E27FC236}">
                <a16:creationId xmlns:a16="http://schemas.microsoft.com/office/drawing/2014/main" id="{7C319568-412F-4ABC-BB10-290EB4B37563}"/>
              </a:ext>
            </a:extLst>
          </p:cNvPr>
          <p:cNvSpPr>
            <a:spLocks noGrp="1"/>
          </p:cNvSpPr>
          <p:nvPr>
            <p:ph type="title"/>
          </p:nvPr>
        </p:nvSpPr>
        <p:spPr>
          <a:xfrm>
            <a:off x="0" y="3"/>
            <a:ext cx="12192000" cy="1085085"/>
          </a:xfrm>
        </p:spPr>
        <p:txBody>
          <a:bodyPr/>
          <a:lstStyle/>
          <a:p>
            <a:pPr eaLnBrk="1" hangingPunct="1"/>
            <a:r>
              <a:rPr lang="en-US" altLang="en-US" sz="5400" dirty="0">
                <a:latin typeface="Arial" panose="020B0604020202020204" pitchFamily="34" charset="0"/>
                <a:cs typeface="Arial" panose="020B0604020202020204" pitchFamily="34" charset="0"/>
              </a:rPr>
              <a:t>Prevention is... </a:t>
            </a:r>
          </a:p>
        </p:txBody>
      </p:sp>
    </p:spTree>
    <p:custDataLst>
      <p:tags r:id="rId1"/>
    </p:custDataLst>
    <p:extLst>
      <p:ext uri="{BB962C8B-B14F-4D97-AF65-F5344CB8AC3E}">
        <p14:creationId xmlns:p14="http://schemas.microsoft.com/office/powerpoint/2010/main" val="222648807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KMzQsDGM"/>
  <p:tag name="ARTICULATE_SLIDE_COUNT" val="15"/>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Custom 12">
      <a:dk1>
        <a:srgbClr val="000000"/>
      </a:dk1>
      <a:lt1>
        <a:srgbClr val="FFFFFF"/>
      </a:lt1>
      <a:dk2>
        <a:srgbClr val="165C7D"/>
      </a:dk2>
      <a:lt2>
        <a:srgbClr val="EEECE1"/>
      </a:lt2>
      <a:accent1>
        <a:srgbClr val="234264"/>
      </a:accent1>
      <a:accent2>
        <a:srgbClr val="A13F1D"/>
      </a:accent2>
      <a:accent3>
        <a:srgbClr val="34672C"/>
      </a:accent3>
      <a:accent4>
        <a:srgbClr val="C19421"/>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Custom 71">
      <a:dk1>
        <a:srgbClr val="000000"/>
      </a:dk1>
      <a:lt1>
        <a:srgbClr val="FFFFFF"/>
      </a:lt1>
      <a:dk2>
        <a:srgbClr val="666666"/>
      </a:dk2>
      <a:lt2>
        <a:srgbClr val="E7E6E6"/>
      </a:lt2>
      <a:accent1>
        <a:srgbClr val="00467F"/>
      </a:accent1>
      <a:accent2>
        <a:srgbClr val="CC4927"/>
      </a:accent2>
      <a:accent3>
        <a:srgbClr val="B2CEE6"/>
      </a:accent3>
      <a:accent4>
        <a:srgbClr val="F1E18A"/>
      </a:accent4>
      <a:accent5>
        <a:srgbClr val="00467F"/>
      </a:accent5>
      <a:accent6>
        <a:srgbClr val="93A545"/>
      </a:accent6>
      <a:hlink>
        <a:srgbClr val="00467F"/>
      </a:hlink>
      <a:folHlink>
        <a:srgbClr val="69496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Custom 32">
      <a:dk1>
        <a:srgbClr val="000000"/>
      </a:dk1>
      <a:lt1>
        <a:srgbClr val="FFFFFF"/>
      </a:lt1>
      <a:dk2>
        <a:srgbClr val="666666"/>
      </a:dk2>
      <a:lt2>
        <a:srgbClr val="E7E6E6"/>
      </a:lt2>
      <a:accent1>
        <a:srgbClr val="00467F"/>
      </a:accent1>
      <a:accent2>
        <a:srgbClr val="CC4927"/>
      </a:accent2>
      <a:accent3>
        <a:srgbClr val="B2CEE6"/>
      </a:accent3>
      <a:accent4>
        <a:srgbClr val="F1E18A"/>
      </a:accent4>
      <a:accent5>
        <a:srgbClr val="694961"/>
      </a:accent5>
      <a:accent6>
        <a:srgbClr val="93A545"/>
      </a:accent6>
      <a:hlink>
        <a:srgbClr val="00467F"/>
      </a:hlink>
      <a:folHlink>
        <a:srgbClr val="69496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B07C0643-029B-B64D-B22A-8EFE1DDB07A5}" vid="{EDD24F91-4270-D94D-9FFF-777BB0BE11D1}"/>
    </a:ext>
  </a:extLst>
</a:theme>
</file>

<file path=ppt/theme/theme4.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e8f63d9d-5dea-45a2-93ac-b604291ea81e">
      <Terms xmlns="http://schemas.microsoft.com/office/infopath/2007/PartnerControls"/>
    </lcf76f155ced4ddcb4097134ff3c332f>
    <TaxCatchAll xmlns="2c1649f0-0ec7-48ad-a510-b0a5b250fb7b"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E9292817E124C4F92016BAD6CAB9716" ma:contentTypeVersion="10" ma:contentTypeDescription="Create a new document." ma:contentTypeScope="" ma:versionID="2a77bba47d11fe878b596150ecd5efab">
  <xsd:schema xmlns:xsd="http://www.w3.org/2001/XMLSchema" xmlns:xs="http://www.w3.org/2001/XMLSchema" xmlns:p="http://schemas.microsoft.com/office/2006/metadata/properties" xmlns:ns2="e8f63d9d-5dea-45a2-93ac-b604291ea81e" xmlns:ns3="2c1649f0-0ec7-48ad-a510-b0a5b250fb7b" targetNamespace="http://schemas.microsoft.com/office/2006/metadata/properties" ma:root="true" ma:fieldsID="92967c301e84435e5501a81b1aa401f3" ns2:_="" ns3:_="">
    <xsd:import namespace="e8f63d9d-5dea-45a2-93ac-b604291ea81e"/>
    <xsd:import namespace="2c1649f0-0ec7-48ad-a510-b0a5b250fb7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8f63d9d-5dea-45a2-93ac-b604291ea81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3e20e570-3a27-4eff-9ea0-d3488a33fbf1"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c1649f0-0ec7-48ad-a510-b0a5b250fb7b"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0f261dc0-ec2a-4f7f-97d7-abd560db8c1d}" ma:internalName="TaxCatchAll" ma:showField="CatchAllData" ma:web="2c1649f0-0ec7-48ad-a510-b0a5b250fb7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B484E9F-944C-44AB-9C1E-20BECD93A234}">
  <ds:schemaRefs>
    <ds:schemaRef ds:uri="http://schemas.microsoft.com/office/2006/metadata/properties"/>
    <ds:schemaRef ds:uri="http://schemas.microsoft.com/office/infopath/2007/PartnerControls"/>
    <ds:schemaRef ds:uri="e8f63d9d-5dea-45a2-93ac-b604291ea81e"/>
    <ds:schemaRef ds:uri="2c1649f0-0ec7-48ad-a510-b0a5b250fb7b"/>
  </ds:schemaRefs>
</ds:datastoreItem>
</file>

<file path=customXml/itemProps2.xml><?xml version="1.0" encoding="utf-8"?>
<ds:datastoreItem xmlns:ds="http://schemas.openxmlformats.org/officeDocument/2006/customXml" ds:itemID="{9B336D6F-6A79-4492-A612-FFF323CE20C3}">
  <ds:schemaRefs>
    <ds:schemaRef ds:uri="http://schemas.microsoft.com/sharepoint/v3/contenttype/forms"/>
  </ds:schemaRefs>
</ds:datastoreItem>
</file>

<file path=customXml/itemProps3.xml><?xml version="1.0" encoding="utf-8"?>
<ds:datastoreItem xmlns:ds="http://schemas.openxmlformats.org/officeDocument/2006/customXml" ds:itemID="{89548000-C27B-4E2A-9496-2A4DC9003D4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8f63d9d-5dea-45a2-93ac-b604291ea81e"/>
    <ds:schemaRef ds:uri="2c1649f0-0ec7-48ad-a510-b0a5b250fb7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1984</TotalTime>
  <Words>1698</Words>
  <Application>Microsoft Office PowerPoint</Application>
  <PresentationFormat>Widescreen</PresentationFormat>
  <Paragraphs>109</Paragraphs>
  <Slides>15</Slides>
  <Notes>15</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15</vt:i4>
      </vt:variant>
    </vt:vector>
  </HeadingPairs>
  <TitlesOfParts>
    <vt:vector size="26" baseType="lpstr">
      <vt:lpstr>Helvetica</vt:lpstr>
      <vt:lpstr>Arial</vt:lpstr>
      <vt:lpstr>Noto Sans Symbols</vt:lpstr>
      <vt:lpstr>Source Sans Pro</vt:lpstr>
      <vt:lpstr>Symbol</vt:lpstr>
      <vt:lpstr>Montserrat</vt:lpstr>
      <vt:lpstr>Calibri</vt:lpstr>
      <vt:lpstr>MS PGothic</vt:lpstr>
      <vt:lpstr>Office Theme</vt:lpstr>
      <vt:lpstr>3_Office Theme</vt:lpstr>
      <vt:lpstr>1_Office Theme</vt:lpstr>
      <vt:lpstr>What is Prevention?</vt:lpstr>
      <vt:lpstr>Prevention efforts aim “Upstream”</vt:lpstr>
      <vt:lpstr>Focus  of Substance Misuse Prevention</vt:lpstr>
      <vt:lpstr>PowerPoint Presentation</vt:lpstr>
      <vt:lpstr>Prevention is... </vt:lpstr>
      <vt:lpstr>Prevention is... </vt:lpstr>
      <vt:lpstr>Prevention is... </vt:lpstr>
      <vt:lpstr>Prevention is... </vt:lpstr>
      <vt:lpstr>Prevention is... </vt:lpstr>
      <vt:lpstr>PowerPoint Presentation</vt:lpstr>
      <vt:lpstr>How Do We Prevent Substance Misuse?</vt:lpstr>
      <vt:lpstr>A Comprehensive Approach  to Prevention</vt:lpstr>
      <vt:lpstr>Planning for Prevention</vt:lpstr>
      <vt:lpstr>Strategic Prevention Framework</vt:lpstr>
      <vt:lpstr>Funding Statements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Opioid Response Network</dc:title>
  <dc:creator>Joy Alexander</dc:creator>
  <cp:lastModifiedBy>Witmer, Rachel</cp:lastModifiedBy>
  <cp:revision>255</cp:revision>
  <dcterms:created xsi:type="dcterms:W3CDTF">2018-03-29T21:30:21Z</dcterms:created>
  <dcterms:modified xsi:type="dcterms:W3CDTF">2024-03-28T16:44:47Z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0x0101002E9292817E124C4F92016BAD6CAB9716</vt:lpwstr>
  </property>
  <property fmtid="{D5CDD505-2E9C-101B-9397-08002B2CF9AE}" pid="3" name="ArticulateGUID">
    <vt:lpwstr>1D66DBCF-2911-4175-BCCA-006D475CB39C</vt:lpwstr>
  </property>
  <property fmtid="{D5CDD505-2E9C-101B-9397-08002B2CF9AE}" pid="4" name="ArticulatePath">
    <vt:lpwstr>Defining Substance Misuse Prevention in ORN-PTTC template</vt:lpwstr>
  </property>
</Properties>
</file>