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8" r:id="rId4"/>
  </p:sldMasterIdLst>
  <p:notesMasterIdLst>
    <p:notesMasterId r:id="rId35"/>
  </p:notesMasterIdLst>
  <p:handoutMasterIdLst>
    <p:handoutMasterId r:id="rId36"/>
  </p:handoutMasterIdLst>
  <p:sldIdLst>
    <p:sldId id="410" r:id="rId5"/>
    <p:sldId id="383" r:id="rId6"/>
    <p:sldId id="435" r:id="rId7"/>
    <p:sldId id="414" r:id="rId8"/>
    <p:sldId id="415" r:id="rId9"/>
    <p:sldId id="391" r:id="rId10"/>
    <p:sldId id="411" r:id="rId11"/>
    <p:sldId id="426" r:id="rId12"/>
    <p:sldId id="431" r:id="rId13"/>
    <p:sldId id="417" r:id="rId14"/>
    <p:sldId id="427" r:id="rId15"/>
    <p:sldId id="429" r:id="rId16"/>
    <p:sldId id="432" r:id="rId17"/>
    <p:sldId id="270" r:id="rId18"/>
    <p:sldId id="275" r:id="rId19"/>
    <p:sldId id="416" r:id="rId20"/>
    <p:sldId id="420" r:id="rId21"/>
    <p:sldId id="268" r:id="rId22"/>
    <p:sldId id="266" r:id="rId23"/>
    <p:sldId id="271" r:id="rId24"/>
    <p:sldId id="437" r:id="rId25"/>
    <p:sldId id="273" r:id="rId26"/>
    <p:sldId id="436" r:id="rId27"/>
    <p:sldId id="421" r:id="rId28"/>
    <p:sldId id="272" r:id="rId29"/>
    <p:sldId id="434" r:id="rId30"/>
    <p:sldId id="438" r:id="rId31"/>
    <p:sldId id="422" r:id="rId32"/>
    <p:sldId id="430" r:id="rId33"/>
    <p:sldId id="423" r:id="rId34"/>
  </p:sldIdLst>
  <p:sldSz cx="12192000" cy="6858000"/>
  <p:notesSz cx="6858000" cy="9144000"/>
  <p:defaultTextStyle>
    <a:defPPr rtl="0">
      <a:defRPr lang="es-ES"/>
    </a:defPPr>
    <a:lvl1pPr marL="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8A107856-5554-42FB-B03E-39F5DBC370B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110" autoAdjust="0"/>
    <p:restoredTop sz="94229" autoAdjust="0"/>
  </p:normalViewPr>
  <p:slideViewPr>
    <p:cSldViewPr snapToGrid="0">
      <p:cViewPr varScale="1">
        <p:scale>
          <a:sx n="143" d="100"/>
          <a:sy n="143" d="100"/>
        </p:scale>
        <p:origin x="216" y="66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38" d="100"/>
        <a:sy n="138" d="100"/>
      </p:scale>
      <p:origin x="0" y="0"/>
    </p:cViewPr>
  </p:sorterViewPr>
  <p:notesViewPr>
    <p:cSldViewPr snapToGrid="0" showGuides="1">
      <p:cViewPr varScale="1">
        <p:scale>
          <a:sx n="97" d="100"/>
          <a:sy n="97" d="100"/>
        </p:scale>
        <p:origin x="2868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microsoft.com/office/2018/10/relationships/authors" Target="author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6BE527-0C10-4C84-A245-CFB3D5ADCE62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PR"/>
        </a:p>
      </dgm:t>
    </dgm:pt>
    <dgm:pt modelId="{49773258-4070-4856-9F95-7390E16DB0D5}">
      <dgm:prSet phldrT="[Text]" custT="1"/>
      <dgm:spPr/>
      <dgm:t>
        <a:bodyPr/>
        <a:lstStyle/>
        <a:p>
          <a:r>
            <a:rPr lang="es-PR" sz="2400" b="1" u="sng" dirty="0">
              <a:solidFill>
                <a:schemeClr val="bg1"/>
              </a:solidFill>
            </a:rPr>
            <a:t>Planificar</a:t>
          </a:r>
          <a:endParaRPr lang="es-PR" sz="2400" dirty="0">
            <a:solidFill>
              <a:schemeClr val="bg1"/>
            </a:solidFill>
          </a:endParaRPr>
        </a:p>
      </dgm:t>
    </dgm:pt>
    <dgm:pt modelId="{A22B064B-EE0A-46D8-AE25-ADC817232440}" type="parTrans" cxnId="{9D3A55F3-4D0B-4D8C-8D79-30D260936821}">
      <dgm:prSet/>
      <dgm:spPr/>
      <dgm:t>
        <a:bodyPr/>
        <a:lstStyle/>
        <a:p>
          <a:endParaRPr lang="es-PR">
            <a:solidFill>
              <a:schemeClr val="bg1"/>
            </a:solidFill>
          </a:endParaRPr>
        </a:p>
      </dgm:t>
    </dgm:pt>
    <dgm:pt modelId="{0F99D704-299E-4EBF-92DD-C617E40CDB51}" type="sibTrans" cxnId="{9D3A55F3-4D0B-4D8C-8D79-30D260936821}">
      <dgm:prSet/>
      <dgm:spPr/>
      <dgm:t>
        <a:bodyPr/>
        <a:lstStyle/>
        <a:p>
          <a:endParaRPr lang="es-PR">
            <a:solidFill>
              <a:schemeClr val="bg1"/>
            </a:solidFill>
          </a:endParaRPr>
        </a:p>
      </dgm:t>
    </dgm:pt>
    <dgm:pt modelId="{EBB74C61-3BDD-47D5-BFEA-516A4F349207}">
      <dgm:prSet custT="1"/>
      <dgm:spPr/>
      <dgm:t>
        <a:bodyPr/>
        <a:lstStyle/>
        <a:p>
          <a:r>
            <a:rPr lang="es-PR" sz="2400" b="1" u="sng" dirty="0">
              <a:solidFill>
                <a:schemeClr val="bg1"/>
              </a:solidFill>
            </a:rPr>
            <a:t>Investigar</a:t>
          </a:r>
          <a:endParaRPr lang="es-PR" sz="2400" dirty="0">
            <a:solidFill>
              <a:schemeClr val="bg1"/>
            </a:solidFill>
          </a:endParaRPr>
        </a:p>
      </dgm:t>
    </dgm:pt>
    <dgm:pt modelId="{C4D7A1EE-84CF-48EC-9321-9B131D54FE0A}" type="parTrans" cxnId="{2F818EB7-3B25-43BD-883A-9903B89757B1}">
      <dgm:prSet/>
      <dgm:spPr/>
      <dgm:t>
        <a:bodyPr/>
        <a:lstStyle/>
        <a:p>
          <a:endParaRPr lang="es-PR">
            <a:solidFill>
              <a:schemeClr val="bg1"/>
            </a:solidFill>
          </a:endParaRPr>
        </a:p>
      </dgm:t>
    </dgm:pt>
    <dgm:pt modelId="{A0C19AED-C4AA-43B3-BC99-D914775490D2}" type="sibTrans" cxnId="{2F818EB7-3B25-43BD-883A-9903B89757B1}">
      <dgm:prSet/>
      <dgm:spPr/>
      <dgm:t>
        <a:bodyPr/>
        <a:lstStyle/>
        <a:p>
          <a:endParaRPr lang="es-PR">
            <a:solidFill>
              <a:schemeClr val="bg1"/>
            </a:solidFill>
          </a:endParaRPr>
        </a:p>
      </dgm:t>
    </dgm:pt>
    <dgm:pt modelId="{0EE02D5A-49B6-4A95-928F-F43B9BAB54A2}">
      <dgm:prSet custT="1"/>
      <dgm:spPr/>
      <dgm:t>
        <a:bodyPr/>
        <a:lstStyle/>
        <a:p>
          <a:r>
            <a:rPr lang="es-PR" sz="2400" b="1" u="sng" dirty="0">
              <a:solidFill>
                <a:schemeClr val="bg1"/>
              </a:solidFill>
            </a:rPr>
            <a:t>Redactar</a:t>
          </a:r>
          <a:endParaRPr lang="es-PR" sz="2400" dirty="0">
            <a:solidFill>
              <a:schemeClr val="bg1"/>
            </a:solidFill>
          </a:endParaRPr>
        </a:p>
      </dgm:t>
    </dgm:pt>
    <dgm:pt modelId="{1A8E1DA5-EF23-4DC9-B420-ED1B2087D666}" type="parTrans" cxnId="{2CB108FC-2643-4633-8478-208D3DBB576B}">
      <dgm:prSet/>
      <dgm:spPr/>
      <dgm:t>
        <a:bodyPr/>
        <a:lstStyle/>
        <a:p>
          <a:endParaRPr lang="es-PR">
            <a:solidFill>
              <a:schemeClr val="bg1"/>
            </a:solidFill>
          </a:endParaRPr>
        </a:p>
      </dgm:t>
    </dgm:pt>
    <dgm:pt modelId="{BBE37868-A701-4F2B-A400-26254E3E04FC}" type="sibTrans" cxnId="{2CB108FC-2643-4633-8478-208D3DBB576B}">
      <dgm:prSet/>
      <dgm:spPr/>
      <dgm:t>
        <a:bodyPr/>
        <a:lstStyle/>
        <a:p>
          <a:endParaRPr lang="es-PR">
            <a:solidFill>
              <a:schemeClr val="bg1"/>
            </a:solidFill>
          </a:endParaRPr>
        </a:p>
      </dgm:t>
    </dgm:pt>
    <dgm:pt modelId="{011ED917-883D-421A-A347-E3A962B9FFF1}">
      <dgm:prSet custT="1"/>
      <dgm:spPr/>
      <dgm:t>
        <a:bodyPr/>
        <a:lstStyle/>
        <a:p>
          <a:r>
            <a:rPr lang="es-PR" sz="2400" b="1" u="sng" dirty="0">
              <a:solidFill>
                <a:schemeClr val="bg1"/>
              </a:solidFill>
            </a:rPr>
            <a:t>Seguimiento</a:t>
          </a:r>
          <a:r>
            <a:rPr lang="es-PR" sz="1900" dirty="0">
              <a:solidFill>
                <a:schemeClr val="bg1"/>
              </a:solidFill>
            </a:rPr>
            <a:t> </a:t>
          </a:r>
        </a:p>
      </dgm:t>
    </dgm:pt>
    <dgm:pt modelId="{3642F680-B4FA-4F35-B5AF-FC9A4A30B00B}" type="parTrans" cxnId="{F3348BA3-B8CF-4741-A196-2F260E83ECA4}">
      <dgm:prSet/>
      <dgm:spPr/>
      <dgm:t>
        <a:bodyPr/>
        <a:lstStyle/>
        <a:p>
          <a:endParaRPr lang="es-PR">
            <a:solidFill>
              <a:schemeClr val="bg1"/>
            </a:solidFill>
          </a:endParaRPr>
        </a:p>
      </dgm:t>
    </dgm:pt>
    <dgm:pt modelId="{3A435A4E-C182-4C0B-910E-ADF0FDFC6CC0}" type="sibTrans" cxnId="{F3348BA3-B8CF-4741-A196-2F260E83ECA4}">
      <dgm:prSet/>
      <dgm:spPr/>
      <dgm:t>
        <a:bodyPr/>
        <a:lstStyle/>
        <a:p>
          <a:endParaRPr lang="es-PR">
            <a:solidFill>
              <a:schemeClr val="bg1"/>
            </a:solidFill>
          </a:endParaRPr>
        </a:p>
      </dgm:t>
    </dgm:pt>
    <dgm:pt modelId="{E4334E20-6AB8-43B7-AF00-4DDA260A3F2E}">
      <dgm:prSet phldrT="[Text]" custT="1"/>
      <dgm:spPr/>
      <dgm:t>
        <a:bodyPr/>
        <a:lstStyle/>
        <a:p>
          <a:r>
            <a:rPr lang="es-PR" sz="2000" dirty="0">
              <a:solidFill>
                <a:schemeClr val="bg1"/>
              </a:solidFill>
            </a:rPr>
            <a:t>Primer paso en el proceso de redacción de la propuesta. </a:t>
          </a:r>
        </a:p>
      </dgm:t>
    </dgm:pt>
    <dgm:pt modelId="{434FFFB9-A4A9-49FD-8E3A-7FE15E9B800E}" type="parTrans" cxnId="{6AF6ED03-BF02-4FFC-985B-A8BCC09ABAA3}">
      <dgm:prSet/>
      <dgm:spPr/>
      <dgm:t>
        <a:bodyPr/>
        <a:lstStyle/>
        <a:p>
          <a:endParaRPr lang="es-PR">
            <a:solidFill>
              <a:schemeClr val="bg1"/>
            </a:solidFill>
          </a:endParaRPr>
        </a:p>
      </dgm:t>
    </dgm:pt>
    <dgm:pt modelId="{E52612F2-6834-48ED-BBBC-526BCD1C7FDE}" type="sibTrans" cxnId="{6AF6ED03-BF02-4FFC-985B-A8BCC09ABAA3}">
      <dgm:prSet/>
      <dgm:spPr/>
      <dgm:t>
        <a:bodyPr/>
        <a:lstStyle/>
        <a:p>
          <a:endParaRPr lang="es-PR">
            <a:solidFill>
              <a:schemeClr val="bg1"/>
            </a:solidFill>
          </a:endParaRPr>
        </a:p>
      </dgm:t>
    </dgm:pt>
    <dgm:pt modelId="{A916916B-847E-4BF9-9945-51E9AF838F69}">
      <dgm:prSet custT="1"/>
      <dgm:spPr/>
      <dgm:t>
        <a:bodyPr/>
        <a:lstStyle/>
        <a:p>
          <a:r>
            <a:rPr lang="es-PR" sz="1500" dirty="0">
              <a:solidFill>
                <a:schemeClr val="bg1"/>
              </a:solidFill>
            </a:rPr>
            <a:t>  </a:t>
          </a:r>
          <a:r>
            <a:rPr lang="es-PR" sz="2000" dirty="0">
              <a:solidFill>
                <a:schemeClr val="bg1"/>
              </a:solidFill>
            </a:rPr>
            <a:t>Identifique patrocinadores que pudieran donar según sus intereses.</a:t>
          </a:r>
        </a:p>
      </dgm:t>
    </dgm:pt>
    <dgm:pt modelId="{1553E44D-1B93-460D-BD82-A8D4614C7F0C}" type="parTrans" cxnId="{73B4D9B7-ABF3-4A66-B291-6D1DAA040FF2}">
      <dgm:prSet/>
      <dgm:spPr/>
      <dgm:t>
        <a:bodyPr/>
        <a:lstStyle/>
        <a:p>
          <a:endParaRPr lang="es-PR">
            <a:solidFill>
              <a:schemeClr val="bg1"/>
            </a:solidFill>
          </a:endParaRPr>
        </a:p>
      </dgm:t>
    </dgm:pt>
    <dgm:pt modelId="{82D2704C-5FA6-4602-9DC7-DFB0AED29780}" type="sibTrans" cxnId="{73B4D9B7-ABF3-4A66-B291-6D1DAA040FF2}">
      <dgm:prSet/>
      <dgm:spPr/>
      <dgm:t>
        <a:bodyPr/>
        <a:lstStyle/>
        <a:p>
          <a:endParaRPr lang="es-PR">
            <a:solidFill>
              <a:schemeClr val="bg1"/>
            </a:solidFill>
          </a:endParaRPr>
        </a:p>
      </dgm:t>
    </dgm:pt>
    <dgm:pt modelId="{508472A5-7642-40BB-A616-C13F0CF34ED5}">
      <dgm:prSet custT="1"/>
      <dgm:spPr/>
      <dgm:t>
        <a:bodyPr/>
        <a:lstStyle/>
        <a:p>
          <a:r>
            <a:rPr lang="es-PR" sz="2000" dirty="0">
              <a:solidFill>
                <a:schemeClr val="bg1"/>
              </a:solidFill>
            </a:rPr>
            <a:t>Use el formato de solicitud, use  una plantilla básica para cortar y pegar descripciones e información.</a:t>
          </a:r>
        </a:p>
      </dgm:t>
    </dgm:pt>
    <dgm:pt modelId="{7BC788DA-F4C6-4C78-B68B-CEDFDE91457C}" type="parTrans" cxnId="{F7099FEB-CBED-4733-80AB-24BC9814060A}">
      <dgm:prSet/>
      <dgm:spPr/>
      <dgm:t>
        <a:bodyPr/>
        <a:lstStyle/>
        <a:p>
          <a:endParaRPr lang="es-PR">
            <a:solidFill>
              <a:schemeClr val="bg1"/>
            </a:solidFill>
          </a:endParaRPr>
        </a:p>
      </dgm:t>
    </dgm:pt>
    <dgm:pt modelId="{35BFF442-A51B-4D00-863B-1AE27B691221}" type="sibTrans" cxnId="{F7099FEB-CBED-4733-80AB-24BC9814060A}">
      <dgm:prSet/>
      <dgm:spPr/>
      <dgm:t>
        <a:bodyPr/>
        <a:lstStyle/>
        <a:p>
          <a:endParaRPr lang="es-PR">
            <a:solidFill>
              <a:schemeClr val="bg1"/>
            </a:solidFill>
          </a:endParaRPr>
        </a:p>
      </dgm:t>
    </dgm:pt>
    <dgm:pt modelId="{8E50E645-0CB9-4970-AA09-D2B1F173C23F}">
      <dgm:prSet custT="1"/>
      <dgm:spPr/>
      <dgm:t>
        <a:bodyPr/>
        <a:lstStyle/>
        <a:p>
          <a:r>
            <a:rPr lang="es-PR" sz="2000" dirty="0">
              <a:solidFill>
                <a:schemeClr val="bg1"/>
              </a:solidFill>
            </a:rPr>
            <a:t>Mantener informado a su  oficial de programa sobre cómo va el proyecto: informes, hitos,  invitaciones, progreso</a:t>
          </a:r>
        </a:p>
      </dgm:t>
    </dgm:pt>
    <dgm:pt modelId="{968249B3-7612-430E-B6F7-529C97717555}" type="parTrans" cxnId="{418D4943-EF66-4FBE-BFDE-605E489703D4}">
      <dgm:prSet/>
      <dgm:spPr/>
      <dgm:t>
        <a:bodyPr/>
        <a:lstStyle/>
        <a:p>
          <a:endParaRPr lang="es-PR">
            <a:solidFill>
              <a:schemeClr val="bg1"/>
            </a:solidFill>
          </a:endParaRPr>
        </a:p>
      </dgm:t>
    </dgm:pt>
    <dgm:pt modelId="{988F03D8-54AF-4206-B06F-418B02C49FFF}" type="sibTrans" cxnId="{418D4943-EF66-4FBE-BFDE-605E489703D4}">
      <dgm:prSet/>
      <dgm:spPr/>
      <dgm:t>
        <a:bodyPr/>
        <a:lstStyle/>
        <a:p>
          <a:endParaRPr lang="es-PR">
            <a:solidFill>
              <a:schemeClr val="bg1"/>
            </a:solidFill>
          </a:endParaRPr>
        </a:p>
      </dgm:t>
    </dgm:pt>
    <dgm:pt modelId="{CD18B1A5-CD2E-4B85-BCD3-91377CF2212F}" type="pres">
      <dgm:prSet presAssocID="{026BE527-0C10-4C84-A245-CFB3D5ADCE62}" presName="rootnode" presStyleCnt="0">
        <dgm:presLayoutVars>
          <dgm:chMax/>
          <dgm:chPref/>
          <dgm:dir/>
          <dgm:animLvl val="lvl"/>
        </dgm:presLayoutVars>
      </dgm:prSet>
      <dgm:spPr/>
    </dgm:pt>
    <dgm:pt modelId="{B1C7ADEF-44B0-4582-A0E7-55FCAC745D39}" type="pres">
      <dgm:prSet presAssocID="{49773258-4070-4856-9F95-7390E16DB0D5}" presName="composite" presStyleCnt="0"/>
      <dgm:spPr/>
    </dgm:pt>
    <dgm:pt modelId="{FE96ED98-BCA8-40B5-A6E0-AA503C5DF878}" type="pres">
      <dgm:prSet presAssocID="{49773258-4070-4856-9F95-7390E16DB0D5}" presName="LShape" presStyleLbl="alignNode1" presStyleIdx="0" presStyleCnt="7"/>
      <dgm:spPr/>
    </dgm:pt>
    <dgm:pt modelId="{B81FF988-8E43-4B27-A012-32D343FBC574}" type="pres">
      <dgm:prSet presAssocID="{49773258-4070-4856-9F95-7390E16DB0D5}" presName="ParentText" presStyleLbl="revTx" presStyleIdx="0" presStyleCnt="4">
        <dgm:presLayoutVars>
          <dgm:chMax val="0"/>
          <dgm:chPref val="0"/>
          <dgm:bulletEnabled val="1"/>
        </dgm:presLayoutVars>
      </dgm:prSet>
      <dgm:spPr/>
    </dgm:pt>
    <dgm:pt modelId="{6B86EF14-AABA-411B-AD83-F27D48C13E41}" type="pres">
      <dgm:prSet presAssocID="{49773258-4070-4856-9F95-7390E16DB0D5}" presName="Triangle" presStyleLbl="alignNode1" presStyleIdx="1" presStyleCnt="7"/>
      <dgm:spPr/>
    </dgm:pt>
    <dgm:pt modelId="{2AF5746E-E219-4EE1-B61E-86CFB97199DE}" type="pres">
      <dgm:prSet presAssocID="{0F99D704-299E-4EBF-92DD-C617E40CDB51}" presName="sibTrans" presStyleCnt="0"/>
      <dgm:spPr/>
    </dgm:pt>
    <dgm:pt modelId="{A10E89D0-9007-4D8D-8C85-4F00017D5E7A}" type="pres">
      <dgm:prSet presAssocID="{0F99D704-299E-4EBF-92DD-C617E40CDB51}" presName="space" presStyleCnt="0"/>
      <dgm:spPr/>
    </dgm:pt>
    <dgm:pt modelId="{83A049F3-DA5D-48A0-9705-13E194F42B24}" type="pres">
      <dgm:prSet presAssocID="{EBB74C61-3BDD-47D5-BFEA-516A4F349207}" presName="composite" presStyleCnt="0"/>
      <dgm:spPr/>
    </dgm:pt>
    <dgm:pt modelId="{F203BD6A-2774-438A-A234-96F67E074867}" type="pres">
      <dgm:prSet presAssocID="{EBB74C61-3BDD-47D5-BFEA-516A4F349207}" presName="LShape" presStyleLbl="alignNode1" presStyleIdx="2" presStyleCnt="7"/>
      <dgm:spPr/>
    </dgm:pt>
    <dgm:pt modelId="{9B5A2822-1352-4669-A804-8D5E5D8B6573}" type="pres">
      <dgm:prSet presAssocID="{EBB74C61-3BDD-47D5-BFEA-516A4F349207}" presName="ParentText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255355EF-8176-432E-8CCA-431DC6912521}" type="pres">
      <dgm:prSet presAssocID="{EBB74C61-3BDD-47D5-BFEA-516A4F349207}" presName="Triangle" presStyleLbl="alignNode1" presStyleIdx="3" presStyleCnt="7"/>
      <dgm:spPr/>
    </dgm:pt>
    <dgm:pt modelId="{CF6A1484-F2BC-4046-A794-13DE2E0A4A95}" type="pres">
      <dgm:prSet presAssocID="{A0C19AED-C4AA-43B3-BC99-D914775490D2}" presName="sibTrans" presStyleCnt="0"/>
      <dgm:spPr/>
    </dgm:pt>
    <dgm:pt modelId="{DF110AD0-446A-440E-9A41-1BD0C09E57ED}" type="pres">
      <dgm:prSet presAssocID="{A0C19AED-C4AA-43B3-BC99-D914775490D2}" presName="space" presStyleCnt="0"/>
      <dgm:spPr/>
    </dgm:pt>
    <dgm:pt modelId="{B581D2E1-B8B5-4771-A62C-80262068B2F0}" type="pres">
      <dgm:prSet presAssocID="{0EE02D5A-49B6-4A95-928F-F43B9BAB54A2}" presName="composite" presStyleCnt="0"/>
      <dgm:spPr/>
    </dgm:pt>
    <dgm:pt modelId="{C8A51D9A-5ECE-407A-928C-93F8D062D7E9}" type="pres">
      <dgm:prSet presAssocID="{0EE02D5A-49B6-4A95-928F-F43B9BAB54A2}" presName="LShape" presStyleLbl="alignNode1" presStyleIdx="4" presStyleCnt="7"/>
      <dgm:spPr/>
    </dgm:pt>
    <dgm:pt modelId="{967B0C27-EF99-422F-975B-C94E1004FF7F}" type="pres">
      <dgm:prSet presAssocID="{0EE02D5A-49B6-4A95-928F-F43B9BAB54A2}" presName="ParentText" presStyleLbl="revTx" presStyleIdx="2" presStyleCnt="4" custScaleX="100786" custScaleY="107556" custLinFactNeighborY="3920">
        <dgm:presLayoutVars>
          <dgm:chMax val="0"/>
          <dgm:chPref val="0"/>
          <dgm:bulletEnabled val="1"/>
        </dgm:presLayoutVars>
      </dgm:prSet>
      <dgm:spPr/>
    </dgm:pt>
    <dgm:pt modelId="{C7A2E45F-72FC-47E9-A33C-7E103E80A00C}" type="pres">
      <dgm:prSet presAssocID="{0EE02D5A-49B6-4A95-928F-F43B9BAB54A2}" presName="Triangle" presStyleLbl="alignNode1" presStyleIdx="5" presStyleCnt="7"/>
      <dgm:spPr/>
    </dgm:pt>
    <dgm:pt modelId="{C634D63D-E55D-4D9E-814E-4ADCF3DB501F}" type="pres">
      <dgm:prSet presAssocID="{BBE37868-A701-4F2B-A400-26254E3E04FC}" presName="sibTrans" presStyleCnt="0"/>
      <dgm:spPr/>
    </dgm:pt>
    <dgm:pt modelId="{B7F1E25A-0507-4598-AEB5-4675FA6E9841}" type="pres">
      <dgm:prSet presAssocID="{BBE37868-A701-4F2B-A400-26254E3E04FC}" presName="space" presStyleCnt="0"/>
      <dgm:spPr/>
    </dgm:pt>
    <dgm:pt modelId="{91FB7CCF-DAAB-4731-8A88-2202C6395193}" type="pres">
      <dgm:prSet presAssocID="{011ED917-883D-421A-A347-E3A962B9FFF1}" presName="composite" presStyleCnt="0"/>
      <dgm:spPr/>
    </dgm:pt>
    <dgm:pt modelId="{ED1D2A33-B622-4FF3-B95D-AA6D6B2E3C29}" type="pres">
      <dgm:prSet presAssocID="{011ED917-883D-421A-A347-E3A962B9FFF1}" presName="LShape" presStyleLbl="alignNode1" presStyleIdx="6" presStyleCnt="7"/>
      <dgm:spPr/>
    </dgm:pt>
    <dgm:pt modelId="{3BE15504-9DAA-4234-9A54-F50F87EB07A3}" type="pres">
      <dgm:prSet presAssocID="{011ED917-883D-421A-A347-E3A962B9FFF1}" presName="ParentText" presStyleLbl="revTx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6AF6ED03-BF02-4FFC-985B-A8BCC09ABAA3}" srcId="{49773258-4070-4856-9F95-7390E16DB0D5}" destId="{E4334E20-6AB8-43B7-AF00-4DDA260A3F2E}" srcOrd="0" destOrd="0" parTransId="{434FFFB9-A4A9-49FD-8E3A-7FE15E9B800E}" sibTransId="{E52612F2-6834-48ED-BBBC-526BCD1C7FDE}"/>
    <dgm:cxn modelId="{9E7DBD0A-5658-45C5-AA9B-1B37AA186A1F}" type="presOf" srcId="{8E50E645-0CB9-4970-AA09-D2B1F173C23F}" destId="{3BE15504-9DAA-4234-9A54-F50F87EB07A3}" srcOrd="0" destOrd="1" presId="urn:microsoft.com/office/officeart/2009/3/layout/StepUpProcess"/>
    <dgm:cxn modelId="{6E6A4616-7A2E-4128-B14E-8BBA094F195C}" type="presOf" srcId="{026BE527-0C10-4C84-A245-CFB3D5ADCE62}" destId="{CD18B1A5-CD2E-4B85-BCD3-91377CF2212F}" srcOrd="0" destOrd="0" presId="urn:microsoft.com/office/officeart/2009/3/layout/StepUpProcess"/>
    <dgm:cxn modelId="{A6B57C42-70D4-4256-A759-B8193DAF6F19}" type="presOf" srcId="{011ED917-883D-421A-A347-E3A962B9FFF1}" destId="{3BE15504-9DAA-4234-9A54-F50F87EB07A3}" srcOrd="0" destOrd="0" presId="urn:microsoft.com/office/officeart/2009/3/layout/StepUpProcess"/>
    <dgm:cxn modelId="{418D4943-EF66-4FBE-BFDE-605E489703D4}" srcId="{011ED917-883D-421A-A347-E3A962B9FFF1}" destId="{8E50E645-0CB9-4970-AA09-D2B1F173C23F}" srcOrd="0" destOrd="0" parTransId="{968249B3-7612-430E-B6F7-529C97717555}" sibTransId="{988F03D8-54AF-4206-B06F-418B02C49FFF}"/>
    <dgm:cxn modelId="{9F0D7D62-5182-4311-AEE9-8D456EEE0DB0}" type="presOf" srcId="{49773258-4070-4856-9F95-7390E16DB0D5}" destId="{B81FF988-8E43-4B27-A012-32D343FBC574}" srcOrd="0" destOrd="0" presId="urn:microsoft.com/office/officeart/2009/3/layout/StepUpProcess"/>
    <dgm:cxn modelId="{54938A70-A83D-4BFA-9C0D-4C193C951289}" type="presOf" srcId="{508472A5-7642-40BB-A616-C13F0CF34ED5}" destId="{967B0C27-EF99-422F-975B-C94E1004FF7F}" srcOrd="0" destOrd="1" presId="urn:microsoft.com/office/officeart/2009/3/layout/StepUpProcess"/>
    <dgm:cxn modelId="{60F0B784-4B50-4B87-9681-808E842E8AAD}" type="presOf" srcId="{E4334E20-6AB8-43B7-AF00-4DDA260A3F2E}" destId="{B81FF988-8E43-4B27-A012-32D343FBC574}" srcOrd="0" destOrd="1" presId="urn:microsoft.com/office/officeart/2009/3/layout/StepUpProcess"/>
    <dgm:cxn modelId="{F3348BA3-B8CF-4741-A196-2F260E83ECA4}" srcId="{026BE527-0C10-4C84-A245-CFB3D5ADCE62}" destId="{011ED917-883D-421A-A347-E3A962B9FFF1}" srcOrd="3" destOrd="0" parTransId="{3642F680-B4FA-4F35-B5AF-FC9A4A30B00B}" sibTransId="{3A435A4E-C182-4C0B-910E-ADF0FDFC6CC0}"/>
    <dgm:cxn modelId="{0C3F96B3-C9BE-4ABA-861B-5DE6015929D9}" type="presOf" srcId="{A916916B-847E-4BF9-9945-51E9AF838F69}" destId="{9B5A2822-1352-4669-A804-8D5E5D8B6573}" srcOrd="0" destOrd="1" presId="urn:microsoft.com/office/officeart/2009/3/layout/StepUpProcess"/>
    <dgm:cxn modelId="{2F818EB7-3B25-43BD-883A-9903B89757B1}" srcId="{026BE527-0C10-4C84-A245-CFB3D5ADCE62}" destId="{EBB74C61-3BDD-47D5-BFEA-516A4F349207}" srcOrd="1" destOrd="0" parTransId="{C4D7A1EE-84CF-48EC-9321-9B131D54FE0A}" sibTransId="{A0C19AED-C4AA-43B3-BC99-D914775490D2}"/>
    <dgm:cxn modelId="{73B4D9B7-ABF3-4A66-B291-6D1DAA040FF2}" srcId="{EBB74C61-3BDD-47D5-BFEA-516A4F349207}" destId="{A916916B-847E-4BF9-9945-51E9AF838F69}" srcOrd="0" destOrd="0" parTransId="{1553E44D-1B93-460D-BD82-A8D4614C7F0C}" sibTransId="{82D2704C-5FA6-4602-9DC7-DFB0AED29780}"/>
    <dgm:cxn modelId="{C0C5F9C4-476C-4C7F-B7E1-26A2046741D8}" type="presOf" srcId="{0EE02D5A-49B6-4A95-928F-F43B9BAB54A2}" destId="{967B0C27-EF99-422F-975B-C94E1004FF7F}" srcOrd="0" destOrd="0" presId="urn:microsoft.com/office/officeart/2009/3/layout/StepUpProcess"/>
    <dgm:cxn modelId="{F7099FEB-CBED-4733-80AB-24BC9814060A}" srcId="{0EE02D5A-49B6-4A95-928F-F43B9BAB54A2}" destId="{508472A5-7642-40BB-A616-C13F0CF34ED5}" srcOrd="0" destOrd="0" parTransId="{7BC788DA-F4C6-4C78-B68B-CEDFDE91457C}" sibTransId="{35BFF442-A51B-4D00-863B-1AE27B691221}"/>
    <dgm:cxn modelId="{9D3A55F3-4D0B-4D8C-8D79-30D260936821}" srcId="{026BE527-0C10-4C84-A245-CFB3D5ADCE62}" destId="{49773258-4070-4856-9F95-7390E16DB0D5}" srcOrd="0" destOrd="0" parTransId="{A22B064B-EE0A-46D8-AE25-ADC817232440}" sibTransId="{0F99D704-299E-4EBF-92DD-C617E40CDB51}"/>
    <dgm:cxn modelId="{E38BF4F7-C149-4B0A-9B54-D0C82B565CA4}" type="presOf" srcId="{EBB74C61-3BDD-47D5-BFEA-516A4F349207}" destId="{9B5A2822-1352-4669-A804-8D5E5D8B6573}" srcOrd="0" destOrd="0" presId="urn:microsoft.com/office/officeart/2009/3/layout/StepUpProcess"/>
    <dgm:cxn modelId="{2CB108FC-2643-4633-8478-208D3DBB576B}" srcId="{026BE527-0C10-4C84-A245-CFB3D5ADCE62}" destId="{0EE02D5A-49B6-4A95-928F-F43B9BAB54A2}" srcOrd="2" destOrd="0" parTransId="{1A8E1DA5-EF23-4DC9-B420-ED1B2087D666}" sibTransId="{BBE37868-A701-4F2B-A400-26254E3E04FC}"/>
    <dgm:cxn modelId="{4569A434-DA71-45A3-BF63-C64CC9C2F1D4}" type="presParOf" srcId="{CD18B1A5-CD2E-4B85-BCD3-91377CF2212F}" destId="{B1C7ADEF-44B0-4582-A0E7-55FCAC745D39}" srcOrd="0" destOrd="0" presId="urn:microsoft.com/office/officeart/2009/3/layout/StepUpProcess"/>
    <dgm:cxn modelId="{2B8A97D7-E77C-4C2D-BB41-707B747046F4}" type="presParOf" srcId="{B1C7ADEF-44B0-4582-A0E7-55FCAC745D39}" destId="{FE96ED98-BCA8-40B5-A6E0-AA503C5DF878}" srcOrd="0" destOrd="0" presId="urn:microsoft.com/office/officeart/2009/3/layout/StepUpProcess"/>
    <dgm:cxn modelId="{A3CDE112-8C72-42FE-BACF-009222485A05}" type="presParOf" srcId="{B1C7ADEF-44B0-4582-A0E7-55FCAC745D39}" destId="{B81FF988-8E43-4B27-A012-32D343FBC574}" srcOrd="1" destOrd="0" presId="urn:microsoft.com/office/officeart/2009/3/layout/StepUpProcess"/>
    <dgm:cxn modelId="{F6A26952-3A89-4C60-9D64-3DEFD37BBB4E}" type="presParOf" srcId="{B1C7ADEF-44B0-4582-A0E7-55FCAC745D39}" destId="{6B86EF14-AABA-411B-AD83-F27D48C13E41}" srcOrd="2" destOrd="0" presId="urn:microsoft.com/office/officeart/2009/3/layout/StepUpProcess"/>
    <dgm:cxn modelId="{4A6956FC-E2C7-4D5B-AF5C-07692E9B4AA6}" type="presParOf" srcId="{CD18B1A5-CD2E-4B85-BCD3-91377CF2212F}" destId="{2AF5746E-E219-4EE1-B61E-86CFB97199DE}" srcOrd="1" destOrd="0" presId="urn:microsoft.com/office/officeart/2009/3/layout/StepUpProcess"/>
    <dgm:cxn modelId="{FF4025DD-6FE1-4BE8-8EC7-56071A708F5D}" type="presParOf" srcId="{2AF5746E-E219-4EE1-B61E-86CFB97199DE}" destId="{A10E89D0-9007-4D8D-8C85-4F00017D5E7A}" srcOrd="0" destOrd="0" presId="urn:microsoft.com/office/officeart/2009/3/layout/StepUpProcess"/>
    <dgm:cxn modelId="{B0A30B09-B2C4-4172-A363-C2A347EF76E5}" type="presParOf" srcId="{CD18B1A5-CD2E-4B85-BCD3-91377CF2212F}" destId="{83A049F3-DA5D-48A0-9705-13E194F42B24}" srcOrd="2" destOrd="0" presId="urn:microsoft.com/office/officeart/2009/3/layout/StepUpProcess"/>
    <dgm:cxn modelId="{FCDF4462-C5A5-44D0-9B9B-64B6AA912913}" type="presParOf" srcId="{83A049F3-DA5D-48A0-9705-13E194F42B24}" destId="{F203BD6A-2774-438A-A234-96F67E074867}" srcOrd="0" destOrd="0" presId="urn:microsoft.com/office/officeart/2009/3/layout/StepUpProcess"/>
    <dgm:cxn modelId="{A26BF92B-9050-43BC-BADB-2F14F3B1A91B}" type="presParOf" srcId="{83A049F3-DA5D-48A0-9705-13E194F42B24}" destId="{9B5A2822-1352-4669-A804-8D5E5D8B6573}" srcOrd="1" destOrd="0" presId="urn:microsoft.com/office/officeart/2009/3/layout/StepUpProcess"/>
    <dgm:cxn modelId="{0DF234AA-8C32-42B5-A94D-BBFECBC8053B}" type="presParOf" srcId="{83A049F3-DA5D-48A0-9705-13E194F42B24}" destId="{255355EF-8176-432E-8CCA-431DC6912521}" srcOrd="2" destOrd="0" presId="urn:microsoft.com/office/officeart/2009/3/layout/StepUpProcess"/>
    <dgm:cxn modelId="{BD75CED2-9C4A-4DE3-87E1-F40BCFAE07D0}" type="presParOf" srcId="{CD18B1A5-CD2E-4B85-BCD3-91377CF2212F}" destId="{CF6A1484-F2BC-4046-A794-13DE2E0A4A95}" srcOrd="3" destOrd="0" presId="urn:microsoft.com/office/officeart/2009/3/layout/StepUpProcess"/>
    <dgm:cxn modelId="{77456330-DE7C-4A66-9DCD-78895BD69A91}" type="presParOf" srcId="{CF6A1484-F2BC-4046-A794-13DE2E0A4A95}" destId="{DF110AD0-446A-440E-9A41-1BD0C09E57ED}" srcOrd="0" destOrd="0" presId="urn:microsoft.com/office/officeart/2009/3/layout/StepUpProcess"/>
    <dgm:cxn modelId="{F9EE071A-5186-4399-8F14-9EA3DA732A35}" type="presParOf" srcId="{CD18B1A5-CD2E-4B85-BCD3-91377CF2212F}" destId="{B581D2E1-B8B5-4771-A62C-80262068B2F0}" srcOrd="4" destOrd="0" presId="urn:microsoft.com/office/officeart/2009/3/layout/StepUpProcess"/>
    <dgm:cxn modelId="{CC554B30-8CEB-4184-827F-9625373BA79A}" type="presParOf" srcId="{B581D2E1-B8B5-4771-A62C-80262068B2F0}" destId="{C8A51D9A-5ECE-407A-928C-93F8D062D7E9}" srcOrd="0" destOrd="0" presId="urn:microsoft.com/office/officeart/2009/3/layout/StepUpProcess"/>
    <dgm:cxn modelId="{AD93657D-0580-4640-B658-0A772751CE6B}" type="presParOf" srcId="{B581D2E1-B8B5-4771-A62C-80262068B2F0}" destId="{967B0C27-EF99-422F-975B-C94E1004FF7F}" srcOrd="1" destOrd="0" presId="urn:microsoft.com/office/officeart/2009/3/layout/StepUpProcess"/>
    <dgm:cxn modelId="{110AE88B-69F3-489E-9A99-68F54A103219}" type="presParOf" srcId="{B581D2E1-B8B5-4771-A62C-80262068B2F0}" destId="{C7A2E45F-72FC-47E9-A33C-7E103E80A00C}" srcOrd="2" destOrd="0" presId="urn:microsoft.com/office/officeart/2009/3/layout/StepUpProcess"/>
    <dgm:cxn modelId="{E3CE9E2F-A550-4FA7-8D71-9D045F338AF9}" type="presParOf" srcId="{CD18B1A5-CD2E-4B85-BCD3-91377CF2212F}" destId="{C634D63D-E55D-4D9E-814E-4ADCF3DB501F}" srcOrd="5" destOrd="0" presId="urn:microsoft.com/office/officeart/2009/3/layout/StepUpProcess"/>
    <dgm:cxn modelId="{B35E764E-0F75-43E4-A408-B54385E71312}" type="presParOf" srcId="{C634D63D-E55D-4D9E-814E-4ADCF3DB501F}" destId="{B7F1E25A-0507-4598-AEB5-4675FA6E9841}" srcOrd="0" destOrd="0" presId="urn:microsoft.com/office/officeart/2009/3/layout/StepUpProcess"/>
    <dgm:cxn modelId="{67EF4BC4-74E1-4E94-A432-8ECE97663F54}" type="presParOf" srcId="{CD18B1A5-CD2E-4B85-BCD3-91377CF2212F}" destId="{91FB7CCF-DAAB-4731-8A88-2202C6395193}" srcOrd="6" destOrd="0" presId="urn:microsoft.com/office/officeart/2009/3/layout/StepUpProcess"/>
    <dgm:cxn modelId="{9DB31A0A-00AA-4550-9D28-A0C1FD28EEBF}" type="presParOf" srcId="{91FB7CCF-DAAB-4731-8A88-2202C6395193}" destId="{ED1D2A33-B622-4FF3-B95D-AA6D6B2E3C29}" srcOrd="0" destOrd="0" presId="urn:microsoft.com/office/officeart/2009/3/layout/StepUpProcess"/>
    <dgm:cxn modelId="{0F91DA46-F2A8-4222-BC11-3D9E90CFEBAA}" type="presParOf" srcId="{91FB7CCF-DAAB-4731-8A88-2202C6395193}" destId="{3BE15504-9DAA-4234-9A54-F50F87EB07A3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5827A1A-72E1-4C35-A3BF-74A6CA95E85B}" type="doc">
      <dgm:prSet loTypeId="urn:microsoft.com/office/officeart/2005/8/layout/cycle2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PR"/>
        </a:p>
      </dgm:t>
    </dgm:pt>
    <dgm:pt modelId="{923C6298-6318-4D93-BC7E-517AF079817D}">
      <dgm:prSet phldrT="[Text]" custT="1"/>
      <dgm:spPr/>
      <dgm:t>
        <a:bodyPr/>
        <a:lstStyle/>
        <a:p>
          <a:r>
            <a:rPr lang="es-PR" sz="1600" b="1" dirty="0">
              <a:solidFill>
                <a:schemeClr val="bg1"/>
              </a:solidFill>
            </a:rPr>
            <a:t>Problema</a:t>
          </a:r>
        </a:p>
      </dgm:t>
    </dgm:pt>
    <dgm:pt modelId="{7D3AD31E-5901-4967-923F-63EAE61FAB2B}" type="parTrans" cxnId="{4B8BF9CA-6621-44D3-B65C-6BB1C0FAC0A1}">
      <dgm:prSet/>
      <dgm:spPr/>
      <dgm:t>
        <a:bodyPr/>
        <a:lstStyle/>
        <a:p>
          <a:endParaRPr lang="es-PR" sz="1600" b="1">
            <a:solidFill>
              <a:schemeClr val="bg1"/>
            </a:solidFill>
          </a:endParaRPr>
        </a:p>
      </dgm:t>
    </dgm:pt>
    <dgm:pt modelId="{53428FF2-D8A6-48E3-9F91-01B2691BA90F}" type="sibTrans" cxnId="{4B8BF9CA-6621-44D3-B65C-6BB1C0FAC0A1}">
      <dgm:prSet custT="1"/>
      <dgm:spPr/>
      <dgm:t>
        <a:bodyPr/>
        <a:lstStyle/>
        <a:p>
          <a:endParaRPr lang="es-PR" sz="1600" b="1">
            <a:solidFill>
              <a:schemeClr val="bg1"/>
            </a:solidFill>
          </a:endParaRPr>
        </a:p>
      </dgm:t>
    </dgm:pt>
    <dgm:pt modelId="{0B438D3D-53FF-4C32-B44B-BECA84C87980}">
      <dgm:prSet phldrT="[Text]" custT="1"/>
      <dgm:spPr/>
      <dgm:t>
        <a:bodyPr/>
        <a:lstStyle/>
        <a:p>
          <a:r>
            <a:rPr lang="es-PR" sz="1600" b="1" dirty="0">
              <a:solidFill>
                <a:schemeClr val="bg1"/>
              </a:solidFill>
            </a:rPr>
            <a:t>Importancia de Atenderlo</a:t>
          </a:r>
        </a:p>
      </dgm:t>
    </dgm:pt>
    <dgm:pt modelId="{F30A0BC2-3798-44AA-9A95-03F26F06FFEF}" type="parTrans" cxnId="{1195F4DE-EA83-420F-B470-DE158B2B5F32}">
      <dgm:prSet/>
      <dgm:spPr/>
      <dgm:t>
        <a:bodyPr/>
        <a:lstStyle/>
        <a:p>
          <a:endParaRPr lang="es-PR" sz="1600" b="1">
            <a:solidFill>
              <a:schemeClr val="bg1"/>
            </a:solidFill>
          </a:endParaRPr>
        </a:p>
      </dgm:t>
    </dgm:pt>
    <dgm:pt modelId="{A0B67D56-6CE2-4F81-96C8-A5B2216FE21D}" type="sibTrans" cxnId="{1195F4DE-EA83-420F-B470-DE158B2B5F32}">
      <dgm:prSet custT="1"/>
      <dgm:spPr/>
      <dgm:t>
        <a:bodyPr/>
        <a:lstStyle/>
        <a:p>
          <a:endParaRPr lang="es-PR" sz="1600" b="1">
            <a:solidFill>
              <a:schemeClr val="bg1"/>
            </a:solidFill>
          </a:endParaRPr>
        </a:p>
      </dgm:t>
    </dgm:pt>
    <dgm:pt modelId="{86518FD7-3779-43BC-9DE7-D924A93876DB}">
      <dgm:prSet phldrT="[Text]" custT="1"/>
      <dgm:spPr/>
      <dgm:t>
        <a:bodyPr/>
        <a:lstStyle/>
        <a:p>
          <a:r>
            <a:rPr lang="es-PR" sz="1600" b="1" dirty="0">
              <a:solidFill>
                <a:schemeClr val="bg1"/>
              </a:solidFill>
            </a:rPr>
            <a:t>Metas  y Objetivos</a:t>
          </a:r>
        </a:p>
      </dgm:t>
    </dgm:pt>
    <dgm:pt modelId="{DA7AC6C2-36C1-4F55-8F69-3DD5D459FA4F}" type="parTrans" cxnId="{6479CB71-49FD-407D-AB61-7CA29C3805BC}">
      <dgm:prSet/>
      <dgm:spPr/>
      <dgm:t>
        <a:bodyPr/>
        <a:lstStyle/>
        <a:p>
          <a:endParaRPr lang="es-PR" sz="1600" b="1">
            <a:solidFill>
              <a:schemeClr val="bg1"/>
            </a:solidFill>
          </a:endParaRPr>
        </a:p>
      </dgm:t>
    </dgm:pt>
    <dgm:pt modelId="{04C8FF5E-6ECF-42A3-B5B0-C614C63364AE}" type="sibTrans" cxnId="{6479CB71-49FD-407D-AB61-7CA29C3805BC}">
      <dgm:prSet custT="1"/>
      <dgm:spPr/>
      <dgm:t>
        <a:bodyPr/>
        <a:lstStyle/>
        <a:p>
          <a:endParaRPr lang="es-PR" sz="1600" b="1">
            <a:solidFill>
              <a:schemeClr val="bg1"/>
            </a:solidFill>
          </a:endParaRPr>
        </a:p>
      </dgm:t>
    </dgm:pt>
    <dgm:pt modelId="{321F562F-E11A-442B-B904-466DAE3298CC}">
      <dgm:prSet phldrT="[Text]" custT="1"/>
      <dgm:spPr/>
      <dgm:t>
        <a:bodyPr/>
        <a:lstStyle/>
        <a:p>
          <a:r>
            <a:rPr lang="es-PR" sz="1600" b="1" dirty="0">
              <a:solidFill>
                <a:schemeClr val="bg1"/>
              </a:solidFill>
            </a:rPr>
            <a:t>Hoja de Ruta</a:t>
          </a:r>
        </a:p>
      </dgm:t>
    </dgm:pt>
    <dgm:pt modelId="{5AE8A8A2-C6E4-4070-BE23-386A5EF49ECF}" type="parTrans" cxnId="{EF1E7A72-F954-45C9-8890-2D430254B651}">
      <dgm:prSet/>
      <dgm:spPr/>
      <dgm:t>
        <a:bodyPr/>
        <a:lstStyle/>
        <a:p>
          <a:endParaRPr lang="es-PR" sz="1600" b="1">
            <a:solidFill>
              <a:schemeClr val="bg1"/>
            </a:solidFill>
          </a:endParaRPr>
        </a:p>
      </dgm:t>
    </dgm:pt>
    <dgm:pt modelId="{46665CB0-2A02-4AB6-A9E6-9DF97B38F37B}" type="sibTrans" cxnId="{EF1E7A72-F954-45C9-8890-2D430254B651}">
      <dgm:prSet custT="1"/>
      <dgm:spPr/>
      <dgm:t>
        <a:bodyPr/>
        <a:lstStyle/>
        <a:p>
          <a:endParaRPr lang="es-PR" sz="1600" b="1">
            <a:solidFill>
              <a:schemeClr val="bg1"/>
            </a:solidFill>
          </a:endParaRPr>
        </a:p>
      </dgm:t>
    </dgm:pt>
    <dgm:pt modelId="{7BF6A6A7-72AF-4FC1-8DA4-AE5A251A25F5}">
      <dgm:prSet phldrT="[Text]" custT="1"/>
      <dgm:spPr/>
      <dgm:t>
        <a:bodyPr/>
        <a:lstStyle/>
        <a:p>
          <a:r>
            <a:rPr lang="es-PR" sz="1600" b="1" dirty="0">
              <a:solidFill>
                <a:schemeClr val="bg1"/>
              </a:solidFill>
            </a:rPr>
            <a:t>Plan de Trabajo</a:t>
          </a:r>
        </a:p>
      </dgm:t>
    </dgm:pt>
    <dgm:pt modelId="{A8463C76-7D36-4FE8-B9C2-12F26E063CCA}" type="parTrans" cxnId="{B8BC57EC-ECB2-484C-8FDF-02917CBAC14C}">
      <dgm:prSet/>
      <dgm:spPr/>
      <dgm:t>
        <a:bodyPr/>
        <a:lstStyle/>
        <a:p>
          <a:endParaRPr lang="es-PR" sz="1600" b="1">
            <a:solidFill>
              <a:schemeClr val="bg1"/>
            </a:solidFill>
          </a:endParaRPr>
        </a:p>
      </dgm:t>
    </dgm:pt>
    <dgm:pt modelId="{0D649E4C-8D49-4E2C-99DD-96418304D0A0}" type="sibTrans" cxnId="{B8BC57EC-ECB2-484C-8FDF-02917CBAC14C}">
      <dgm:prSet custT="1"/>
      <dgm:spPr/>
      <dgm:t>
        <a:bodyPr/>
        <a:lstStyle/>
        <a:p>
          <a:endParaRPr lang="es-PR" sz="1600" b="1">
            <a:solidFill>
              <a:schemeClr val="bg1"/>
            </a:solidFill>
          </a:endParaRPr>
        </a:p>
      </dgm:t>
    </dgm:pt>
    <dgm:pt modelId="{55663EDB-D6AF-4F53-9676-A4BDCDB52211}" type="pres">
      <dgm:prSet presAssocID="{95827A1A-72E1-4C35-A3BF-74A6CA95E85B}" presName="cycle" presStyleCnt="0">
        <dgm:presLayoutVars>
          <dgm:dir/>
          <dgm:resizeHandles val="exact"/>
        </dgm:presLayoutVars>
      </dgm:prSet>
      <dgm:spPr/>
    </dgm:pt>
    <dgm:pt modelId="{727AAC4B-BEEE-4B13-9338-33B0FBBB7429}" type="pres">
      <dgm:prSet presAssocID="{923C6298-6318-4D93-BC7E-517AF079817D}" presName="node" presStyleLbl="node1" presStyleIdx="0" presStyleCnt="5">
        <dgm:presLayoutVars>
          <dgm:bulletEnabled val="1"/>
        </dgm:presLayoutVars>
      </dgm:prSet>
      <dgm:spPr/>
    </dgm:pt>
    <dgm:pt modelId="{67666BAD-6AA3-43FE-B022-BC275F37433D}" type="pres">
      <dgm:prSet presAssocID="{53428FF2-D8A6-48E3-9F91-01B2691BA90F}" presName="sibTrans" presStyleLbl="sibTrans2D1" presStyleIdx="0" presStyleCnt="5"/>
      <dgm:spPr/>
    </dgm:pt>
    <dgm:pt modelId="{13811943-2E2C-4CF2-8B22-340470315A17}" type="pres">
      <dgm:prSet presAssocID="{53428FF2-D8A6-48E3-9F91-01B2691BA90F}" presName="connectorText" presStyleLbl="sibTrans2D1" presStyleIdx="0" presStyleCnt="5"/>
      <dgm:spPr/>
    </dgm:pt>
    <dgm:pt modelId="{6C40514B-D6FC-4975-8241-D5DE90F3C6A5}" type="pres">
      <dgm:prSet presAssocID="{0B438D3D-53FF-4C32-B44B-BECA84C87980}" presName="node" presStyleLbl="node1" presStyleIdx="1" presStyleCnt="5">
        <dgm:presLayoutVars>
          <dgm:bulletEnabled val="1"/>
        </dgm:presLayoutVars>
      </dgm:prSet>
      <dgm:spPr/>
    </dgm:pt>
    <dgm:pt modelId="{C8103BF1-80B3-4DE6-8386-118428053F40}" type="pres">
      <dgm:prSet presAssocID="{A0B67D56-6CE2-4F81-96C8-A5B2216FE21D}" presName="sibTrans" presStyleLbl="sibTrans2D1" presStyleIdx="1" presStyleCnt="5"/>
      <dgm:spPr/>
    </dgm:pt>
    <dgm:pt modelId="{3EC013BB-60B1-4F33-B27E-0D9334E71EB3}" type="pres">
      <dgm:prSet presAssocID="{A0B67D56-6CE2-4F81-96C8-A5B2216FE21D}" presName="connectorText" presStyleLbl="sibTrans2D1" presStyleIdx="1" presStyleCnt="5"/>
      <dgm:spPr/>
    </dgm:pt>
    <dgm:pt modelId="{3D9487A0-D830-4CD6-BA84-1C487C8CCCA3}" type="pres">
      <dgm:prSet presAssocID="{86518FD7-3779-43BC-9DE7-D924A93876DB}" presName="node" presStyleLbl="node1" presStyleIdx="2" presStyleCnt="5">
        <dgm:presLayoutVars>
          <dgm:bulletEnabled val="1"/>
        </dgm:presLayoutVars>
      </dgm:prSet>
      <dgm:spPr/>
    </dgm:pt>
    <dgm:pt modelId="{2FB503D6-783D-4843-8CDB-308BDBFB4D87}" type="pres">
      <dgm:prSet presAssocID="{04C8FF5E-6ECF-42A3-B5B0-C614C63364AE}" presName="sibTrans" presStyleLbl="sibTrans2D1" presStyleIdx="2" presStyleCnt="5"/>
      <dgm:spPr/>
    </dgm:pt>
    <dgm:pt modelId="{FA66FC30-E06B-45A5-A166-89E2DAF49328}" type="pres">
      <dgm:prSet presAssocID="{04C8FF5E-6ECF-42A3-B5B0-C614C63364AE}" presName="connectorText" presStyleLbl="sibTrans2D1" presStyleIdx="2" presStyleCnt="5"/>
      <dgm:spPr/>
    </dgm:pt>
    <dgm:pt modelId="{74D65CF9-55C7-40CA-946B-169D4D80652A}" type="pres">
      <dgm:prSet presAssocID="{321F562F-E11A-442B-B904-466DAE3298CC}" presName="node" presStyleLbl="node1" presStyleIdx="3" presStyleCnt="5">
        <dgm:presLayoutVars>
          <dgm:bulletEnabled val="1"/>
        </dgm:presLayoutVars>
      </dgm:prSet>
      <dgm:spPr/>
    </dgm:pt>
    <dgm:pt modelId="{CB86E46F-7BC8-4FC5-8657-E735B7566154}" type="pres">
      <dgm:prSet presAssocID="{46665CB0-2A02-4AB6-A9E6-9DF97B38F37B}" presName="sibTrans" presStyleLbl="sibTrans2D1" presStyleIdx="3" presStyleCnt="5"/>
      <dgm:spPr/>
    </dgm:pt>
    <dgm:pt modelId="{C2AF3967-9320-49AA-8105-C19696211D4B}" type="pres">
      <dgm:prSet presAssocID="{46665CB0-2A02-4AB6-A9E6-9DF97B38F37B}" presName="connectorText" presStyleLbl="sibTrans2D1" presStyleIdx="3" presStyleCnt="5"/>
      <dgm:spPr/>
    </dgm:pt>
    <dgm:pt modelId="{5BC62500-9CE7-45C7-A781-CB152290BD73}" type="pres">
      <dgm:prSet presAssocID="{7BF6A6A7-72AF-4FC1-8DA4-AE5A251A25F5}" presName="node" presStyleLbl="node1" presStyleIdx="4" presStyleCnt="5">
        <dgm:presLayoutVars>
          <dgm:bulletEnabled val="1"/>
        </dgm:presLayoutVars>
      </dgm:prSet>
      <dgm:spPr/>
    </dgm:pt>
    <dgm:pt modelId="{FD488A61-6B8D-4A67-BA07-00A651C90CEE}" type="pres">
      <dgm:prSet presAssocID="{0D649E4C-8D49-4E2C-99DD-96418304D0A0}" presName="sibTrans" presStyleLbl="sibTrans2D1" presStyleIdx="4" presStyleCnt="5"/>
      <dgm:spPr/>
    </dgm:pt>
    <dgm:pt modelId="{94487191-89AA-414C-9661-C187C68EB43F}" type="pres">
      <dgm:prSet presAssocID="{0D649E4C-8D49-4E2C-99DD-96418304D0A0}" presName="connectorText" presStyleLbl="sibTrans2D1" presStyleIdx="4" presStyleCnt="5"/>
      <dgm:spPr/>
    </dgm:pt>
  </dgm:ptLst>
  <dgm:cxnLst>
    <dgm:cxn modelId="{90915D18-986E-48A6-9780-0DC6D96D4C87}" type="presOf" srcId="{53428FF2-D8A6-48E3-9F91-01B2691BA90F}" destId="{67666BAD-6AA3-43FE-B022-BC275F37433D}" srcOrd="0" destOrd="0" presId="urn:microsoft.com/office/officeart/2005/8/layout/cycle2"/>
    <dgm:cxn modelId="{68E2E31D-E757-418A-87A5-C779E846B762}" type="presOf" srcId="{04C8FF5E-6ECF-42A3-B5B0-C614C63364AE}" destId="{2FB503D6-783D-4843-8CDB-308BDBFB4D87}" srcOrd="0" destOrd="0" presId="urn:microsoft.com/office/officeart/2005/8/layout/cycle2"/>
    <dgm:cxn modelId="{378C0C31-ADF6-4DB2-AF25-5D906E907F6A}" type="presOf" srcId="{7BF6A6A7-72AF-4FC1-8DA4-AE5A251A25F5}" destId="{5BC62500-9CE7-45C7-A781-CB152290BD73}" srcOrd="0" destOrd="0" presId="urn:microsoft.com/office/officeart/2005/8/layout/cycle2"/>
    <dgm:cxn modelId="{9E351932-9BD6-4331-8824-6B2EA6071647}" type="presOf" srcId="{0B438D3D-53FF-4C32-B44B-BECA84C87980}" destId="{6C40514B-D6FC-4975-8241-D5DE90F3C6A5}" srcOrd="0" destOrd="0" presId="urn:microsoft.com/office/officeart/2005/8/layout/cycle2"/>
    <dgm:cxn modelId="{A951475A-3C1B-4E59-B05B-83DA005E5771}" type="presOf" srcId="{95827A1A-72E1-4C35-A3BF-74A6CA95E85B}" destId="{55663EDB-D6AF-4F53-9676-A4BDCDB52211}" srcOrd="0" destOrd="0" presId="urn:microsoft.com/office/officeart/2005/8/layout/cycle2"/>
    <dgm:cxn modelId="{6479CB71-49FD-407D-AB61-7CA29C3805BC}" srcId="{95827A1A-72E1-4C35-A3BF-74A6CA95E85B}" destId="{86518FD7-3779-43BC-9DE7-D924A93876DB}" srcOrd="2" destOrd="0" parTransId="{DA7AC6C2-36C1-4F55-8F69-3DD5D459FA4F}" sibTransId="{04C8FF5E-6ECF-42A3-B5B0-C614C63364AE}"/>
    <dgm:cxn modelId="{EF1E7A72-F954-45C9-8890-2D430254B651}" srcId="{95827A1A-72E1-4C35-A3BF-74A6CA95E85B}" destId="{321F562F-E11A-442B-B904-466DAE3298CC}" srcOrd="3" destOrd="0" parTransId="{5AE8A8A2-C6E4-4070-BE23-386A5EF49ECF}" sibTransId="{46665CB0-2A02-4AB6-A9E6-9DF97B38F37B}"/>
    <dgm:cxn modelId="{40860B73-E824-4FA8-830E-145BDCB2B317}" type="presOf" srcId="{0D649E4C-8D49-4E2C-99DD-96418304D0A0}" destId="{FD488A61-6B8D-4A67-BA07-00A651C90CEE}" srcOrd="0" destOrd="0" presId="urn:microsoft.com/office/officeart/2005/8/layout/cycle2"/>
    <dgm:cxn modelId="{99A8FA9D-FBF4-4BB3-98DD-4716F4D9D6C9}" type="presOf" srcId="{321F562F-E11A-442B-B904-466DAE3298CC}" destId="{74D65CF9-55C7-40CA-946B-169D4D80652A}" srcOrd="0" destOrd="0" presId="urn:microsoft.com/office/officeart/2005/8/layout/cycle2"/>
    <dgm:cxn modelId="{5925DDA6-DE2F-43AC-8748-05149F683174}" type="presOf" srcId="{46665CB0-2A02-4AB6-A9E6-9DF97B38F37B}" destId="{C2AF3967-9320-49AA-8105-C19696211D4B}" srcOrd="1" destOrd="0" presId="urn:microsoft.com/office/officeart/2005/8/layout/cycle2"/>
    <dgm:cxn modelId="{B34509AA-0730-4E79-A01C-D8A9ECDCC135}" type="presOf" srcId="{0D649E4C-8D49-4E2C-99DD-96418304D0A0}" destId="{94487191-89AA-414C-9661-C187C68EB43F}" srcOrd="1" destOrd="0" presId="urn:microsoft.com/office/officeart/2005/8/layout/cycle2"/>
    <dgm:cxn modelId="{B9B5D3AE-ED09-4D33-AD7B-4B9A9C05E927}" type="presOf" srcId="{86518FD7-3779-43BC-9DE7-D924A93876DB}" destId="{3D9487A0-D830-4CD6-BA84-1C487C8CCCA3}" srcOrd="0" destOrd="0" presId="urn:microsoft.com/office/officeart/2005/8/layout/cycle2"/>
    <dgm:cxn modelId="{4B8BF9CA-6621-44D3-B65C-6BB1C0FAC0A1}" srcId="{95827A1A-72E1-4C35-A3BF-74A6CA95E85B}" destId="{923C6298-6318-4D93-BC7E-517AF079817D}" srcOrd="0" destOrd="0" parTransId="{7D3AD31E-5901-4967-923F-63EAE61FAB2B}" sibTransId="{53428FF2-D8A6-48E3-9F91-01B2691BA90F}"/>
    <dgm:cxn modelId="{26A2D3D7-83D9-4650-AF4F-61A2869FBCB7}" type="presOf" srcId="{923C6298-6318-4D93-BC7E-517AF079817D}" destId="{727AAC4B-BEEE-4B13-9338-33B0FBBB7429}" srcOrd="0" destOrd="0" presId="urn:microsoft.com/office/officeart/2005/8/layout/cycle2"/>
    <dgm:cxn modelId="{1195F4DE-EA83-420F-B470-DE158B2B5F32}" srcId="{95827A1A-72E1-4C35-A3BF-74A6CA95E85B}" destId="{0B438D3D-53FF-4C32-B44B-BECA84C87980}" srcOrd="1" destOrd="0" parTransId="{F30A0BC2-3798-44AA-9A95-03F26F06FFEF}" sibTransId="{A0B67D56-6CE2-4F81-96C8-A5B2216FE21D}"/>
    <dgm:cxn modelId="{0AF122E3-83F3-433F-9889-2DE49AEA2644}" type="presOf" srcId="{46665CB0-2A02-4AB6-A9E6-9DF97B38F37B}" destId="{CB86E46F-7BC8-4FC5-8657-E735B7566154}" srcOrd="0" destOrd="0" presId="urn:microsoft.com/office/officeart/2005/8/layout/cycle2"/>
    <dgm:cxn modelId="{938446E5-6A26-4D4B-957B-04974CC82130}" type="presOf" srcId="{A0B67D56-6CE2-4F81-96C8-A5B2216FE21D}" destId="{C8103BF1-80B3-4DE6-8386-118428053F40}" srcOrd="0" destOrd="0" presId="urn:microsoft.com/office/officeart/2005/8/layout/cycle2"/>
    <dgm:cxn modelId="{30358BE9-5659-4C3F-9F19-797ABCC570A3}" type="presOf" srcId="{53428FF2-D8A6-48E3-9F91-01B2691BA90F}" destId="{13811943-2E2C-4CF2-8B22-340470315A17}" srcOrd="1" destOrd="0" presId="urn:microsoft.com/office/officeart/2005/8/layout/cycle2"/>
    <dgm:cxn modelId="{B8BC57EC-ECB2-484C-8FDF-02917CBAC14C}" srcId="{95827A1A-72E1-4C35-A3BF-74A6CA95E85B}" destId="{7BF6A6A7-72AF-4FC1-8DA4-AE5A251A25F5}" srcOrd="4" destOrd="0" parTransId="{A8463C76-7D36-4FE8-B9C2-12F26E063CCA}" sibTransId="{0D649E4C-8D49-4E2C-99DD-96418304D0A0}"/>
    <dgm:cxn modelId="{3F041CF7-1F9A-409E-8834-0FC09906E725}" type="presOf" srcId="{A0B67D56-6CE2-4F81-96C8-A5B2216FE21D}" destId="{3EC013BB-60B1-4F33-B27E-0D9334E71EB3}" srcOrd="1" destOrd="0" presId="urn:microsoft.com/office/officeart/2005/8/layout/cycle2"/>
    <dgm:cxn modelId="{E51384FA-8254-4CA4-8FF0-8C1F0D2394C1}" type="presOf" srcId="{04C8FF5E-6ECF-42A3-B5B0-C614C63364AE}" destId="{FA66FC30-E06B-45A5-A166-89E2DAF49328}" srcOrd="1" destOrd="0" presId="urn:microsoft.com/office/officeart/2005/8/layout/cycle2"/>
    <dgm:cxn modelId="{D4000252-650C-4AC5-BB11-3879138B1C66}" type="presParOf" srcId="{55663EDB-D6AF-4F53-9676-A4BDCDB52211}" destId="{727AAC4B-BEEE-4B13-9338-33B0FBBB7429}" srcOrd="0" destOrd="0" presId="urn:microsoft.com/office/officeart/2005/8/layout/cycle2"/>
    <dgm:cxn modelId="{EEE83EE8-188B-4152-B681-0ECB6DD33B4A}" type="presParOf" srcId="{55663EDB-D6AF-4F53-9676-A4BDCDB52211}" destId="{67666BAD-6AA3-43FE-B022-BC275F37433D}" srcOrd="1" destOrd="0" presId="urn:microsoft.com/office/officeart/2005/8/layout/cycle2"/>
    <dgm:cxn modelId="{9393DA6B-6D29-4DFB-9AB5-6C4DCFA386B9}" type="presParOf" srcId="{67666BAD-6AA3-43FE-B022-BC275F37433D}" destId="{13811943-2E2C-4CF2-8B22-340470315A17}" srcOrd="0" destOrd="0" presId="urn:microsoft.com/office/officeart/2005/8/layout/cycle2"/>
    <dgm:cxn modelId="{A388D742-5B6D-4C43-B853-A87003207859}" type="presParOf" srcId="{55663EDB-D6AF-4F53-9676-A4BDCDB52211}" destId="{6C40514B-D6FC-4975-8241-D5DE90F3C6A5}" srcOrd="2" destOrd="0" presId="urn:microsoft.com/office/officeart/2005/8/layout/cycle2"/>
    <dgm:cxn modelId="{B3BEA62D-3951-42F9-9E6D-06F846EB7744}" type="presParOf" srcId="{55663EDB-D6AF-4F53-9676-A4BDCDB52211}" destId="{C8103BF1-80B3-4DE6-8386-118428053F40}" srcOrd="3" destOrd="0" presId="urn:microsoft.com/office/officeart/2005/8/layout/cycle2"/>
    <dgm:cxn modelId="{CEA0F079-1F2A-4626-B094-33571169D969}" type="presParOf" srcId="{C8103BF1-80B3-4DE6-8386-118428053F40}" destId="{3EC013BB-60B1-4F33-B27E-0D9334E71EB3}" srcOrd="0" destOrd="0" presId="urn:microsoft.com/office/officeart/2005/8/layout/cycle2"/>
    <dgm:cxn modelId="{A1A24C26-6BEB-4C6A-A356-7E376176C841}" type="presParOf" srcId="{55663EDB-D6AF-4F53-9676-A4BDCDB52211}" destId="{3D9487A0-D830-4CD6-BA84-1C487C8CCCA3}" srcOrd="4" destOrd="0" presId="urn:microsoft.com/office/officeart/2005/8/layout/cycle2"/>
    <dgm:cxn modelId="{5C44E806-1EBF-4AB9-969A-A90CF460CFA2}" type="presParOf" srcId="{55663EDB-D6AF-4F53-9676-A4BDCDB52211}" destId="{2FB503D6-783D-4843-8CDB-308BDBFB4D87}" srcOrd="5" destOrd="0" presId="urn:microsoft.com/office/officeart/2005/8/layout/cycle2"/>
    <dgm:cxn modelId="{C727A2FA-9D92-46F0-AA05-367B3310AFCE}" type="presParOf" srcId="{2FB503D6-783D-4843-8CDB-308BDBFB4D87}" destId="{FA66FC30-E06B-45A5-A166-89E2DAF49328}" srcOrd="0" destOrd="0" presId="urn:microsoft.com/office/officeart/2005/8/layout/cycle2"/>
    <dgm:cxn modelId="{4D6E3A73-D52A-4124-8404-E69D08B1BFA8}" type="presParOf" srcId="{55663EDB-D6AF-4F53-9676-A4BDCDB52211}" destId="{74D65CF9-55C7-40CA-946B-169D4D80652A}" srcOrd="6" destOrd="0" presId="urn:microsoft.com/office/officeart/2005/8/layout/cycle2"/>
    <dgm:cxn modelId="{1C15039F-8E98-432D-85C8-8C4D6B842B68}" type="presParOf" srcId="{55663EDB-D6AF-4F53-9676-A4BDCDB52211}" destId="{CB86E46F-7BC8-4FC5-8657-E735B7566154}" srcOrd="7" destOrd="0" presId="urn:microsoft.com/office/officeart/2005/8/layout/cycle2"/>
    <dgm:cxn modelId="{0F328AFA-E2D3-4A79-871D-583D9DA49A1F}" type="presParOf" srcId="{CB86E46F-7BC8-4FC5-8657-E735B7566154}" destId="{C2AF3967-9320-49AA-8105-C19696211D4B}" srcOrd="0" destOrd="0" presId="urn:microsoft.com/office/officeart/2005/8/layout/cycle2"/>
    <dgm:cxn modelId="{4F117C8D-8734-45B1-8FAD-072DB1A4CF30}" type="presParOf" srcId="{55663EDB-D6AF-4F53-9676-A4BDCDB52211}" destId="{5BC62500-9CE7-45C7-A781-CB152290BD73}" srcOrd="8" destOrd="0" presId="urn:microsoft.com/office/officeart/2005/8/layout/cycle2"/>
    <dgm:cxn modelId="{789A4C03-9EBF-40F6-B50A-50543E0D623E}" type="presParOf" srcId="{55663EDB-D6AF-4F53-9676-A4BDCDB52211}" destId="{FD488A61-6B8D-4A67-BA07-00A651C90CEE}" srcOrd="9" destOrd="0" presId="urn:microsoft.com/office/officeart/2005/8/layout/cycle2"/>
    <dgm:cxn modelId="{8E520063-D7E7-4C05-B8C4-CD3B173AFC89}" type="presParOf" srcId="{FD488A61-6B8D-4A67-BA07-00A651C90CEE}" destId="{94487191-89AA-414C-9661-C187C68EB43F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AED94B6-006E-4994-88F1-BC9A23CAFA45}" type="doc">
      <dgm:prSet loTypeId="urn:microsoft.com/office/officeart/2005/8/layout/hierarchy3" loCatId="relationship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PR"/>
        </a:p>
      </dgm:t>
    </dgm:pt>
    <dgm:pt modelId="{FA39CDC4-3253-4ED3-BB27-4DC1F4CB6206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s-PR" sz="1600" b="1"/>
            <a:t>Narrativo</a:t>
          </a:r>
          <a:endParaRPr lang="es-PR" sz="1600" b="1" dirty="0"/>
        </a:p>
      </dgm:t>
    </dgm:pt>
    <dgm:pt modelId="{6FB62D6B-7F58-410B-8343-84C4867A471B}" type="parTrans" cxnId="{27EF10A1-98FA-4122-B954-C91D5CD0771D}">
      <dgm:prSet/>
      <dgm:spPr/>
      <dgm:t>
        <a:bodyPr/>
        <a:lstStyle/>
        <a:p>
          <a:endParaRPr lang="es-PR" sz="1600">
            <a:solidFill>
              <a:schemeClr val="bg1"/>
            </a:solidFill>
          </a:endParaRPr>
        </a:p>
      </dgm:t>
    </dgm:pt>
    <dgm:pt modelId="{5667760D-DD26-40BB-AE3F-FD83ED2CC48E}" type="sibTrans" cxnId="{27EF10A1-98FA-4122-B954-C91D5CD0771D}">
      <dgm:prSet/>
      <dgm:spPr/>
      <dgm:t>
        <a:bodyPr/>
        <a:lstStyle/>
        <a:p>
          <a:endParaRPr lang="es-PR" sz="1600">
            <a:solidFill>
              <a:schemeClr val="bg1"/>
            </a:solidFill>
          </a:endParaRPr>
        </a:p>
      </dgm:t>
    </dgm:pt>
    <dgm:pt modelId="{9540D539-4F87-4B85-82B3-CFC358B139BD}">
      <dgm:prSet phldrT="[Text]" custT="1"/>
      <dgm:spPr/>
      <dgm:t>
        <a:bodyPr/>
        <a:lstStyle/>
        <a:p>
          <a:r>
            <a:rPr lang="es-PR" sz="1600"/>
            <a:t>Titulo</a:t>
          </a:r>
          <a:endParaRPr lang="es-PR" sz="1600" dirty="0"/>
        </a:p>
      </dgm:t>
    </dgm:pt>
    <dgm:pt modelId="{EAF3749D-EA97-47C5-8376-B687B7E713F9}" type="parTrans" cxnId="{7FB47676-FFC5-4A5A-AA2A-8A6587E5365A}">
      <dgm:prSet/>
      <dgm:spPr/>
      <dgm:t>
        <a:bodyPr/>
        <a:lstStyle/>
        <a:p>
          <a:endParaRPr lang="es-PR" sz="1600">
            <a:solidFill>
              <a:schemeClr val="bg1"/>
            </a:solidFill>
          </a:endParaRPr>
        </a:p>
      </dgm:t>
    </dgm:pt>
    <dgm:pt modelId="{35B74E2F-FFB1-4877-BEE7-C3AAB5561986}" type="sibTrans" cxnId="{7FB47676-FFC5-4A5A-AA2A-8A6587E5365A}">
      <dgm:prSet/>
      <dgm:spPr/>
      <dgm:t>
        <a:bodyPr/>
        <a:lstStyle/>
        <a:p>
          <a:endParaRPr lang="es-PR" sz="1600">
            <a:solidFill>
              <a:schemeClr val="bg1"/>
            </a:solidFill>
          </a:endParaRPr>
        </a:p>
      </dgm:t>
    </dgm:pt>
    <dgm:pt modelId="{3ABDA6FD-E8F6-4B7A-A6EA-39227561400A}">
      <dgm:prSet phldrT="[Text]" custT="1"/>
      <dgm:spPr/>
      <dgm:t>
        <a:bodyPr/>
        <a:lstStyle/>
        <a:p>
          <a:r>
            <a:rPr lang="es-PR" sz="1600" b="1"/>
            <a:t>Marco de Referencia</a:t>
          </a:r>
          <a:endParaRPr lang="es-PR" sz="1600" b="1" dirty="0"/>
        </a:p>
      </dgm:t>
    </dgm:pt>
    <dgm:pt modelId="{7AA5604D-EE45-423A-989E-6BD7711052AE}" type="parTrans" cxnId="{A15BC0BD-2EE2-4C39-8808-B2D9BA81D1C2}">
      <dgm:prSet/>
      <dgm:spPr/>
      <dgm:t>
        <a:bodyPr/>
        <a:lstStyle/>
        <a:p>
          <a:endParaRPr lang="es-PR" sz="1600">
            <a:solidFill>
              <a:schemeClr val="bg1"/>
            </a:solidFill>
          </a:endParaRPr>
        </a:p>
      </dgm:t>
    </dgm:pt>
    <dgm:pt modelId="{640504FB-AC08-4D8B-8E77-0D4CED394071}" type="sibTrans" cxnId="{A15BC0BD-2EE2-4C39-8808-B2D9BA81D1C2}">
      <dgm:prSet/>
      <dgm:spPr/>
      <dgm:t>
        <a:bodyPr/>
        <a:lstStyle/>
        <a:p>
          <a:endParaRPr lang="es-PR" sz="1600">
            <a:solidFill>
              <a:schemeClr val="bg1"/>
            </a:solidFill>
          </a:endParaRPr>
        </a:p>
      </dgm:t>
    </dgm:pt>
    <dgm:pt modelId="{C5B9FB0A-23A5-4E54-ABB8-3AB6033CF699}">
      <dgm:prSet phldrT="[Text]" custT="1"/>
      <dgm:spPr/>
      <dgm:t>
        <a:bodyPr/>
        <a:lstStyle/>
        <a:p>
          <a:r>
            <a:rPr lang="es-PR" sz="1600"/>
            <a:t>Fundamentos Teóricos</a:t>
          </a:r>
          <a:endParaRPr lang="es-PR" sz="1600" dirty="0"/>
        </a:p>
      </dgm:t>
    </dgm:pt>
    <dgm:pt modelId="{58502396-0E03-42C1-BC35-E0086F554EB7}" type="parTrans" cxnId="{AC7C3C3F-2F75-4045-8449-0A6BD6C345A6}">
      <dgm:prSet/>
      <dgm:spPr/>
      <dgm:t>
        <a:bodyPr/>
        <a:lstStyle/>
        <a:p>
          <a:endParaRPr lang="es-PR" sz="1600">
            <a:solidFill>
              <a:schemeClr val="bg1"/>
            </a:solidFill>
          </a:endParaRPr>
        </a:p>
      </dgm:t>
    </dgm:pt>
    <dgm:pt modelId="{58FD8ED7-1A85-4264-BDE4-9CDFEF206A1C}" type="sibTrans" cxnId="{AC7C3C3F-2F75-4045-8449-0A6BD6C345A6}">
      <dgm:prSet/>
      <dgm:spPr/>
      <dgm:t>
        <a:bodyPr/>
        <a:lstStyle/>
        <a:p>
          <a:endParaRPr lang="es-PR" sz="1600">
            <a:solidFill>
              <a:schemeClr val="bg1"/>
            </a:solidFill>
          </a:endParaRPr>
        </a:p>
      </dgm:t>
    </dgm:pt>
    <dgm:pt modelId="{4A61CA9C-F0A6-452C-AE73-93A34080BACE}">
      <dgm:prSet phldrT="[Text]" custT="1"/>
      <dgm:spPr/>
      <dgm:t>
        <a:bodyPr/>
        <a:lstStyle/>
        <a:p>
          <a:r>
            <a:rPr lang="es-PR" sz="1600"/>
            <a:t>Hipótesis</a:t>
          </a:r>
          <a:endParaRPr lang="es-PR" sz="1600" dirty="0"/>
        </a:p>
      </dgm:t>
    </dgm:pt>
    <dgm:pt modelId="{000DCD86-51DB-49A2-8262-524EF4953441}" type="parTrans" cxnId="{F5DA0F2A-487F-4460-AE74-FE89341C2C68}">
      <dgm:prSet/>
      <dgm:spPr/>
      <dgm:t>
        <a:bodyPr/>
        <a:lstStyle/>
        <a:p>
          <a:endParaRPr lang="es-PR" sz="1600">
            <a:solidFill>
              <a:schemeClr val="bg1"/>
            </a:solidFill>
          </a:endParaRPr>
        </a:p>
      </dgm:t>
    </dgm:pt>
    <dgm:pt modelId="{46020499-852C-4E1C-AD71-902B963B779B}" type="sibTrans" cxnId="{F5DA0F2A-487F-4460-AE74-FE89341C2C68}">
      <dgm:prSet/>
      <dgm:spPr/>
      <dgm:t>
        <a:bodyPr/>
        <a:lstStyle/>
        <a:p>
          <a:endParaRPr lang="es-PR" sz="1600">
            <a:solidFill>
              <a:schemeClr val="bg1"/>
            </a:solidFill>
          </a:endParaRPr>
        </a:p>
      </dgm:t>
    </dgm:pt>
    <dgm:pt modelId="{456D0C83-3F31-496A-B174-ED62B3F73227}">
      <dgm:prSet phldrT="[Text]" custT="1"/>
      <dgm:spPr/>
      <dgm:t>
        <a:bodyPr/>
        <a:lstStyle/>
        <a:p>
          <a:r>
            <a:rPr lang="es-PR" sz="1600"/>
            <a:t>Problema</a:t>
          </a:r>
          <a:endParaRPr lang="es-PR" sz="1600" dirty="0"/>
        </a:p>
      </dgm:t>
    </dgm:pt>
    <dgm:pt modelId="{3F04B9E7-EEBE-4070-A0B3-406514F65949}" type="parTrans" cxnId="{DE21BEF1-C026-488D-B131-210BD40B7C59}">
      <dgm:prSet/>
      <dgm:spPr/>
      <dgm:t>
        <a:bodyPr/>
        <a:lstStyle/>
        <a:p>
          <a:endParaRPr lang="es-PR" sz="1600">
            <a:solidFill>
              <a:schemeClr val="bg1"/>
            </a:solidFill>
          </a:endParaRPr>
        </a:p>
      </dgm:t>
    </dgm:pt>
    <dgm:pt modelId="{162BD648-D38F-42FE-B6DF-8ACFD8405684}" type="sibTrans" cxnId="{DE21BEF1-C026-488D-B131-210BD40B7C59}">
      <dgm:prSet/>
      <dgm:spPr/>
      <dgm:t>
        <a:bodyPr/>
        <a:lstStyle/>
        <a:p>
          <a:endParaRPr lang="es-PR" sz="1600">
            <a:solidFill>
              <a:schemeClr val="bg1"/>
            </a:solidFill>
          </a:endParaRPr>
        </a:p>
      </dgm:t>
    </dgm:pt>
    <dgm:pt modelId="{2EC7BA9E-DFAC-4D23-9E05-CE31A27ED1A9}">
      <dgm:prSet phldrT="[Text]" custT="1"/>
      <dgm:spPr/>
      <dgm:t>
        <a:bodyPr/>
        <a:lstStyle/>
        <a:p>
          <a:r>
            <a:rPr lang="es-PR" sz="1600"/>
            <a:t>Objetivos</a:t>
          </a:r>
          <a:endParaRPr lang="es-PR" sz="1600" dirty="0"/>
        </a:p>
      </dgm:t>
    </dgm:pt>
    <dgm:pt modelId="{10F5DCA9-B477-4639-9C5D-037EB4A4D235}" type="parTrans" cxnId="{3659F798-4912-44B1-AD83-28062AA157DE}">
      <dgm:prSet/>
      <dgm:spPr/>
      <dgm:t>
        <a:bodyPr/>
        <a:lstStyle/>
        <a:p>
          <a:endParaRPr lang="es-PR" sz="1600">
            <a:solidFill>
              <a:schemeClr val="bg1"/>
            </a:solidFill>
          </a:endParaRPr>
        </a:p>
      </dgm:t>
    </dgm:pt>
    <dgm:pt modelId="{9DBC23A1-247B-48A7-BA2E-86D3B76A5A11}" type="sibTrans" cxnId="{3659F798-4912-44B1-AD83-28062AA157DE}">
      <dgm:prSet/>
      <dgm:spPr/>
      <dgm:t>
        <a:bodyPr/>
        <a:lstStyle/>
        <a:p>
          <a:endParaRPr lang="es-PR" sz="1600">
            <a:solidFill>
              <a:schemeClr val="bg1"/>
            </a:solidFill>
          </a:endParaRPr>
        </a:p>
      </dgm:t>
    </dgm:pt>
    <dgm:pt modelId="{85AF0B67-D3BD-4D98-9A83-016A57F8E923}">
      <dgm:prSet phldrT="[Text]" custT="1"/>
      <dgm:spPr/>
      <dgm:t>
        <a:bodyPr/>
        <a:lstStyle/>
        <a:p>
          <a:r>
            <a:rPr lang="es-PR" sz="1600"/>
            <a:t>Justificación </a:t>
          </a:r>
          <a:endParaRPr lang="es-PR" sz="1600" dirty="0"/>
        </a:p>
      </dgm:t>
    </dgm:pt>
    <dgm:pt modelId="{20FE78BB-ADE8-4DFD-AD16-C9CF279BE0A5}" type="parTrans" cxnId="{47DDC690-8394-49B8-97B8-07AD2DF1DCA2}">
      <dgm:prSet/>
      <dgm:spPr/>
      <dgm:t>
        <a:bodyPr/>
        <a:lstStyle/>
        <a:p>
          <a:endParaRPr lang="es-PR" sz="1600">
            <a:solidFill>
              <a:schemeClr val="bg1"/>
            </a:solidFill>
          </a:endParaRPr>
        </a:p>
      </dgm:t>
    </dgm:pt>
    <dgm:pt modelId="{277EC9C8-0B31-4C04-A309-E5988F66ACAA}" type="sibTrans" cxnId="{47DDC690-8394-49B8-97B8-07AD2DF1DCA2}">
      <dgm:prSet/>
      <dgm:spPr/>
      <dgm:t>
        <a:bodyPr/>
        <a:lstStyle/>
        <a:p>
          <a:endParaRPr lang="es-PR" sz="1600">
            <a:solidFill>
              <a:schemeClr val="bg1"/>
            </a:solidFill>
          </a:endParaRPr>
        </a:p>
      </dgm:t>
    </dgm:pt>
    <dgm:pt modelId="{721E22B7-8DB3-458A-98C4-3CB987B6D4DC}">
      <dgm:prSet phldrT="[Text]" custT="1"/>
      <dgm:spPr/>
      <dgm:t>
        <a:bodyPr/>
        <a:lstStyle/>
        <a:p>
          <a:r>
            <a:rPr lang="es-PR" sz="1600"/>
            <a:t>Limites</a:t>
          </a:r>
          <a:endParaRPr lang="es-PR" sz="1600" dirty="0"/>
        </a:p>
      </dgm:t>
    </dgm:pt>
    <dgm:pt modelId="{A8C0671A-7BCC-4E29-8032-7A1584391293}" type="parTrans" cxnId="{5592FDCB-E628-4F29-8088-BD06F8E87175}">
      <dgm:prSet/>
      <dgm:spPr/>
      <dgm:t>
        <a:bodyPr/>
        <a:lstStyle/>
        <a:p>
          <a:endParaRPr lang="es-PR" sz="1600">
            <a:solidFill>
              <a:schemeClr val="bg1"/>
            </a:solidFill>
          </a:endParaRPr>
        </a:p>
      </dgm:t>
    </dgm:pt>
    <dgm:pt modelId="{5DA6171A-5104-4F86-BF7C-9E4AAE9BDA21}" type="sibTrans" cxnId="{5592FDCB-E628-4F29-8088-BD06F8E87175}">
      <dgm:prSet/>
      <dgm:spPr/>
      <dgm:t>
        <a:bodyPr/>
        <a:lstStyle/>
        <a:p>
          <a:endParaRPr lang="es-PR" sz="1600">
            <a:solidFill>
              <a:schemeClr val="bg1"/>
            </a:solidFill>
          </a:endParaRPr>
        </a:p>
      </dgm:t>
    </dgm:pt>
    <dgm:pt modelId="{788B4F78-8107-4FC5-8310-1D1B2897BBE7}">
      <dgm:prSet phldrT="[Text]" custT="1"/>
      <dgm:spPr/>
      <dgm:t>
        <a:bodyPr/>
        <a:lstStyle/>
        <a:p>
          <a:r>
            <a:rPr lang="es-PR" sz="1600" dirty="0"/>
            <a:t>Antecedentes del Problema</a:t>
          </a:r>
        </a:p>
      </dgm:t>
    </dgm:pt>
    <dgm:pt modelId="{FF2DD139-B4A4-4D66-8CEE-55D181FCFC73}" type="parTrans" cxnId="{2811AA17-CD58-4B4D-ACA3-D87827C1334E}">
      <dgm:prSet/>
      <dgm:spPr/>
      <dgm:t>
        <a:bodyPr/>
        <a:lstStyle/>
        <a:p>
          <a:endParaRPr lang="es-PR" sz="1600">
            <a:solidFill>
              <a:schemeClr val="bg1"/>
            </a:solidFill>
          </a:endParaRPr>
        </a:p>
      </dgm:t>
    </dgm:pt>
    <dgm:pt modelId="{6541A190-7E4D-4150-A8E8-ED089D4271FD}" type="sibTrans" cxnId="{2811AA17-CD58-4B4D-ACA3-D87827C1334E}">
      <dgm:prSet/>
      <dgm:spPr/>
      <dgm:t>
        <a:bodyPr/>
        <a:lstStyle/>
        <a:p>
          <a:endParaRPr lang="es-PR" sz="1600">
            <a:solidFill>
              <a:schemeClr val="bg1"/>
            </a:solidFill>
          </a:endParaRPr>
        </a:p>
      </dgm:t>
    </dgm:pt>
    <dgm:pt modelId="{92A813C1-276E-4D1C-A0F0-9F0DDB158F20}">
      <dgm:prSet phldrT="[Text]" custT="1"/>
      <dgm:spPr/>
      <dgm:t>
        <a:bodyPr/>
        <a:lstStyle/>
        <a:p>
          <a:r>
            <a:rPr lang="es-PR" sz="1600"/>
            <a:t>Variables</a:t>
          </a:r>
          <a:endParaRPr lang="es-PR" sz="1600" dirty="0"/>
        </a:p>
      </dgm:t>
    </dgm:pt>
    <dgm:pt modelId="{DA2B1EEC-716F-42EC-8B4D-423324A52B6D}" type="parTrans" cxnId="{371D841F-C2A4-4E45-A7C1-24FA909CB75A}">
      <dgm:prSet/>
      <dgm:spPr/>
      <dgm:t>
        <a:bodyPr/>
        <a:lstStyle/>
        <a:p>
          <a:endParaRPr lang="es-PR" sz="1600">
            <a:solidFill>
              <a:schemeClr val="bg1"/>
            </a:solidFill>
          </a:endParaRPr>
        </a:p>
      </dgm:t>
    </dgm:pt>
    <dgm:pt modelId="{82ACD4BE-93D4-461C-9EE0-CFB5058B3616}" type="sibTrans" cxnId="{371D841F-C2A4-4E45-A7C1-24FA909CB75A}">
      <dgm:prSet/>
      <dgm:spPr/>
      <dgm:t>
        <a:bodyPr/>
        <a:lstStyle/>
        <a:p>
          <a:endParaRPr lang="es-PR" sz="1600">
            <a:solidFill>
              <a:schemeClr val="bg1"/>
            </a:solidFill>
          </a:endParaRPr>
        </a:p>
      </dgm:t>
    </dgm:pt>
    <dgm:pt modelId="{163400F7-0EE7-48D0-A077-885E0E3FF128}">
      <dgm:prSet phldrT="[Text]" custT="1"/>
      <dgm:spPr/>
      <dgm:t>
        <a:bodyPr/>
        <a:lstStyle/>
        <a:p>
          <a:r>
            <a:rPr lang="es-PR" sz="1600" b="1"/>
            <a:t>Metodología</a:t>
          </a:r>
          <a:endParaRPr lang="es-PR" sz="1600" b="1" dirty="0"/>
        </a:p>
      </dgm:t>
    </dgm:pt>
    <dgm:pt modelId="{0AECF12A-8F35-4864-8826-172361011615}" type="parTrans" cxnId="{B7AAC63F-E140-4362-9250-32720EBB931E}">
      <dgm:prSet/>
      <dgm:spPr/>
      <dgm:t>
        <a:bodyPr/>
        <a:lstStyle/>
        <a:p>
          <a:endParaRPr lang="es-PR" sz="1600">
            <a:solidFill>
              <a:schemeClr val="bg1"/>
            </a:solidFill>
          </a:endParaRPr>
        </a:p>
      </dgm:t>
    </dgm:pt>
    <dgm:pt modelId="{B7F08B5D-B79C-4550-8F7D-32AA29E78C89}" type="sibTrans" cxnId="{B7AAC63F-E140-4362-9250-32720EBB931E}">
      <dgm:prSet/>
      <dgm:spPr/>
      <dgm:t>
        <a:bodyPr/>
        <a:lstStyle/>
        <a:p>
          <a:endParaRPr lang="es-PR" sz="1600">
            <a:solidFill>
              <a:schemeClr val="bg1"/>
            </a:solidFill>
          </a:endParaRPr>
        </a:p>
      </dgm:t>
    </dgm:pt>
    <dgm:pt modelId="{D6D77DEC-A8D4-4695-8092-59B7171463F9}">
      <dgm:prSet phldrT="[Text]" custT="1"/>
      <dgm:spPr/>
      <dgm:t>
        <a:bodyPr/>
        <a:lstStyle/>
        <a:p>
          <a:r>
            <a:rPr lang="es-PR" sz="1600"/>
            <a:t>Recogido de  datos</a:t>
          </a:r>
          <a:endParaRPr lang="es-PR" sz="1600" dirty="0"/>
        </a:p>
      </dgm:t>
    </dgm:pt>
    <dgm:pt modelId="{1CC2E0DA-F953-40E8-8182-73EEB7380E6C}" type="parTrans" cxnId="{F9F7E8A3-C4CC-4E4D-897F-52E0E8D05BB7}">
      <dgm:prSet/>
      <dgm:spPr/>
      <dgm:t>
        <a:bodyPr/>
        <a:lstStyle/>
        <a:p>
          <a:endParaRPr lang="es-PR" sz="1600">
            <a:solidFill>
              <a:schemeClr val="bg1"/>
            </a:solidFill>
          </a:endParaRPr>
        </a:p>
      </dgm:t>
    </dgm:pt>
    <dgm:pt modelId="{3730659E-4800-45B5-BA99-9E51F7C6CE1A}" type="sibTrans" cxnId="{F9F7E8A3-C4CC-4E4D-897F-52E0E8D05BB7}">
      <dgm:prSet/>
      <dgm:spPr/>
      <dgm:t>
        <a:bodyPr/>
        <a:lstStyle/>
        <a:p>
          <a:endParaRPr lang="es-PR" sz="1600">
            <a:solidFill>
              <a:schemeClr val="bg1"/>
            </a:solidFill>
          </a:endParaRPr>
        </a:p>
      </dgm:t>
    </dgm:pt>
    <dgm:pt modelId="{AE536E8B-BD37-48D2-BC08-E66FB222A96D}">
      <dgm:prSet phldrT="[Text]" custT="1"/>
      <dgm:spPr/>
      <dgm:t>
        <a:bodyPr/>
        <a:lstStyle/>
        <a:p>
          <a:r>
            <a:rPr lang="es-PR" sz="1600"/>
            <a:t>Población Meta</a:t>
          </a:r>
          <a:endParaRPr lang="es-PR" sz="1600" dirty="0"/>
        </a:p>
      </dgm:t>
    </dgm:pt>
    <dgm:pt modelId="{A6295923-932A-4145-915C-2FD194FD8558}" type="parTrans" cxnId="{23B734FE-20B6-40D7-9027-69CF1641D0F1}">
      <dgm:prSet/>
      <dgm:spPr/>
      <dgm:t>
        <a:bodyPr/>
        <a:lstStyle/>
        <a:p>
          <a:endParaRPr lang="es-PR" sz="1600">
            <a:solidFill>
              <a:schemeClr val="bg1"/>
            </a:solidFill>
          </a:endParaRPr>
        </a:p>
      </dgm:t>
    </dgm:pt>
    <dgm:pt modelId="{E00C11D2-3F9C-4605-965A-4769D5852D11}" type="sibTrans" cxnId="{23B734FE-20B6-40D7-9027-69CF1641D0F1}">
      <dgm:prSet/>
      <dgm:spPr/>
      <dgm:t>
        <a:bodyPr/>
        <a:lstStyle/>
        <a:p>
          <a:endParaRPr lang="es-PR" sz="1600">
            <a:solidFill>
              <a:schemeClr val="bg1"/>
            </a:solidFill>
          </a:endParaRPr>
        </a:p>
      </dgm:t>
    </dgm:pt>
    <dgm:pt modelId="{5E8DADC9-53EF-4680-9EE7-FBB0E44D5987}">
      <dgm:prSet phldrT="[Text]" custT="1"/>
      <dgm:spPr/>
      <dgm:t>
        <a:bodyPr/>
        <a:lstStyle/>
        <a:p>
          <a:r>
            <a:rPr lang="es-PR" sz="1600"/>
            <a:t>Técnicas de Análisis </a:t>
          </a:r>
          <a:endParaRPr lang="es-PR" sz="1600" dirty="0"/>
        </a:p>
      </dgm:t>
    </dgm:pt>
    <dgm:pt modelId="{5E58C916-7CD5-4FA9-A2F3-DF29FD209C7A}" type="parTrans" cxnId="{200A1903-E406-4AD5-A9AE-DBC8D570C61F}">
      <dgm:prSet/>
      <dgm:spPr/>
      <dgm:t>
        <a:bodyPr/>
        <a:lstStyle/>
        <a:p>
          <a:endParaRPr lang="es-PR" sz="1600">
            <a:solidFill>
              <a:schemeClr val="bg1"/>
            </a:solidFill>
          </a:endParaRPr>
        </a:p>
      </dgm:t>
    </dgm:pt>
    <dgm:pt modelId="{50DE1292-010D-405F-9BD0-B7171449651C}" type="sibTrans" cxnId="{200A1903-E406-4AD5-A9AE-DBC8D570C61F}">
      <dgm:prSet/>
      <dgm:spPr/>
      <dgm:t>
        <a:bodyPr/>
        <a:lstStyle/>
        <a:p>
          <a:endParaRPr lang="es-PR" sz="1600">
            <a:solidFill>
              <a:schemeClr val="bg1"/>
            </a:solidFill>
          </a:endParaRPr>
        </a:p>
      </dgm:t>
    </dgm:pt>
    <dgm:pt modelId="{7AC1F487-478E-4CB6-B3A1-DB5E319ECE56}">
      <dgm:prSet phldrT="[Text]" custT="1"/>
      <dgm:spPr/>
      <dgm:t>
        <a:bodyPr/>
        <a:lstStyle/>
        <a:p>
          <a:r>
            <a:rPr lang="es-PR" sz="1600"/>
            <a:t>Planes de  Trabajo</a:t>
          </a:r>
          <a:endParaRPr lang="es-PR" sz="1600" dirty="0"/>
        </a:p>
      </dgm:t>
    </dgm:pt>
    <dgm:pt modelId="{0F58381B-1E34-46F8-B74D-0C8AE5D016A4}" type="parTrans" cxnId="{7277FF00-624F-411E-AC55-2E7B6F471344}">
      <dgm:prSet/>
      <dgm:spPr/>
      <dgm:t>
        <a:bodyPr/>
        <a:lstStyle/>
        <a:p>
          <a:endParaRPr lang="es-PR" sz="1600">
            <a:solidFill>
              <a:schemeClr val="bg1"/>
            </a:solidFill>
          </a:endParaRPr>
        </a:p>
      </dgm:t>
    </dgm:pt>
    <dgm:pt modelId="{7377E55D-482C-47BB-8CF0-BF8FA22F7BD9}" type="sibTrans" cxnId="{7277FF00-624F-411E-AC55-2E7B6F471344}">
      <dgm:prSet/>
      <dgm:spPr/>
      <dgm:t>
        <a:bodyPr/>
        <a:lstStyle/>
        <a:p>
          <a:endParaRPr lang="es-PR" sz="1600">
            <a:solidFill>
              <a:schemeClr val="bg1"/>
            </a:solidFill>
          </a:endParaRPr>
        </a:p>
      </dgm:t>
    </dgm:pt>
    <dgm:pt modelId="{F081F216-13AE-4616-AFB7-45C83FBA94CF}">
      <dgm:prSet phldrT="[Text]" custT="1"/>
      <dgm:spPr/>
      <dgm:t>
        <a:bodyPr/>
        <a:lstStyle/>
        <a:p>
          <a:r>
            <a:rPr lang="es-PR" sz="1600" b="1"/>
            <a:t>Administración</a:t>
          </a:r>
          <a:r>
            <a:rPr lang="es-PR" sz="1600"/>
            <a:t> </a:t>
          </a:r>
          <a:endParaRPr lang="es-PR" sz="1600" dirty="0"/>
        </a:p>
      </dgm:t>
    </dgm:pt>
    <dgm:pt modelId="{AB82BE45-8E94-470F-B58B-0974B787600A}" type="parTrans" cxnId="{4E8A6B49-DF4D-43B0-8C35-68329A164AFA}">
      <dgm:prSet/>
      <dgm:spPr/>
      <dgm:t>
        <a:bodyPr/>
        <a:lstStyle/>
        <a:p>
          <a:endParaRPr lang="es-PR" sz="1600">
            <a:solidFill>
              <a:schemeClr val="bg1"/>
            </a:solidFill>
          </a:endParaRPr>
        </a:p>
      </dgm:t>
    </dgm:pt>
    <dgm:pt modelId="{33AA2849-AEFF-4135-97E0-3CC48E588BB9}" type="sibTrans" cxnId="{4E8A6B49-DF4D-43B0-8C35-68329A164AFA}">
      <dgm:prSet/>
      <dgm:spPr/>
      <dgm:t>
        <a:bodyPr/>
        <a:lstStyle/>
        <a:p>
          <a:endParaRPr lang="es-PR" sz="1600">
            <a:solidFill>
              <a:schemeClr val="bg1"/>
            </a:solidFill>
          </a:endParaRPr>
        </a:p>
      </dgm:t>
    </dgm:pt>
    <dgm:pt modelId="{3BC19CBB-953E-449D-9C37-7BA5A9392109}">
      <dgm:prSet phldrT="[Text]" custT="1"/>
      <dgm:spPr/>
      <dgm:t>
        <a:bodyPr/>
        <a:lstStyle/>
        <a:p>
          <a:r>
            <a:rPr lang="es-PR" sz="1600"/>
            <a:t>Recursos humanos</a:t>
          </a:r>
          <a:endParaRPr lang="es-PR" sz="1600" dirty="0"/>
        </a:p>
      </dgm:t>
    </dgm:pt>
    <dgm:pt modelId="{6E6212A5-4DCF-4989-A927-5DC1AAC8B9A3}" type="parTrans" cxnId="{B973EDD4-AEFB-4C8D-8389-A00F76C77D05}">
      <dgm:prSet/>
      <dgm:spPr/>
      <dgm:t>
        <a:bodyPr/>
        <a:lstStyle/>
        <a:p>
          <a:endParaRPr lang="es-PR" sz="1600">
            <a:solidFill>
              <a:schemeClr val="bg1"/>
            </a:solidFill>
          </a:endParaRPr>
        </a:p>
      </dgm:t>
    </dgm:pt>
    <dgm:pt modelId="{9D377AE2-6FC2-4F45-A527-BD13D15EE6CC}" type="sibTrans" cxnId="{B973EDD4-AEFB-4C8D-8389-A00F76C77D05}">
      <dgm:prSet/>
      <dgm:spPr/>
      <dgm:t>
        <a:bodyPr/>
        <a:lstStyle/>
        <a:p>
          <a:endParaRPr lang="es-PR" sz="1600">
            <a:solidFill>
              <a:schemeClr val="bg1"/>
            </a:solidFill>
          </a:endParaRPr>
        </a:p>
      </dgm:t>
    </dgm:pt>
    <dgm:pt modelId="{B038D35C-1355-4C2E-BA4E-F8562AA1CA5B}">
      <dgm:prSet phldrT="[Text]" custT="1"/>
      <dgm:spPr/>
      <dgm:t>
        <a:bodyPr/>
        <a:lstStyle/>
        <a:p>
          <a:r>
            <a:rPr lang="es-PR" sz="1600"/>
            <a:t>Presupuesto</a:t>
          </a:r>
          <a:endParaRPr lang="es-PR" sz="1600" dirty="0"/>
        </a:p>
      </dgm:t>
    </dgm:pt>
    <dgm:pt modelId="{1003DAE6-EE67-4AAD-BB5E-BED11DA4FDA9}" type="parTrans" cxnId="{07B4A0A9-5764-43A6-BB54-253643453C36}">
      <dgm:prSet/>
      <dgm:spPr/>
      <dgm:t>
        <a:bodyPr/>
        <a:lstStyle/>
        <a:p>
          <a:endParaRPr lang="es-PR" sz="1600">
            <a:solidFill>
              <a:schemeClr val="bg1"/>
            </a:solidFill>
          </a:endParaRPr>
        </a:p>
      </dgm:t>
    </dgm:pt>
    <dgm:pt modelId="{099F1256-0941-4A94-8ADB-BE19415871B8}" type="sibTrans" cxnId="{07B4A0A9-5764-43A6-BB54-253643453C36}">
      <dgm:prSet/>
      <dgm:spPr/>
      <dgm:t>
        <a:bodyPr/>
        <a:lstStyle/>
        <a:p>
          <a:endParaRPr lang="es-PR" sz="1600">
            <a:solidFill>
              <a:schemeClr val="bg1"/>
            </a:solidFill>
          </a:endParaRPr>
        </a:p>
      </dgm:t>
    </dgm:pt>
    <dgm:pt modelId="{A1AA2DCD-D432-4124-B84E-2A3C1ABAA398}">
      <dgm:prSet phldrT="[Text]" custT="1"/>
      <dgm:spPr/>
      <dgm:t>
        <a:bodyPr/>
        <a:lstStyle/>
        <a:p>
          <a:r>
            <a:rPr lang="es-PR" sz="1600" dirty="0"/>
            <a:t>Cronograma</a:t>
          </a:r>
        </a:p>
      </dgm:t>
    </dgm:pt>
    <dgm:pt modelId="{C45F1DB8-D109-4888-B324-B403387DF265}" type="parTrans" cxnId="{6C67BD6B-288D-4307-B61A-B86BF341F9BC}">
      <dgm:prSet/>
      <dgm:spPr/>
      <dgm:t>
        <a:bodyPr/>
        <a:lstStyle/>
        <a:p>
          <a:endParaRPr lang="es-PR" sz="1600">
            <a:solidFill>
              <a:schemeClr val="bg1"/>
            </a:solidFill>
          </a:endParaRPr>
        </a:p>
      </dgm:t>
    </dgm:pt>
    <dgm:pt modelId="{170598FC-A3BE-4932-992D-FE39845EF7B1}" type="sibTrans" cxnId="{6C67BD6B-288D-4307-B61A-B86BF341F9BC}">
      <dgm:prSet/>
      <dgm:spPr/>
      <dgm:t>
        <a:bodyPr/>
        <a:lstStyle/>
        <a:p>
          <a:endParaRPr lang="es-PR" sz="1600">
            <a:solidFill>
              <a:schemeClr val="bg1"/>
            </a:solidFill>
          </a:endParaRPr>
        </a:p>
      </dgm:t>
    </dgm:pt>
    <dgm:pt modelId="{701AB40F-39CB-475C-9634-E52E2D211374}" type="pres">
      <dgm:prSet presAssocID="{DAED94B6-006E-4994-88F1-BC9A23CAFA4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DE24DC5-6287-40A4-92CA-67A65E83964B}" type="pres">
      <dgm:prSet presAssocID="{FA39CDC4-3253-4ED3-BB27-4DC1F4CB6206}" presName="root" presStyleCnt="0"/>
      <dgm:spPr/>
    </dgm:pt>
    <dgm:pt modelId="{23F79EA5-31BD-469A-BAF7-06E82121E2E6}" type="pres">
      <dgm:prSet presAssocID="{FA39CDC4-3253-4ED3-BB27-4DC1F4CB6206}" presName="rootComposite" presStyleCnt="0"/>
      <dgm:spPr/>
    </dgm:pt>
    <dgm:pt modelId="{66F45962-E381-4640-ACF3-09C1DEC64410}" type="pres">
      <dgm:prSet presAssocID="{FA39CDC4-3253-4ED3-BB27-4DC1F4CB6206}" presName="rootText" presStyleLbl="node1" presStyleIdx="0" presStyleCnt="4"/>
      <dgm:spPr/>
    </dgm:pt>
    <dgm:pt modelId="{C716F36C-A382-411A-B235-367B97356599}" type="pres">
      <dgm:prSet presAssocID="{FA39CDC4-3253-4ED3-BB27-4DC1F4CB6206}" presName="rootConnector" presStyleLbl="node1" presStyleIdx="0" presStyleCnt="4"/>
      <dgm:spPr/>
    </dgm:pt>
    <dgm:pt modelId="{3B23F1AA-E4B6-4B54-BBEA-36903264DAF2}" type="pres">
      <dgm:prSet presAssocID="{FA39CDC4-3253-4ED3-BB27-4DC1F4CB6206}" presName="childShape" presStyleCnt="0"/>
      <dgm:spPr/>
    </dgm:pt>
    <dgm:pt modelId="{867D9B27-356F-4CD0-A87C-AA2125D5F143}" type="pres">
      <dgm:prSet presAssocID="{EAF3749D-EA97-47C5-8376-B687B7E713F9}" presName="Name13" presStyleLbl="parChTrans1D2" presStyleIdx="0" presStyleCnt="16"/>
      <dgm:spPr/>
    </dgm:pt>
    <dgm:pt modelId="{BA96F063-0FCC-4B5F-9377-A2AA685A742F}" type="pres">
      <dgm:prSet presAssocID="{9540D539-4F87-4B85-82B3-CFC358B139BD}" presName="childText" presStyleLbl="bgAcc1" presStyleIdx="0" presStyleCnt="16">
        <dgm:presLayoutVars>
          <dgm:bulletEnabled val="1"/>
        </dgm:presLayoutVars>
      </dgm:prSet>
      <dgm:spPr/>
    </dgm:pt>
    <dgm:pt modelId="{099D5499-3046-4340-9BDE-981F2A00534A}" type="pres">
      <dgm:prSet presAssocID="{3F04B9E7-EEBE-4070-A0B3-406514F65949}" presName="Name13" presStyleLbl="parChTrans1D2" presStyleIdx="1" presStyleCnt="16"/>
      <dgm:spPr/>
    </dgm:pt>
    <dgm:pt modelId="{21820836-3C75-4456-9F61-9AA56736BBA9}" type="pres">
      <dgm:prSet presAssocID="{456D0C83-3F31-496A-B174-ED62B3F73227}" presName="childText" presStyleLbl="bgAcc1" presStyleIdx="1" presStyleCnt="16">
        <dgm:presLayoutVars>
          <dgm:bulletEnabled val="1"/>
        </dgm:presLayoutVars>
      </dgm:prSet>
      <dgm:spPr/>
    </dgm:pt>
    <dgm:pt modelId="{788F506F-4423-4806-A9BD-65FB5B8C5960}" type="pres">
      <dgm:prSet presAssocID="{10F5DCA9-B477-4639-9C5D-037EB4A4D235}" presName="Name13" presStyleLbl="parChTrans1D2" presStyleIdx="2" presStyleCnt="16"/>
      <dgm:spPr/>
    </dgm:pt>
    <dgm:pt modelId="{C03B482E-1AD0-43BE-A8D5-BBDA2AE8C218}" type="pres">
      <dgm:prSet presAssocID="{2EC7BA9E-DFAC-4D23-9E05-CE31A27ED1A9}" presName="childText" presStyleLbl="bgAcc1" presStyleIdx="2" presStyleCnt="16">
        <dgm:presLayoutVars>
          <dgm:bulletEnabled val="1"/>
        </dgm:presLayoutVars>
      </dgm:prSet>
      <dgm:spPr/>
    </dgm:pt>
    <dgm:pt modelId="{27F71853-8216-4410-8267-92BB64A8C3CB}" type="pres">
      <dgm:prSet presAssocID="{20FE78BB-ADE8-4DFD-AD16-C9CF279BE0A5}" presName="Name13" presStyleLbl="parChTrans1D2" presStyleIdx="3" presStyleCnt="16"/>
      <dgm:spPr/>
    </dgm:pt>
    <dgm:pt modelId="{B48B889F-ED72-447C-ADEC-DDD33F2CC133}" type="pres">
      <dgm:prSet presAssocID="{85AF0B67-D3BD-4D98-9A83-016A57F8E923}" presName="childText" presStyleLbl="bgAcc1" presStyleIdx="3" presStyleCnt="16">
        <dgm:presLayoutVars>
          <dgm:bulletEnabled val="1"/>
        </dgm:presLayoutVars>
      </dgm:prSet>
      <dgm:spPr/>
    </dgm:pt>
    <dgm:pt modelId="{05DF17F1-A2DC-4D48-926B-3A2CCFB815CE}" type="pres">
      <dgm:prSet presAssocID="{A8C0671A-7BCC-4E29-8032-7A1584391293}" presName="Name13" presStyleLbl="parChTrans1D2" presStyleIdx="4" presStyleCnt="16"/>
      <dgm:spPr/>
    </dgm:pt>
    <dgm:pt modelId="{3686913C-BF24-4FA5-AA7E-2C73B65CC946}" type="pres">
      <dgm:prSet presAssocID="{721E22B7-8DB3-458A-98C4-3CB987B6D4DC}" presName="childText" presStyleLbl="bgAcc1" presStyleIdx="4" presStyleCnt="16">
        <dgm:presLayoutVars>
          <dgm:bulletEnabled val="1"/>
        </dgm:presLayoutVars>
      </dgm:prSet>
      <dgm:spPr/>
    </dgm:pt>
    <dgm:pt modelId="{B50084A6-1218-4F0F-A819-0627294AA00B}" type="pres">
      <dgm:prSet presAssocID="{3ABDA6FD-E8F6-4B7A-A6EA-39227561400A}" presName="root" presStyleCnt="0"/>
      <dgm:spPr/>
    </dgm:pt>
    <dgm:pt modelId="{61CCE7CB-4150-4878-8942-E80E8D1B13F1}" type="pres">
      <dgm:prSet presAssocID="{3ABDA6FD-E8F6-4B7A-A6EA-39227561400A}" presName="rootComposite" presStyleCnt="0"/>
      <dgm:spPr/>
    </dgm:pt>
    <dgm:pt modelId="{E281A480-1E22-44D4-B461-3F79F591514D}" type="pres">
      <dgm:prSet presAssocID="{3ABDA6FD-E8F6-4B7A-A6EA-39227561400A}" presName="rootText" presStyleLbl="node1" presStyleIdx="1" presStyleCnt="4"/>
      <dgm:spPr/>
    </dgm:pt>
    <dgm:pt modelId="{711FF3F3-3D9A-4BB2-AB54-F7108CAD0E20}" type="pres">
      <dgm:prSet presAssocID="{3ABDA6FD-E8F6-4B7A-A6EA-39227561400A}" presName="rootConnector" presStyleLbl="node1" presStyleIdx="1" presStyleCnt="4"/>
      <dgm:spPr/>
    </dgm:pt>
    <dgm:pt modelId="{40D99337-BBBF-42CD-B2D8-DA907ED9E3B2}" type="pres">
      <dgm:prSet presAssocID="{3ABDA6FD-E8F6-4B7A-A6EA-39227561400A}" presName="childShape" presStyleCnt="0"/>
      <dgm:spPr/>
    </dgm:pt>
    <dgm:pt modelId="{284FF062-2D7D-4A65-AAAA-C775A4591ABF}" type="pres">
      <dgm:prSet presAssocID="{58502396-0E03-42C1-BC35-E0086F554EB7}" presName="Name13" presStyleLbl="parChTrans1D2" presStyleIdx="5" presStyleCnt="16"/>
      <dgm:spPr/>
    </dgm:pt>
    <dgm:pt modelId="{0D719C1D-13FF-4BC9-BD55-0FF960148B83}" type="pres">
      <dgm:prSet presAssocID="{C5B9FB0A-23A5-4E54-ABB8-3AB6033CF699}" presName="childText" presStyleLbl="bgAcc1" presStyleIdx="5" presStyleCnt="16" custScaleX="115924">
        <dgm:presLayoutVars>
          <dgm:bulletEnabled val="1"/>
        </dgm:presLayoutVars>
      </dgm:prSet>
      <dgm:spPr/>
    </dgm:pt>
    <dgm:pt modelId="{BC669619-A295-4B81-97AE-1958F215F036}" type="pres">
      <dgm:prSet presAssocID="{FF2DD139-B4A4-4D66-8CEE-55D181FCFC73}" presName="Name13" presStyleLbl="parChTrans1D2" presStyleIdx="6" presStyleCnt="16"/>
      <dgm:spPr/>
    </dgm:pt>
    <dgm:pt modelId="{CE63E8DE-0A8F-4071-8D74-F20F066BEE49}" type="pres">
      <dgm:prSet presAssocID="{788B4F78-8107-4FC5-8310-1D1B2897BBE7}" presName="childText" presStyleLbl="bgAcc1" presStyleIdx="6" presStyleCnt="16" custScaleX="111084">
        <dgm:presLayoutVars>
          <dgm:bulletEnabled val="1"/>
        </dgm:presLayoutVars>
      </dgm:prSet>
      <dgm:spPr/>
    </dgm:pt>
    <dgm:pt modelId="{50BAFAD1-70FC-4651-BFFB-B5943213241C}" type="pres">
      <dgm:prSet presAssocID="{000DCD86-51DB-49A2-8262-524EF4953441}" presName="Name13" presStyleLbl="parChTrans1D2" presStyleIdx="7" presStyleCnt="16"/>
      <dgm:spPr/>
    </dgm:pt>
    <dgm:pt modelId="{6AA011A0-4BB7-45D9-80A8-B7D73C52970E}" type="pres">
      <dgm:prSet presAssocID="{4A61CA9C-F0A6-452C-AE73-93A34080BACE}" presName="childText" presStyleLbl="bgAcc1" presStyleIdx="7" presStyleCnt="16">
        <dgm:presLayoutVars>
          <dgm:bulletEnabled val="1"/>
        </dgm:presLayoutVars>
      </dgm:prSet>
      <dgm:spPr/>
    </dgm:pt>
    <dgm:pt modelId="{73A82BD0-EE0B-4B21-9940-4E8020D05429}" type="pres">
      <dgm:prSet presAssocID="{DA2B1EEC-716F-42EC-8B4D-423324A52B6D}" presName="Name13" presStyleLbl="parChTrans1D2" presStyleIdx="8" presStyleCnt="16"/>
      <dgm:spPr/>
    </dgm:pt>
    <dgm:pt modelId="{39C75B4C-F93C-40C1-AFC6-45385CF6E7F9}" type="pres">
      <dgm:prSet presAssocID="{92A813C1-276E-4D1C-A0F0-9F0DDB158F20}" presName="childText" presStyleLbl="bgAcc1" presStyleIdx="8" presStyleCnt="16">
        <dgm:presLayoutVars>
          <dgm:bulletEnabled val="1"/>
        </dgm:presLayoutVars>
      </dgm:prSet>
      <dgm:spPr/>
    </dgm:pt>
    <dgm:pt modelId="{8BDE3445-2C9C-46F2-BFFC-15F5FD660C5A}" type="pres">
      <dgm:prSet presAssocID="{163400F7-0EE7-48D0-A077-885E0E3FF128}" presName="root" presStyleCnt="0"/>
      <dgm:spPr/>
    </dgm:pt>
    <dgm:pt modelId="{81BAB664-FEEE-4829-B262-CD66AB0AFD10}" type="pres">
      <dgm:prSet presAssocID="{163400F7-0EE7-48D0-A077-885E0E3FF128}" presName="rootComposite" presStyleCnt="0"/>
      <dgm:spPr/>
    </dgm:pt>
    <dgm:pt modelId="{AAA56378-4EB1-4699-A55E-8DFB4619B865}" type="pres">
      <dgm:prSet presAssocID="{163400F7-0EE7-48D0-A077-885E0E3FF128}" presName="rootText" presStyleLbl="node1" presStyleIdx="2" presStyleCnt="4"/>
      <dgm:spPr/>
    </dgm:pt>
    <dgm:pt modelId="{F4C0F2E1-5DBE-4FD0-AB2C-5589CFA9A1B2}" type="pres">
      <dgm:prSet presAssocID="{163400F7-0EE7-48D0-A077-885E0E3FF128}" presName="rootConnector" presStyleLbl="node1" presStyleIdx="2" presStyleCnt="4"/>
      <dgm:spPr/>
    </dgm:pt>
    <dgm:pt modelId="{4C402DD3-E6ED-4DEC-84B9-A32B66AC57D3}" type="pres">
      <dgm:prSet presAssocID="{163400F7-0EE7-48D0-A077-885E0E3FF128}" presName="childShape" presStyleCnt="0"/>
      <dgm:spPr/>
    </dgm:pt>
    <dgm:pt modelId="{6C5002C7-E03E-4FFB-90C1-4F87422100F5}" type="pres">
      <dgm:prSet presAssocID="{1CC2E0DA-F953-40E8-8182-73EEB7380E6C}" presName="Name13" presStyleLbl="parChTrans1D2" presStyleIdx="9" presStyleCnt="16"/>
      <dgm:spPr/>
    </dgm:pt>
    <dgm:pt modelId="{FB2B4733-AFC9-47C3-822F-4ACFD8F3EAA4}" type="pres">
      <dgm:prSet presAssocID="{D6D77DEC-A8D4-4695-8092-59B7171463F9}" presName="childText" presStyleLbl="bgAcc1" presStyleIdx="9" presStyleCnt="16">
        <dgm:presLayoutVars>
          <dgm:bulletEnabled val="1"/>
        </dgm:presLayoutVars>
      </dgm:prSet>
      <dgm:spPr/>
    </dgm:pt>
    <dgm:pt modelId="{94755397-1742-4226-AE8C-FBDD6907C8ED}" type="pres">
      <dgm:prSet presAssocID="{A6295923-932A-4145-915C-2FD194FD8558}" presName="Name13" presStyleLbl="parChTrans1D2" presStyleIdx="10" presStyleCnt="16"/>
      <dgm:spPr/>
    </dgm:pt>
    <dgm:pt modelId="{273B1A0E-7225-477A-A84E-E28CA95431A7}" type="pres">
      <dgm:prSet presAssocID="{AE536E8B-BD37-48D2-BC08-E66FB222A96D}" presName="childText" presStyleLbl="bgAcc1" presStyleIdx="10" presStyleCnt="16">
        <dgm:presLayoutVars>
          <dgm:bulletEnabled val="1"/>
        </dgm:presLayoutVars>
      </dgm:prSet>
      <dgm:spPr/>
    </dgm:pt>
    <dgm:pt modelId="{0BDF83A0-6C5E-46B1-8D3D-663099E2C1E4}" type="pres">
      <dgm:prSet presAssocID="{5E58C916-7CD5-4FA9-A2F3-DF29FD209C7A}" presName="Name13" presStyleLbl="parChTrans1D2" presStyleIdx="11" presStyleCnt="16"/>
      <dgm:spPr/>
    </dgm:pt>
    <dgm:pt modelId="{18020951-1736-468B-BAA1-18CC6431E924}" type="pres">
      <dgm:prSet presAssocID="{5E8DADC9-53EF-4680-9EE7-FBB0E44D5987}" presName="childText" presStyleLbl="bgAcc1" presStyleIdx="11" presStyleCnt="16">
        <dgm:presLayoutVars>
          <dgm:bulletEnabled val="1"/>
        </dgm:presLayoutVars>
      </dgm:prSet>
      <dgm:spPr/>
    </dgm:pt>
    <dgm:pt modelId="{EF64C4E5-4D59-40F3-A014-35EFC161454B}" type="pres">
      <dgm:prSet presAssocID="{0F58381B-1E34-46F8-B74D-0C8AE5D016A4}" presName="Name13" presStyleLbl="parChTrans1D2" presStyleIdx="12" presStyleCnt="16"/>
      <dgm:spPr/>
    </dgm:pt>
    <dgm:pt modelId="{4209257C-1DEE-46AD-BC13-36D240463981}" type="pres">
      <dgm:prSet presAssocID="{7AC1F487-478E-4CB6-B3A1-DB5E319ECE56}" presName="childText" presStyleLbl="bgAcc1" presStyleIdx="12" presStyleCnt="16">
        <dgm:presLayoutVars>
          <dgm:bulletEnabled val="1"/>
        </dgm:presLayoutVars>
      </dgm:prSet>
      <dgm:spPr/>
    </dgm:pt>
    <dgm:pt modelId="{7B366CE7-9B90-4E03-A2DC-C7E6DA6C861C}" type="pres">
      <dgm:prSet presAssocID="{F081F216-13AE-4616-AFB7-45C83FBA94CF}" presName="root" presStyleCnt="0"/>
      <dgm:spPr/>
    </dgm:pt>
    <dgm:pt modelId="{DE42BD02-1DF6-4B2E-BA73-99376EEBE0B8}" type="pres">
      <dgm:prSet presAssocID="{F081F216-13AE-4616-AFB7-45C83FBA94CF}" presName="rootComposite" presStyleCnt="0"/>
      <dgm:spPr/>
    </dgm:pt>
    <dgm:pt modelId="{8ACB8F55-822D-4F34-B535-51CAA3597200}" type="pres">
      <dgm:prSet presAssocID="{F081F216-13AE-4616-AFB7-45C83FBA94CF}" presName="rootText" presStyleLbl="node1" presStyleIdx="3" presStyleCnt="4"/>
      <dgm:spPr/>
    </dgm:pt>
    <dgm:pt modelId="{50B64123-7F53-4068-8CF0-6E9C4E03E696}" type="pres">
      <dgm:prSet presAssocID="{F081F216-13AE-4616-AFB7-45C83FBA94CF}" presName="rootConnector" presStyleLbl="node1" presStyleIdx="3" presStyleCnt="4"/>
      <dgm:spPr/>
    </dgm:pt>
    <dgm:pt modelId="{AF091020-B644-44F9-A502-6844364A9EC4}" type="pres">
      <dgm:prSet presAssocID="{F081F216-13AE-4616-AFB7-45C83FBA94CF}" presName="childShape" presStyleCnt="0"/>
      <dgm:spPr/>
    </dgm:pt>
    <dgm:pt modelId="{B28F45A8-79C4-46C0-AB30-CC77323BC805}" type="pres">
      <dgm:prSet presAssocID="{6E6212A5-4DCF-4989-A927-5DC1AAC8B9A3}" presName="Name13" presStyleLbl="parChTrans1D2" presStyleIdx="13" presStyleCnt="16"/>
      <dgm:spPr/>
    </dgm:pt>
    <dgm:pt modelId="{042A5039-C08A-4B36-9074-A4BCF9872F73}" type="pres">
      <dgm:prSet presAssocID="{3BC19CBB-953E-449D-9C37-7BA5A9392109}" presName="childText" presStyleLbl="bgAcc1" presStyleIdx="13" presStyleCnt="16">
        <dgm:presLayoutVars>
          <dgm:bulletEnabled val="1"/>
        </dgm:presLayoutVars>
      </dgm:prSet>
      <dgm:spPr/>
    </dgm:pt>
    <dgm:pt modelId="{03ED65EF-6622-4CE7-92AB-ACBE6CA79513}" type="pres">
      <dgm:prSet presAssocID="{1003DAE6-EE67-4AAD-BB5E-BED11DA4FDA9}" presName="Name13" presStyleLbl="parChTrans1D2" presStyleIdx="14" presStyleCnt="16"/>
      <dgm:spPr/>
    </dgm:pt>
    <dgm:pt modelId="{1E2E0102-6501-488A-9572-62FED930D9C0}" type="pres">
      <dgm:prSet presAssocID="{B038D35C-1355-4C2E-BA4E-F8562AA1CA5B}" presName="childText" presStyleLbl="bgAcc1" presStyleIdx="14" presStyleCnt="16">
        <dgm:presLayoutVars>
          <dgm:bulletEnabled val="1"/>
        </dgm:presLayoutVars>
      </dgm:prSet>
      <dgm:spPr/>
    </dgm:pt>
    <dgm:pt modelId="{75078CEB-CF40-4793-893A-0CEEE43B6893}" type="pres">
      <dgm:prSet presAssocID="{C45F1DB8-D109-4888-B324-B403387DF265}" presName="Name13" presStyleLbl="parChTrans1D2" presStyleIdx="15" presStyleCnt="16"/>
      <dgm:spPr/>
    </dgm:pt>
    <dgm:pt modelId="{14CFF427-E39A-477A-AE84-962DC211CA30}" type="pres">
      <dgm:prSet presAssocID="{A1AA2DCD-D432-4124-B84E-2A3C1ABAA398}" presName="childText" presStyleLbl="bgAcc1" presStyleIdx="15" presStyleCnt="16">
        <dgm:presLayoutVars>
          <dgm:bulletEnabled val="1"/>
        </dgm:presLayoutVars>
      </dgm:prSet>
      <dgm:spPr/>
    </dgm:pt>
  </dgm:ptLst>
  <dgm:cxnLst>
    <dgm:cxn modelId="{7277FF00-624F-411E-AC55-2E7B6F471344}" srcId="{163400F7-0EE7-48D0-A077-885E0E3FF128}" destId="{7AC1F487-478E-4CB6-B3A1-DB5E319ECE56}" srcOrd="3" destOrd="0" parTransId="{0F58381B-1E34-46F8-B74D-0C8AE5D016A4}" sibTransId="{7377E55D-482C-47BB-8CF0-BF8FA22F7BD9}"/>
    <dgm:cxn modelId="{9ACCE201-1409-404B-BE92-2B0C4E630E09}" type="presOf" srcId="{F081F216-13AE-4616-AFB7-45C83FBA94CF}" destId="{50B64123-7F53-4068-8CF0-6E9C4E03E696}" srcOrd="1" destOrd="0" presId="urn:microsoft.com/office/officeart/2005/8/layout/hierarchy3"/>
    <dgm:cxn modelId="{200A1903-E406-4AD5-A9AE-DBC8D570C61F}" srcId="{163400F7-0EE7-48D0-A077-885E0E3FF128}" destId="{5E8DADC9-53EF-4680-9EE7-FBB0E44D5987}" srcOrd="2" destOrd="0" parTransId="{5E58C916-7CD5-4FA9-A2F3-DF29FD209C7A}" sibTransId="{50DE1292-010D-405F-9BD0-B7171449651C}"/>
    <dgm:cxn modelId="{2A252705-5BE4-4BE3-972B-ED963314712C}" type="presOf" srcId="{163400F7-0EE7-48D0-A077-885E0E3FF128}" destId="{AAA56378-4EB1-4699-A55E-8DFB4619B865}" srcOrd="0" destOrd="0" presId="urn:microsoft.com/office/officeart/2005/8/layout/hierarchy3"/>
    <dgm:cxn modelId="{F5D7630C-09DB-41BA-A474-134708FC8569}" type="presOf" srcId="{58502396-0E03-42C1-BC35-E0086F554EB7}" destId="{284FF062-2D7D-4A65-AAAA-C775A4591ABF}" srcOrd="0" destOrd="0" presId="urn:microsoft.com/office/officeart/2005/8/layout/hierarchy3"/>
    <dgm:cxn modelId="{7F58EE11-F416-4E53-B2B1-50329AEA2087}" type="presOf" srcId="{AE536E8B-BD37-48D2-BC08-E66FB222A96D}" destId="{273B1A0E-7225-477A-A84E-E28CA95431A7}" srcOrd="0" destOrd="0" presId="urn:microsoft.com/office/officeart/2005/8/layout/hierarchy3"/>
    <dgm:cxn modelId="{D2D23D14-99A9-414C-9666-C2A1FD404B9C}" type="presOf" srcId="{DAED94B6-006E-4994-88F1-BC9A23CAFA45}" destId="{701AB40F-39CB-475C-9634-E52E2D211374}" srcOrd="0" destOrd="0" presId="urn:microsoft.com/office/officeart/2005/8/layout/hierarchy3"/>
    <dgm:cxn modelId="{CC518D15-A31E-444E-BB63-3F30249AF164}" type="presOf" srcId="{788B4F78-8107-4FC5-8310-1D1B2897BBE7}" destId="{CE63E8DE-0A8F-4071-8D74-F20F066BEE49}" srcOrd="0" destOrd="0" presId="urn:microsoft.com/office/officeart/2005/8/layout/hierarchy3"/>
    <dgm:cxn modelId="{CD794717-20BA-4995-BCEF-048E996214C8}" type="presOf" srcId="{9540D539-4F87-4B85-82B3-CFC358B139BD}" destId="{BA96F063-0FCC-4B5F-9377-A2AA685A742F}" srcOrd="0" destOrd="0" presId="urn:microsoft.com/office/officeart/2005/8/layout/hierarchy3"/>
    <dgm:cxn modelId="{2811AA17-CD58-4B4D-ACA3-D87827C1334E}" srcId="{3ABDA6FD-E8F6-4B7A-A6EA-39227561400A}" destId="{788B4F78-8107-4FC5-8310-1D1B2897BBE7}" srcOrd="1" destOrd="0" parTransId="{FF2DD139-B4A4-4D66-8CEE-55D181FCFC73}" sibTransId="{6541A190-7E4D-4150-A8E8-ED089D4271FD}"/>
    <dgm:cxn modelId="{37CEB81D-0F99-4191-A981-52FEDC5A8EB9}" type="presOf" srcId="{DA2B1EEC-716F-42EC-8B4D-423324A52B6D}" destId="{73A82BD0-EE0B-4B21-9940-4E8020D05429}" srcOrd="0" destOrd="0" presId="urn:microsoft.com/office/officeart/2005/8/layout/hierarchy3"/>
    <dgm:cxn modelId="{371D841F-C2A4-4E45-A7C1-24FA909CB75A}" srcId="{3ABDA6FD-E8F6-4B7A-A6EA-39227561400A}" destId="{92A813C1-276E-4D1C-A0F0-9F0DDB158F20}" srcOrd="3" destOrd="0" parTransId="{DA2B1EEC-716F-42EC-8B4D-423324A52B6D}" sibTransId="{82ACD4BE-93D4-461C-9EE0-CFB5058B3616}"/>
    <dgm:cxn modelId="{CA5D851F-6EB6-40AA-9E28-7F0F074E42AF}" type="presOf" srcId="{92A813C1-276E-4D1C-A0F0-9F0DDB158F20}" destId="{39C75B4C-F93C-40C1-AFC6-45385CF6E7F9}" srcOrd="0" destOrd="0" presId="urn:microsoft.com/office/officeart/2005/8/layout/hierarchy3"/>
    <dgm:cxn modelId="{37DB7A28-8561-4C4A-8F3A-2FD961F95984}" type="presOf" srcId="{3F04B9E7-EEBE-4070-A0B3-406514F65949}" destId="{099D5499-3046-4340-9BDE-981F2A00534A}" srcOrd="0" destOrd="0" presId="urn:microsoft.com/office/officeart/2005/8/layout/hierarchy3"/>
    <dgm:cxn modelId="{F5DA0F2A-487F-4460-AE74-FE89341C2C68}" srcId="{3ABDA6FD-E8F6-4B7A-A6EA-39227561400A}" destId="{4A61CA9C-F0A6-452C-AE73-93A34080BACE}" srcOrd="2" destOrd="0" parTransId="{000DCD86-51DB-49A2-8262-524EF4953441}" sibTransId="{46020499-852C-4E1C-AD71-902B963B779B}"/>
    <dgm:cxn modelId="{5C26EE31-DEBB-496C-B7D6-916ADE3DC4AB}" type="presOf" srcId="{7AC1F487-478E-4CB6-B3A1-DB5E319ECE56}" destId="{4209257C-1DEE-46AD-BC13-36D240463981}" srcOrd="0" destOrd="0" presId="urn:microsoft.com/office/officeart/2005/8/layout/hierarchy3"/>
    <dgm:cxn modelId="{AC7C3C3F-2F75-4045-8449-0A6BD6C345A6}" srcId="{3ABDA6FD-E8F6-4B7A-A6EA-39227561400A}" destId="{C5B9FB0A-23A5-4E54-ABB8-3AB6033CF699}" srcOrd="0" destOrd="0" parTransId="{58502396-0E03-42C1-BC35-E0086F554EB7}" sibTransId="{58FD8ED7-1A85-4264-BDE4-9CDFEF206A1C}"/>
    <dgm:cxn modelId="{B7AAC63F-E140-4362-9250-32720EBB931E}" srcId="{DAED94B6-006E-4994-88F1-BC9A23CAFA45}" destId="{163400F7-0EE7-48D0-A077-885E0E3FF128}" srcOrd="2" destOrd="0" parTransId="{0AECF12A-8F35-4864-8826-172361011615}" sibTransId="{B7F08B5D-B79C-4550-8F7D-32AA29E78C89}"/>
    <dgm:cxn modelId="{F572C240-48E5-495B-8ED3-54C5642A9711}" type="presOf" srcId="{85AF0B67-D3BD-4D98-9A83-016A57F8E923}" destId="{B48B889F-ED72-447C-ADEC-DDD33F2CC133}" srcOrd="0" destOrd="0" presId="urn:microsoft.com/office/officeart/2005/8/layout/hierarchy3"/>
    <dgm:cxn modelId="{FB80C741-1192-4B1E-860A-E58BF80C7627}" type="presOf" srcId="{1CC2E0DA-F953-40E8-8182-73EEB7380E6C}" destId="{6C5002C7-E03E-4FFB-90C1-4F87422100F5}" srcOrd="0" destOrd="0" presId="urn:microsoft.com/office/officeart/2005/8/layout/hierarchy3"/>
    <dgm:cxn modelId="{CDCA5643-EFE8-4FD5-8E40-25EB718E6BE5}" type="presOf" srcId="{5E8DADC9-53EF-4680-9EE7-FBB0E44D5987}" destId="{18020951-1736-468B-BAA1-18CC6431E924}" srcOrd="0" destOrd="0" presId="urn:microsoft.com/office/officeart/2005/8/layout/hierarchy3"/>
    <dgm:cxn modelId="{DFB66445-46D5-4B1E-9624-C0D95ED91BDD}" type="presOf" srcId="{2EC7BA9E-DFAC-4D23-9E05-CE31A27ED1A9}" destId="{C03B482E-1AD0-43BE-A8D5-BBDA2AE8C218}" srcOrd="0" destOrd="0" presId="urn:microsoft.com/office/officeart/2005/8/layout/hierarchy3"/>
    <dgm:cxn modelId="{4E8A6B49-DF4D-43B0-8C35-68329A164AFA}" srcId="{DAED94B6-006E-4994-88F1-BC9A23CAFA45}" destId="{F081F216-13AE-4616-AFB7-45C83FBA94CF}" srcOrd="3" destOrd="0" parTransId="{AB82BE45-8E94-470F-B58B-0974B787600A}" sibTransId="{33AA2849-AEFF-4135-97E0-3CC48E588BB9}"/>
    <dgm:cxn modelId="{F15DF95D-C806-42AE-A167-A24E7CCC4ED3}" type="presOf" srcId="{D6D77DEC-A8D4-4695-8092-59B7171463F9}" destId="{FB2B4733-AFC9-47C3-822F-4ACFD8F3EAA4}" srcOrd="0" destOrd="0" presId="urn:microsoft.com/office/officeart/2005/8/layout/hierarchy3"/>
    <dgm:cxn modelId="{28F04B64-3760-4E38-B990-C291F82FFF93}" type="presOf" srcId="{5E58C916-7CD5-4FA9-A2F3-DF29FD209C7A}" destId="{0BDF83A0-6C5E-46B1-8D3D-663099E2C1E4}" srcOrd="0" destOrd="0" presId="urn:microsoft.com/office/officeart/2005/8/layout/hierarchy3"/>
    <dgm:cxn modelId="{A4A9C664-3EF2-41F6-8F58-3A95DDDE6C34}" type="presOf" srcId="{A8C0671A-7BCC-4E29-8032-7A1584391293}" destId="{05DF17F1-A2DC-4D48-926B-3A2CCFB815CE}" srcOrd="0" destOrd="0" presId="urn:microsoft.com/office/officeart/2005/8/layout/hierarchy3"/>
    <dgm:cxn modelId="{CDD5E164-7838-47D9-AA83-768A726818D3}" type="presOf" srcId="{C5B9FB0A-23A5-4E54-ABB8-3AB6033CF699}" destId="{0D719C1D-13FF-4BC9-BD55-0FF960148B83}" srcOrd="0" destOrd="0" presId="urn:microsoft.com/office/officeart/2005/8/layout/hierarchy3"/>
    <dgm:cxn modelId="{6C67BD6B-288D-4307-B61A-B86BF341F9BC}" srcId="{F081F216-13AE-4616-AFB7-45C83FBA94CF}" destId="{A1AA2DCD-D432-4124-B84E-2A3C1ABAA398}" srcOrd="2" destOrd="0" parTransId="{C45F1DB8-D109-4888-B324-B403387DF265}" sibTransId="{170598FC-A3BE-4932-992D-FE39845EF7B1}"/>
    <dgm:cxn modelId="{2CA41073-5A06-4AFB-BB23-293EB6E1B914}" type="presOf" srcId="{B038D35C-1355-4C2E-BA4E-F8562AA1CA5B}" destId="{1E2E0102-6501-488A-9572-62FED930D9C0}" srcOrd="0" destOrd="0" presId="urn:microsoft.com/office/officeart/2005/8/layout/hierarchy3"/>
    <dgm:cxn modelId="{41C30F75-B933-484B-86E7-E8EBD54A0FC3}" type="presOf" srcId="{721E22B7-8DB3-458A-98C4-3CB987B6D4DC}" destId="{3686913C-BF24-4FA5-AA7E-2C73B65CC946}" srcOrd="0" destOrd="0" presId="urn:microsoft.com/office/officeart/2005/8/layout/hierarchy3"/>
    <dgm:cxn modelId="{319C8075-8C07-4046-A103-B14CA8E9365A}" type="presOf" srcId="{F081F216-13AE-4616-AFB7-45C83FBA94CF}" destId="{8ACB8F55-822D-4F34-B535-51CAA3597200}" srcOrd="0" destOrd="0" presId="urn:microsoft.com/office/officeart/2005/8/layout/hierarchy3"/>
    <dgm:cxn modelId="{7FB47676-FFC5-4A5A-AA2A-8A6587E5365A}" srcId="{FA39CDC4-3253-4ED3-BB27-4DC1F4CB6206}" destId="{9540D539-4F87-4B85-82B3-CFC358B139BD}" srcOrd="0" destOrd="0" parTransId="{EAF3749D-EA97-47C5-8376-B687B7E713F9}" sibTransId="{35B74E2F-FFB1-4877-BEE7-C3AAB5561986}"/>
    <dgm:cxn modelId="{3C44CB7B-D01C-4EF8-91A9-E4D20E73EBBF}" type="presOf" srcId="{456D0C83-3F31-496A-B174-ED62B3F73227}" destId="{21820836-3C75-4456-9F61-9AA56736BBA9}" srcOrd="0" destOrd="0" presId="urn:microsoft.com/office/officeart/2005/8/layout/hierarchy3"/>
    <dgm:cxn modelId="{8BDEC47D-4B7E-454E-AD7F-2692C3A2FC09}" type="presOf" srcId="{FA39CDC4-3253-4ED3-BB27-4DC1F4CB6206}" destId="{C716F36C-A382-411A-B235-367B97356599}" srcOrd="1" destOrd="0" presId="urn:microsoft.com/office/officeart/2005/8/layout/hierarchy3"/>
    <dgm:cxn modelId="{558B6280-71C2-4C85-AAED-68A22934991C}" type="presOf" srcId="{0F58381B-1E34-46F8-B74D-0C8AE5D016A4}" destId="{EF64C4E5-4D59-40F3-A014-35EFC161454B}" srcOrd="0" destOrd="0" presId="urn:microsoft.com/office/officeart/2005/8/layout/hierarchy3"/>
    <dgm:cxn modelId="{0EED2C87-1BEF-4CA6-B5E7-CD456A72FF0C}" type="presOf" srcId="{A6295923-932A-4145-915C-2FD194FD8558}" destId="{94755397-1742-4226-AE8C-FBDD6907C8ED}" srcOrd="0" destOrd="0" presId="urn:microsoft.com/office/officeart/2005/8/layout/hierarchy3"/>
    <dgm:cxn modelId="{0B6CDA8A-9710-4683-9998-DCFB41E77223}" type="presOf" srcId="{3BC19CBB-953E-449D-9C37-7BA5A9392109}" destId="{042A5039-C08A-4B36-9074-A4BCF9872F73}" srcOrd="0" destOrd="0" presId="urn:microsoft.com/office/officeart/2005/8/layout/hierarchy3"/>
    <dgm:cxn modelId="{47DDC690-8394-49B8-97B8-07AD2DF1DCA2}" srcId="{FA39CDC4-3253-4ED3-BB27-4DC1F4CB6206}" destId="{85AF0B67-D3BD-4D98-9A83-016A57F8E923}" srcOrd="3" destOrd="0" parTransId="{20FE78BB-ADE8-4DFD-AD16-C9CF279BE0A5}" sibTransId="{277EC9C8-0B31-4C04-A309-E5988F66ACAA}"/>
    <dgm:cxn modelId="{3659F798-4912-44B1-AD83-28062AA157DE}" srcId="{FA39CDC4-3253-4ED3-BB27-4DC1F4CB6206}" destId="{2EC7BA9E-DFAC-4D23-9E05-CE31A27ED1A9}" srcOrd="2" destOrd="0" parTransId="{10F5DCA9-B477-4639-9C5D-037EB4A4D235}" sibTransId="{9DBC23A1-247B-48A7-BA2E-86D3B76A5A11}"/>
    <dgm:cxn modelId="{27EF10A1-98FA-4122-B954-C91D5CD0771D}" srcId="{DAED94B6-006E-4994-88F1-BC9A23CAFA45}" destId="{FA39CDC4-3253-4ED3-BB27-4DC1F4CB6206}" srcOrd="0" destOrd="0" parTransId="{6FB62D6B-7F58-410B-8343-84C4867A471B}" sibTransId="{5667760D-DD26-40BB-AE3F-FD83ED2CC48E}"/>
    <dgm:cxn modelId="{F9F7E8A3-C4CC-4E4D-897F-52E0E8D05BB7}" srcId="{163400F7-0EE7-48D0-A077-885E0E3FF128}" destId="{D6D77DEC-A8D4-4695-8092-59B7171463F9}" srcOrd="0" destOrd="0" parTransId="{1CC2E0DA-F953-40E8-8182-73EEB7380E6C}" sibTransId="{3730659E-4800-45B5-BA99-9E51F7C6CE1A}"/>
    <dgm:cxn modelId="{7F004BA7-5098-4A14-A1FB-1726F3BB6B80}" type="presOf" srcId="{4A61CA9C-F0A6-452C-AE73-93A34080BACE}" destId="{6AA011A0-4BB7-45D9-80A8-B7D73C52970E}" srcOrd="0" destOrd="0" presId="urn:microsoft.com/office/officeart/2005/8/layout/hierarchy3"/>
    <dgm:cxn modelId="{07B4A0A9-5764-43A6-BB54-253643453C36}" srcId="{F081F216-13AE-4616-AFB7-45C83FBA94CF}" destId="{B038D35C-1355-4C2E-BA4E-F8562AA1CA5B}" srcOrd="1" destOrd="0" parTransId="{1003DAE6-EE67-4AAD-BB5E-BED11DA4FDA9}" sibTransId="{099F1256-0941-4A94-8ADB-BE19415871B8}"/>
    <dgm:cxn modelId="{B9095BAB-228D-473C-8FE7-C3A96A7597ED}" type="presOf" srcId="{1003DAE6-EE67-4AAD-BB5E-BED11DA4FDA9}" destId="{03ED65EF-6622-4CE7-92AB-ACBE6CA79513}" srcOrd="0" destOrd="0" presId="urn:microsoft.com/office/officeart/2005/8/layout/hierarchy3"/>
    <dgm:cxn modelId="{4C8562AC-D408-4F4B-8A53-93FAA081AC9F}" type="presOf" srcId="{000DCD86-51DB-49A2-8262-524EF4953441}" destId="{50BAFAD1-70FC-4651-BFFB-B5943213241C}" srcOrd="0" destOrd="0" presId="urn:microsoft.com/office/officeart/2005/8/layout/hierarchy3"/>
    <dgm:cxn modelId="{BC9BB3B5-B11A-4389-89B0-28032A823927}" type="presOf" srcId="{163400F7-0EE7-48D0-A077-885E0E3FF128}" destId="{F4C0F2E1-5DBE-4FD0-AB2C-5589CFA9A1B2}" srcOrd="1" destOrd="0" presId="urn:microsoft.com/office/officeart/2005/8/layout/hierarchy3"/>
    <dgm:cxn modelId="{8A3F45BA-16F7-4AB5-AA58-22696A57C531}" type="presOf" srcId="{A1AA2DCD-D432-4124-B84E-2A3C1ABAA398}" destId="{14CFF427-E39A-477A-AE84-962DC211CA30}" srcOrd="0" destOrd="0" presId="urn:microsoft.com/office/officeart/2005/8/layout/hierarchy3"/>
    <dgm:cxn modelId="{B936C4BA-A96A-4B79-9C46-81D891EA75B0}" type="presOf" srcId="{3ABDA6FD-E8F6-4B7A-A6EA-39227561400A}" destId="{711FF3F3-3D9A-4BB2-AB54-F7108CAD0E20}" srcOrd="1" destOrd="0" presId="urn:microsoft.com/office/officeart/2005/8/layout/hierarchy3"/>
    <dgm:cxn modelId="{A15BC0BD-2EE2-4C39-8808-B2D9BA81D1C2}" srcId="{DAED94B6-006E-4994-88F1-BC9A23CAFA45}" destId="{3ABDA6FD-E8F6-4B7A-A6EA-39227561400A}" srcOrd="1" destOrd="0" parTransId="{7AA5604D-EE45-423A-989E-6BD7711052AE}" sibTransId="{640504FB-AC08-4D8B-8E77-0D4CED394071}"/>
    <dgm:cxn modelId="{D72182C9-A762-4EEE-9339-EC264DF319C0}" type="presOf" srcId="{FA39CDC4-3253-4ED3-BB27-4DC1F4CB6206}" destId="{66F45962-E381-4640-ACF3-09C1DEC64410}" srcOrd="0" destOrd="0" presId="urn:microsoft.com/office/officeart/2005/8/layout/hierarchy3"/>
    <dgm:cxn modelId="{5592FDCB-E628-4F29-8088-BD06F8E87175}" srcId="{FA39CDC4-3253-4ED3-BB27-4DC1F4CB6206}" destId="{721E22B7-8DB3-458A-98C4-3CB987B6D4DC}" srcOrd="4" destOrd="0" parTransId="{A8C0671A-7BCC-4E29-8032-7A1584391293}" sibTransId="{5DA6171A-5104-4F86-BF7C-9E4AAE9BDA21}"/>
    <dgm:cxn modelId="{478AE9CE-AB45-4B03-B2E4-18F8134A57E0}" type="presOf" srcId="{EAF3749D-EA97-47C5-8376-B687B7E713F9}" destId="{867D9B27-356F-4CD0-A87C-AA2125D5F143}" srcOrd="0" destOrd="0" presId="urn:microsoft.com/office/officeart/2005/8/layout/hierarchy3"/>
    <dgm:cxn modelId="{93D9F4CF-F316-4F74-848D-535F4ED7C39E}" type="presOf" srcId="{10F5DCA9-B477-4639-9C5D-037EB4A4D235}" destId="{788F506F-4423-4806-A9BD-65FB5B8C5960}" srcOrd="0" destOrd="0" presId="urn:microsoft.com/office/officeart/2005/8/layout/hierarchy3"/>
    <dgm:cxn modelId="{B973EDD4-AEFB-4C8D-8389-A00F76C77D05}" srcId="{F081F216-13AE-4616-AFB7-45C83FBA94CF}" destId="{3BC19CBB-953E-449D-9C37-7BA5A9392109}" srcOrd="0" destOrd="0" parTransId="{6E6212A5-4DCF-4989-A927-5DC1AAC8B9A3}" sibTransId="{9D377AE2-6FC2-4F45-A527-BD13D15EE6CC}"/>
    <dgm:cxn modelId="{40D9C9D5-1478-4397-B943-9C4FCB1FA9EB}" type="presOf" srcId="{C45F1DB8-D109-4888-B324-B403387DF265}" destId="{75078CEB-CF40-4793-893A-0CEEE43B6893}" srcOrd="0" destOrd="0" presId="urn:microsoft.com/office/officeart/2005/8/layout/hierarchy3"/>
    <dgm:cxn modelId="{DE21BEF1-C026-488D-B131-210BD40B7C59}" srcId="{FA39CDC4-3253-4ED3-BB27-4DC1F4CB6206}" destId="{456D0C83-3F31-496A-B174-ED62B3F73227}" srcOrd="1" destOrd="0" parTransId="{3F04B9E7-EEBE-4070-A0B3-406514F65949}" sibTransId="{162BD648-D38F-42FE-B6DF-8ACFD8405684}"/>
    <dgm:cxn modelId="{F817C3F5-B270-4071-A650-BD9B3B9B86DD}" type="presOf" srcId="{20FE78BB-ADE8-4DFD-AD16-C9CF279BE0A5}" destId="{27F71853-8216-4410-8267-92BB64A8C3CB}" srcOrd="0" destOrd="0" presId="urn:microsoft.com/office/officeart/2005/8/layout/hierarchy3"/>
    <dgm:cxn modelId="{873EEDF6-9727-4A20-87B7-489C5F2C03D2}" type="presOf" srcId="{FF2DD139-B4A4-4D66-8CEE-55D181FCFC73}" destId="{BC669619-A295-4B81-97AE-1958F215F036}" srcOrd="0" destOrd="0" presId="urn:microsoft.com/office/officeart/2005/8/layout/hierarchy3"/>
    <dgm:cxn modelId="{6CCC92F9-3EFB-4195-B874-34AA612A11B4}" type="presOf" srcId="{6E6212A5-4DCF-4989-A927-5DC1AAC8B9A3}" destId="{B28F45A8-79C4-46C0-AB30-CC77323BC805}" srcOrd="0" destOrd="0" presId="urn:microsoft.com/office/officeart/2005/8/layout/hierarchy3"/>
    <dgm:cxn modelId="{23B734FE-20B6-40D7-9027-69CF1641D0F1}" srcId="{163400F7-0EE7-48D0-A077-885E0E3FF128}" destId="{AE536E8B-BD37-48D2-BC08-E66FB222A96D}" srcOrd="1" destOrd="0" parTransId="{A6295923-932A-4145-915C-2FD194FD8558}" sibTransId="{E00C11D2-3F9C-4605-965A-4769D5852D11}"/>
    <dgm:cxn modelId="{8E18C6FF-6C40-4860-B84E-BF6D20EBDF66}" type="presOf" srcId="{3ABDA6FD-E8F6-4B7A-A6EA-39227561400A}" destId="{E281A480-1E22-44D4-B461-3F79F591514D}" srcOrd="0" destOrd="0" presId="urn:microsoft.com/office/officeart/2005/8/layout/hierarchy3"/>
    <dgm:cxn modelId="{4CDCF570-EA70-4F1A-83D1-3757C250B3B6}" type="presParOf" srcId="{701AB40F-39CB-475C-9634-E52E2D211374}" destId="{1DE24DC5-6287-40A4-92CA-67A65E83964B}" srcOrd="0" destOrd="0" presId="urn:microsoft.com/office/officeart/2005/8/layout/hierarchy3"/>
    <dgm:cxn modelId="{54FB81A0-0329-4711-91C9-586751BCFF29}" type="presParOf" srcId="{1DE24DC5-6287-40A4-92CA-67A65E83964B}" destId="{23F79EA5-31BD-469A-BAF7-06E82121E2E6}" srcOrd="0" destOrd="0" presId="urn:microsoft.com/office/officeart/2005/8/layout/hierarchy3"/>
    <dgm:cxn modelId="{A2DC649B-3922-4457-8FC7-B81DB3DB1CA8}" type="presParOf" srcId="{23F79EA5-31BD-469A-BAF7-06E82121E2E6}" destId="{66F45962-E381-4640-ACF3-09C1DEC64410}" srcOrd="0" destOrd="0" presId="urn:microsoft.com/office/officeart/2005/8/layout/hierarchy3"/>
    <dgm:cxn modelId="{7B95DA6E-2EAD-4350-AA9A-B7EEF13C25BD}" type="presParOf" srcId="{23F79EA5-31BD-469A-BAF7-06E82121E2E6}" destId="{C716F36C-A382-411A-B235-367B97356599}" srcOrd="1" destOrd="0" presId="urn:microsoft.com/office/officeart/2005/8/layout/hierarchy3"/>
    <dgm:cxn modelId="{5F0B2411-1FF0-4C79-BBAD-43BD4D2EB6DF}" type="presParOf" srcId="{1DE24DC5-6287-40A4-92CA-67A65E83964B}" destId="{3B23F1AA-E4B6-4B54-BBEA-36903264DAF2}" srcOrd="1" destOrd="0" presId="urn:microsoft.com/office/officeart/2005/8/layout/hierarchy3"/>
    <dgm:cxn modelId="{4BAA022C-6D90-4F1F-B9A3-189F5BD80F51}" type="presParOf" srcId="{3B23F1AA-E4B6-4B54-BBEA-36903264DAF2}" destId="{867D9B27-356F-4CD0-A87C-AA2125D5F143}" srcOrd="0" destOrd="0" presId="urn:microsoft.com/office/officeart/2005/8/layout/hierarchy3"/>
    <dgm:cxn modelId="{48849A5E-0DB5-498C-B806-BF34840B80BF}" type="presParOf" srcId="{3B23F1AA-E4B6-4B54-BBEA-36903264DAF2}" destId="{BA96F063-0FCC-4B5F-9377-A2AA685A742F}" srcOrd="1" destOrd="0" presId="urn:microsoft.com/office/officeart/2005/8/layout/hierarchy3"/>
    <dgm:cxn modelId="{CFAD1E52-756D-45FE-9926-E1D93028C031}" type="presParOf" srcId="{3B23F1AA-E4B6-4B54-BBEA-36903264DAF2}" destId="{099D5499-3046-4340-9BDE-981F2A00534A}" srcOrd="2" destOrd="0" presId="urn:microsoft.com/office/officeart/2005/8/layout/hierarchy3"/>
    <dgm:cxn modelId="{2DDFA76B-2D53-4407-91ED-4A96F12698EF}" type="presParOf" srcId="{3B23F1AA-E4B6-4B54-BBEA-36903264DAF2}" destId="{21820836-3C75-4456-9F61-9AA56736BBA9}" srcOrd="3" destOrd="0" presId="urn:microsoft.com/office/officeart/2005/8/layout/hierarchy3"/>
    <dgm:cxn modelId="{50BAAF61-2756-4349-A43F-D8A44749EB9E}" type="presParOf" srcId="{3B23F1AA-E4B6-4B54-BBEA-36903264DAF2}" destId="{788F506F-4423-4806-A9BD-65FB5B8C5960}" srcOrd="4" destOrd="0" presId="urn:microsoft.com/office/officeart/2005/8/layout/hierarchy3"/>
    <dgm:cxn modelId="{BB4EE9DC-6D11-43E4-B4AB-EA5E07862DFC}" type="presParOf" srcId="{3B23F1AA-E4B6-4B54-BBEA-36903264DAF2}" destId="{C03B482E-1AD0-43BE-A8D5-BBDA2AE8C218}" srcOrd="5" destOrd="0" presId="urn:microsoft.com/office/officeart/2005/8/layout/hierarchy3"/>
    <dgm:cxn modelId="{B15D8AEE-E288-4B4A-8539-FACB32B20B7B}" type="presParOf" srcId="{3B23F1AA-E4B6-4B54-BBEA-36903264DAF2}" destId="{27F71853-8216-4410-8267-92BB64A8C3CB}" srcOrd="6" destOrd="0" presId="urn:microsoft.com/office/officeart/2005/8/layout/hierarchy3"/>
    <dgm:cxn modelId="{A4500392-30A6-49D7-968C-B4449A2F0D58}" type="presParOf" srcId="{3B23F1AA-E4B6-4B54-BBEA-36903264DAF2}" destId="{B48B889F-ED72-447C-ADEC-DDD33F2CC133}" srcOrd="7" destOrd="0" presId="urn:microsoft.com/office/officeart/2005/8/layout/hierarchy3"/>
    <dgm:cxn modelId="{C8E41EA1-A63A-45EC-AEB2-1FBA1C70EA33}" type="presParOf" srcId="{3B23F1AA-E4B6-4B54-BBEA-36903264DAF2}" destId="{05DF17F1-A2DC-4D48-926B-3A2CCFB815CE}" srcOrd="8" destOrd="0" presId="urn:microsoft.com/office/officeart/2005/8/layout/hierarchy3"/>
    <dgm:cxn modelId="{5EB46599-40F2-47A1-A444-7543D115C068}" type="presParOf" srcId="{3B23F1AA-E4B6-4B54-BBEA-36903264DAF2}" destId="{3686913C-BF24-4FA5-AA7E-2C73B65CC946}" srcOrd="9" destOrd="0" presId="urn:microsoft.com/office/officeart/2005/8/layout/hierarchy3"/>
    <dgm:cxn modelId="{9178DF93-1A7A-4C06-92D1-21D42E8F98DE}" type="presParOf" srcId="{701AB40F-39CB-475C-9634-E52E2D211374}" destId="{B50084A6-1218-4F0F-A819-0627294AA00B}" srcOrd="1" destOrd="0" presId="urn:microsoft.com/office/officeart/2005/8/layout/hierarchy3"/>
    <dgm:cxn modelId="{1A1BE23A-64F4-46F6-BA5E-760D8BE1979E}" type="presParOf" srcId="{B50084A6-1218-4F0F-A819-0627294AA00B}" destId="{61CCE7CB-4150-4878-8942-E80E8D1B13F1}" srcOrd="0" destOrd="0" presId="urn:microsoft.com/office/officeart/2005/8/layout/hierarchy3"/>
    <dgm:cxn modelId="{980DF2CA-21A0-4169-AEB6-C976CAC69794}" type="presParOf" srcId="{61CCE7CB-4150-4878-8942-E80E8D1B13F1}" destId="{E281A480-1E22-44D4-B461-3F79F591514D}" srcOrd="0" destOrd="0" presId="urn:microsoft.com/office/officeart/2005/8/layout/hierarchy3"/>
    <dgm:cxn modelId="{62656495-9195-4EDE-BBCB-FF91A6DDAA90}" type="presParOf" srcId="{61CCE7CB-4150-4878-8942-E80E8D1B13F1}" destId="{711FF3F3-3D9A-4BB2-AB54-F7108CAD0E20}" srcOrd="1" destOrd="0" presId="urn:microsoft.com/office/officeart/2005/8/layout/hierarchy3"/>
    <dgm:cxn modelId="{A502B1E0-DC28-4FF3-B3C0-C4C6A1892ACE}" type="presParOf" srcId="{B50084A6-1218-4F0F-A819-0627294AA00B}" destId="{40D99337-BBBF-42CD-B2D8-DA907ED9E3B2}" srcOrd="1" destOrd="0" presId="urn:microsoft.com/office/officeart/2005/8/layout/hierarchy3"/>
    <dgm:cxn modelId="{76441AC1-7334-4033-A16F-D3D5BB9D2A5C}" type="presParOf" srcId="{40D99337-BBBF-42CD-B2D8-DA907ED9E3B2}" destId="{284FF062-2D7D-4A65-AAAA-C775A4591ABF}" srcOrd="0" destOrd="0" presId="urn:microsoft.com/office/officeart/2005/8/layout/hierarchy3"/>
    <dgm:cxn modelId="{16F66C09-45EC-4FB9-8179-7091DE1D6423}" type="presParOf" srcId="{40D99337-BBBF-42CD-B2D8-DA907ED9E3B2}" destId="{0D719C1D-13FF-4BC9-BD55-0FF960148B83}" srcOrd="1" destOrd="0" presId="urn:microsoft.com/office/officeart/2005/8/layout/hierarchy3"/>
    <dgm:cxn modelId="{1796F827-DAEB-4AE3-BDCD-70AF62B24B6E}" type="presParOf" srcId="{40D99337-BBBF-42CD-B2D8-DA907ED9E3B2}" destId="{BC669619-A295-4B81-97AE-1958F215F036}" srcOrd="2" destOrd="0" presId="urn:microsoft.com/office/officeart/2005/8/layout/hierarchy3"/>
    <dgm:cxn modelId="{6F18D528-F297-4ECD-BB93-240C02C67E17}" type="presParOf" srcId="{40D99337-BBBF-42CD-B2D8-DA907ED9E3B2}" destId="{CE63E8DE-0A8F-4071-8D74-F20F066BEE49}" srcOrd="3" destOrd="0" presId="urn:microsoft.com/office/officeart/2005/8/layout/hierarchy3"/>
    <dgm:cxn modelId="{23D01F29-B03E-461B-8FF7-3B6B2E588CC7}" type="presParOf" srcId="{40D99337-BBBF-42CD-B2D8-DA907ED9E3B2}" destId="{50BAFAD1-70FC-4651-BFFB-B5943213241C}" srcOrd="4" destOrd="0" presId="urn:microsoft.com/office/officeart/2005/8/layout/hierarchy3"/>
    <dgm:cxn modelId="{D0082BDE-8BD8-499A-AAF0-31B0B6C572F9}" type="presParOf" srcId="{40D99337-BBBF-42CD-B2D8-DA907ED9E3B2}" destId="{6AA011A0-4BB7-45D9-80A8-B7D73C52970E}" srcOrd="5" destOrd="0" presId="urn:microsoft.com/office/officeart/2005/8/layout/hierarchy3"/>
    <dgm:cxn modelId="{C5ACE315-7075-4CA2-B79D-96961905390F}" type="presParOf" srcId="{40D99337-BBBF-42CD-B2D8-DA907ED9E3B2}" destId="{73A82BD0-EE0B-4B21-9940-4E8020D05429}" srcOrd="6" destOrd="0" presId="urn:microsoft.com/office/officeart/2005/8/layout/hierarchy3"/>
    <dgm:cxn modelId="{861E63F2-73D5-45B6-AAA2-AB4F851606C4}" type="presParOf" srcId="{40D99337-BBBF-42CD-B2D8-DA907ED9E3B2}" destId="{39C75B4C-F93C-40C1-AFC6-45385CF6E7F9}" srcOrd="7" destOrd="0" presId="urn:microsoft.com/office/officeart/2005/8/layout/hierarchy3"/>
    <dgm:cxn modelId="{E67447A4-70B2-4D9C-98ED-F32FED8BC959}" type="presParOf" srcId="{701AB40F-39CB-475C-9634-E52E2D211374}" destId="{8BDE3445-2C9C-46F2-BFFC-15F5FD660C5A}" srcOrd="2" destOrd="0" presId="urn:microsoft.com/office/officeart/2005/8/layout/hierarchy3"/>
    <dgm:cxn modelId="{0819F3DD-3A9E-4227-859F-79E1B72144F5}" type="presParOf" srcId="{8BDE3445-2C9C-46F2-BFFC-15F5FD660C5A}" destId="{81BAB664-FEEE-4829-B262-CD66AB0AFD10}" srcOrd="0" destOrd="0" presId="urn:microsoft.com/office/officeart/2005/8/layout/hierarchy3"/>
    <dgm:cxn modelId="{1BAEA4C3-B5E5-45C2-BD80-9C3990A70607}" type="presParOf" srcId="{81BAB664-FEEE-4829-B262-CD66AB0AFD10}" destId="{AAA56378-4EB1-4699-A55E-8DFB4619B865}" srcOrd="0" destOrd="0" presId="urn:microsoft.com/office/officeart/2005/8/layout/hierarchy3"/>
    <dgm:cxn modelId="{97FF54D1-530D-432A-9466-124A3393AFA0}" type="presParOf" srcId="{81BAB664-FEEE-4829-B262-CD66AB0AFD10}" destId="{F4C0F2E1-5DBE-4FD0-AB2C-5589CFA9A1B2}" srcOrd="1" destOrd="0" presId="urn:microsoft.com/office/officeart/2005/8/layout/hierarchy3"/>
    <dgm:cxn modelId="{04D83F71-136D-4D71-8C4C-BA260A3433C8}" type="presParOf" srcId="{8BDE3445-2C9C-46F2-BFFC-15F5FD660C5A}" destId="{4C402DD3-E6ED-4DEC-84B9-A32B66AC57D3}" srcOrd="1" destOrd="0" presId="urn:microsoft.com/office/officeart/2005/8/layout/hierarchy3"/>
    <dgm:cxn modelId="{3D986917-643B-4B29-903A-9540AFED8A20}" type="presParOf" srcId="{4C402DD3-E6ED-4DEC-84B9-A32B66AC57D3}" destId="{6C5002C7-E03E-4FFB-90C1-4F87422100F5}" srcOrd="0" destOrd="0" presId="urn:microsoft.com/office/officeart/2005/8/layout/hierarchy3"/>
    <dgm:cxn modelId="{DD66C80F-9615-4602-814B-47E3B79C0A26}" type="presParOf" srcId="{4C402DD3-E6ED-4DEC-84B9-A32B66AC57D3}" destId="{FB2B4733-AFC9-47C3-822F-4ACFD8F3EAA4}" srcOrd="1" destOrd="0" presId="urn:microsoft.com/office/officeart/2005/8/layout/hierarchy3"/>
    <dgm:cxn modelId="{4DE45EDC-5174-40F0-8A5B-D8969EF97B7C}" type="presParOf" srcId="{4C402DD3-E6ED-4DEC-84B9-A32B66AC57D3}" destId="{94755397-1742-4226-AE8C-FBDD6907C8ED}" srcOrd="2" destOrd="0" presId="urn:microsoft.com/office/officeart/2005/8/layout/hierarchy3"/>
    <dgm:cxn modelId="{F7123430-37C4-4899-B989-82FD7E368A7F}" type="presParOf" srcId="{4C402DD3-E6ED-4DEC-84B9-A32B66AC57D3}" destId="{273B1A0E-7225-477A-A84E-E28CA95431A7}" srcOrd="3" destOrd="0" presId="urn:microsoft.com/office/officeart/2005/8/layout/hierarchy3"/>
    <dgm:cxn modelId="{AD86716C-F307-4E6E-AE90-F0D631E85045}" type="presParOf" srcId="{4C402DD3-E6ED-4DEC-84B9-A32B66AC57D3}" destId="{0BDF83A0-6C5E-46B1-8D3D-663099E2C1E4}" srcOrd="4" destOrd="0" presId="urn:microsoft.com/office/officeart/2005/8/layout/hierarchy3"/>
    <dgm:cxn modelId="{A63898F1-39B0-4F8E-8BEF-CFDCB50D15D4}" type="presParOf" srcId="{4C402DD3-E6ED-4DEC-84B9-A32B66AC57D3}" destId="{18020951-1736-468B-BAA1-18CC6431E924}" srcOrd="5" destOrd="0" presId="urn:microsoft.com/office/officeart/2005/8/layout/hierarchy3"/>
    <dgm:cxn modelId="{7DF99193-CB9A-49B1-B569-16DC6ABD3A56}" type="presParOf" srcId="{4C402DD3-E6ED-4DEC-84B9-A32B66AC57D3}" destId="{EF64C4E5-4D59-40F3-A014-35EFC161454B}" srcOrd="6" destOrd="0" presId="urn:microsoft.com/office/officeart/2005/8/layout/hierarchy3"/>
    <dgm:cxn modelId="{5FAC7327-6342-4D72-A575-6933FCE3C9F5}" type="presParOf" srcId="{4C402DD3-E6ED-4DEC-84B9-A32B66AC57D3}" destId="{4209257C-1DEE-46AD-BC13-36D240463981}" srcOrd="7" destOrd="0" presId="urn:microsoft.com/office/officeart/2005/8/layout/hierarchy3"/>
    <dgm:cxn modelId="{3414A9F1-E0C6-4D9D-8843-1151068FC620}" type="presParOf" srcId="{701AB40F-39CB-475C-9634-E52E2D211374}" destId="{7B366CE7-9B90-4E03-A2DC-C7E6DA6C861C}" srcOrd="3" destOrd="0" presId="urn:microsoft.com/office/officeart/2005/8/layout/hierarchy3"/>
    <dgm:cxn modelId="{F5BAABD7-51FF-41F1-A8FB-560AF3B48205}" type="presParOf" srcId="{7B366CE7-9B90-4E03-A2DC-C7E6DA6C861C}" destId="{DE42BD02-1DF6-4B2E-BA73-99376EEBE0B8}" srcOrd="0" destOrd="0" presId="urn:microsoft.com/office/officeart/2005/8/layout/hierarchy3"/>
    <dgm:cxn modelId="{63DDDF89-DD63-41DB-AC38-E214DD80648A}" type="presParOf" srcId="{DE42BD02-1DF6-4B2E-BA73-99376EEBE0B8}" destId="{8ACB8F55-822D-4F34-B535-51CAA3597200}" srcOrd="0" destOrd="0" presId="urn:microsoft.com/office/officeart/2005/8/layout/hierarchy3"/>
    <dgm:cxn modelId="{C30B6A6A-AA5F-4E38-A2FE-58C4970F84F7}" type="presParOf" srcId="{DE42BD02-1DF6-4B2E-BA73-99376EEBE0B8}" destId="{50B64123-7F53-4068-8CF0-6E9C4E03E696}" srcOrd="1" destOrd="0" presId="urn:microsoft.com/office/officeart/2005/8/layout/hierarchy3"/>
    <dgm:cxn modelId="{FF7D18BF-4F51-4501-AB1F-697982AEA6BD}" type="presParOf" srcId="{7B366CE7-9B90-4E03-A2DC-C7E6DA6C861C}" destId="{AF091020-B644-44F9-A502-6844364A9EC4}" srcOrd="1" destOrd="0" presId="urn:microsoft.com/office/officeart/2005/8/layout/hierarchy3"/>
    <dgm:cxn modelId="{3CA4B577-C2B1-4A68-AB08-CB0C7CCF4A44}" type="presParOf" srcId="{AF091020-B644-44F9-A502-6844364A9EC4}" destId="{B28F45A8-79C4-46C0-AB30-CC77323BC805}" srcOrd="0" destOrd="0" presId="urn:microsoft.com/office/officeart/2005/8/layout/hierarchy3"/>
    <dgm:cxn modelId="{876DFDE1-B27B-4A27-B875-8D78BB0FC215}" type="presParOf" srcId="{AF091020-B644-44F9-A502-6844364A9EC4}" destId="{042A5039-C08A-4B36-9074-A4BCF9872F73}" srcOrd="1" destOrd="0" presId="urn:microsoft.com/office/officeart/2005/8/layout/hierarchy3"/>
    <dgm:cxn modelId="{118EFFC4-CF0D-436E-BFA2-D1CF1847413C}" type="presParOf" srcId="{AF091020-B644-44F9-A502-6844364A9EC4}" destId="{03ED65EF-6622-4CE7-92AB-ACBE6CA79513}" srcOrd="2" destOrd="0" presId="urn:microsoft.com/office/officeart/2005/8/layout/hierarchy3"/>
    <dgm:cxn modelId="{BC28F5C5-79AE-4213-9E2B-D10E7D8BAFF6}" type="presParOf" srcId="{AF091020-B644-44F9-A502-6844364A9EC4}" destId="{1E2E0102-6501-488A-9572-62FED930D9C0}" srcOrd="3" destOrd="0" presId="urn:microsoft.com/office/officeart/2005/8/layout/hierarchy3"/>
    <dgm:cxn modelId="{40B6610D-71DD-47AC-8B87-C5FE5F8F7C19}" type="presParOf" srcId="{AF091020-B644-44F9-A502-6844364A9EC4}" destId="{75078CEB-CF40-4793-893A-0CEEE43B6893}" srcOrd="4" destOrd="0" presId="urn:microsoft.com/office/officeart/2005/8/layout/hierarchy3"/>
    <dgm:cxn modelId="{4DFF39EC-8D71-49FF-AE30-0BB89A1C7B61}" type="presParOf" srcId="{AF091020-B644-44F9-A502-6844364A9EC4}" destId="{14CFF427-E39A-477A-AE84-962DC211CA30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1A08C6A-162D-4C83-874B-5A02BCC0D1FA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PR"/>
        </a:p>
      </dgm:t>
    </dgm:pt>
    <dgm:pt modelId="{B32B15EA-82A4-46D8-A3EA-F027D190AD4C}">
      <dgm:prSet phldrT="[Text]"/>
      <dgm:spPr/>
      <dgm:t>
        <a:bodyPr/>
        <a:lstStyle/>
        <a:p>
          <a:r>
            <a:rPr lang="es-PR" dirty="0">
              <a:solidFill>
                <a:schemeClr val="bg1"/>
              </a:solidFill>
            </a:rPr>
            <a:t>Conozca su audiencia</a:t>
          </a:r>
        </a:p>
      </dgm:t>
    </dgm:pt>
    <dgm:pt modelId="{73962F8E-3481-4014-9E87-3187DA5BE3FE}" type="parTrans" cxnId="{88E5E5BC-7195-4B68-9DDF-2C172C7D1943}">
      <dgm:prSet/>
      <dgm:spPr/>
      <dgm:t>
        <a:bodyPr/>
        <a:lstStyle/>
        <a:p>
          <a:endParaRPr lang="es-PR">
            <a:solidFill>
              <a:schemeClr val="bg1"/>
            </a:solidFill>
          </a:endParaRPr>
        </a:p>
      </dgm:t>
    </dgm:pt>
    <dgm:pt modelId="{DE773025-1124-4BA4-9192-110E33F8B984}" type="sibTrans" cxnId="{88E5E5BC-7195-4B68-9DDF-2C172C7D1943}">
      <dgm:prSet/>
      <dgm:spPr/>
      <dgm:t>
        <a:bodyPr/>
        <a:lstStyle/>
        <a:p>
          <a:endParaRPr lang="es-PR">
            <a:solidFill>
              <a:schemeClr val="bg1"/>
            </a:solidFill>
          </a:endParaRPr>
        </a:p>
      </dgm:t>
    </dgm:pt>
    <dgm:pt modelId="{DB1B9B41-6C6F-4208-8019-2F6890492A22}">
      <dgm:prSet phldrT="[Text]"/>
      <dgm:spPr/>
      <dgm:t>
        <a:bodyPr/>
        <a:lstStyle/>
        <a:p>
          <a:r>
            <a:rPr lang="es-PR" dirty="0">
              <a:solidFill>
                <a:schemeClr val="bg1"/>
              </a:solidFill>
            </a:rPr>
            <a:t>Defina su idea de negocio</a:t>
          </a:r>
        </a:p>
      </dgm:t>
    </dgm:pt>
    <dgm:pt modelId="{DC300AA3-296E-47C4-BE17-FFFAB54853E3}" type="parTrans" cxnId="{7D883375-1102-414C-A173-A42E8E643F62}">
      <dgm:prSet/>
      <dgm:spPr/>
      <dgm:t>
        <a:bodyPr/>
        <a:lstStyle/>
        <a:p>
          <a:endParaRPr lang="es-PR">
            <a:solidFill>
              <a:schemeClr val="bg1"/>
            </a:solidFill>
          </a:endParaRPr>
        </a:p>
      </dgm:t>
    </dgm:pt>
    <dgm:pt modelId="{30302891-AB0F-4806-8CFD-CA3D7AEF4977}" type="sibTrans" cxnId="{7D883375-1102-414C-A173-A42E8E643F62}">
      <dgm:prSet/>
      <dgm:spPr/>
      <dgm:t>
        <a:bodyPr/>
        <a:lstStyle/>
        <a:p>
          <a:endParaRPr lang="es-PR">
            <a:solidFill>
              <a:schemeClr val="bg1"/>
            </a:solidFill>
          </a:endParaRPr>
        </a:p>
      </dgm:t>
    </dgm:pt>
    <dgm:pt modelId="{AFDA3D44-3D98-4F4F-99D4-AE64A29B41B3}">
      <dgm:prSet phldrT="[Text]"/>
      <dgm:spPr/>
      <dgm:t>
        <a:bodyPr/>
        <a:lstStyle/>
        <a:p>
          <a:r>
            <a:rPr lang="es-PR" dirty="0">
              <a:solidFill>
                <a:schemeClr val="bg1"/>
              </a:solidFill>
            </a:rPr>
            <a:t>Sea conciso</a:t>
          </a:r>
        </a:p>
      </dgm:t>
    </dgm:pt>
    <dgm:pt modelId="{275CE5A8-BB9B-4AAD-BDC2-1AB0B2FE70F2}" type="parTrans" cxnId="{9A6565E8-A0F2-4793-B7F1-9575A21E1D1E}">
      <dgm:prSet/>
      <dgm:spPr/>
      <dgm:t>
        <a:bodyPr/>
        <a:lstStyle/>
        <a:p>
          <a:endParaRPr lang="es-PR">
            <a:solidFill>
              <a:schemeClr val="bg1"/>
            </a:solidFill>
          </a:endParaRPr>
        </a:p>
      </dgm:t>
    </dgm:pt>
    <dgm:pt modelId="{9CDCC35B-4907-46B0-8386-2E43826B6F7D}" type="sibTrans" cxnId="{9A6565E8-A0F2-4793-B7F1-9575A21E1D1E}">
      <dgm:prSet/>
      <dgm:spPr/>
      <dgm:t>
        <a:bodyPr/>
        <a:lstStyle/>
        <a:p>
          <a:endParaRPr lang="es-PR">
            <a:solidFill>
              <a:schemeClr val="bg1"/>
            </a:solidFill>
          </a:endParaRPr>
        </a:p>
      </dgm:t>
    </dgm:pt>
    <dgm:pt modelId="{6FF810BD-276C-44A8-AD3E-76C9A2462ED1}">
      <dgm:prSet phldrT="[Text]"/>
      <dgm:spPr/>
      <dgm:t>
        <a:bodyPr/>
        <a:lstStyle/>
        <a:p>
          <a:r>
            <a:rPr lang="es-PR" dirty="0">
              <a:solidFill>
                <a:schemeClr val="bg1"/>
              </a:solidFill>
            </a:rPr>
            <a:t>Considere la industria</a:t>
          </a:r>
        </a:p>
      </dgm:t>
    </dgm:pt>
    <dgm:pt modelId="{9798E222-8B23-4D49-92AD-780C8916262B}" type="parTrans" cxnId="{4EAA3E46-4DD0-4DFC-9BB3-1FABAC0B1DA8}">
      <dgm:prSet/>
      <dgm:spPr/>
      <dgm:t>
        <a:bodyPr/>
        <a:lstStyle/>
        <a:p>
          <a:endParaRPr lang="es-PR">
            <a:solidFill>
              <a:schemeClr val="bg1"/>
            </a:solidFill>
          </a:endParaRPr>
        </a:p>
      </dgm:t>
    </dgm:pt>
    <dgm:pt modelId="{E0805FCE-9200-4231-AA23-C82940404240}" type="sibTrans" cxnId="{4EAA3E46-4DD0-4DFC-9BB3-1FABAC0B1DA8}">
      <dgm:prSet/>
      <dgm:spPr/>
      <dgm:t>
        <a:bodyPr/>
        <a:lstStyle/>
        <a:p>
          <a:endParaRPr lang="es-PR">
            <a:solidFill>
              <a:schemeClr val="bg1"/>
            </a:solidFill>
          </a:endParaRPr>
        </a:p>
      </dgm:t>
    </dgm:pt>
    <dgm:pt modelId="{194CFF31-9BE4-4B36-8D11-B03B203BD0E7}">
      <dgm:prSet phldrT="[Text]"/>
      <dgm:spPr/>
      <dgm:t>
        <a:bodyPr/>
        <a:lstStyle/>
        <a:p>
          <a:r>
            <a:rPr lang="es-PR" dirty="0">
              <a:solidFill>
                <a:schemeClr val="bg1"/>
              </a:solidFill>
            </a:rPr>
            <a:t>Tono persuasivo</a:t>
          </a:r>
        </a:p>
      </dgm:t>
    </dgm:pt>
    <dgm:pt modelId="{18E8FF2C-833B-46BB-A85D-87EE480DDE7E}" type="parTrans" cxnId="{640206C0-46F7-40D7-8FB8-4A4023EA37D2}">
      <dgm:prSet/>
      <dgm:spPr/>
      <dgm:t>
        <a:bodyPr/>
        <a:lstStyle/>
        <a:p>
          <a:endParaRPr lang="es-PR">
            <a:solidFill>
              <a:schemeClr val="bg1"/>
            </a:solidFill>
          </a:endParaRPr>
        </a:p>
      </dgm:t>
    </dgm:pt>
    <dgm:pt modelId="{27ACD6CF-C2D6-4E74-957E-DA6F8CDCA065}" type="sibTrans" cxnId="{640206C0-46F7-40D7-8FB8-4A4023EA37D2}">
      <dgm:prSet/>
      <dgm:spPr/>
      <dgm:t>
        <a:bodyPr/>
        <a:lstStyle/>
        <a:p>
          <a:endParaRPr lang="es-PR">
            <a:solidFill>
              <a:schemeClr val="bg1"/>
            </a:solidFill>
          </a:endParaRPr>
        </a:p>
      </dgm:t>
    </dgm:pt>
    <dgm:pt modelId="{9081ADFC-2A44-4139-8F3D-C67A5CEA22EE}">
      <dgm:prSet phldrT="[Text]"/>
      <dgm:spPr/>
      <dgm:t>
        <a:bodyPr/>
        <a:lstStyle/>
        <a:p>
          <a:r>
            <a:rPr lang="es-PR" dirty="0">
              <a:solidFill>
                <a:schemeClr val="bg1"/>
              </a:solidFill>
            </a:rPr>
            <a:t>Muestre pasión</a:t>
          </a:r>
        </a:p>
      </dgm:t>
    </dgm:pt>
    <dgm:pt modelId="{A624D4B1-456D-4132-A3A0-A6D6662FC004}" type="parTrans" cxnId="{5C11461F-302A-4FA3-85E1-5052CCD14E33}">
      <dgm:prSet/>
      <dgm:spPr/>
      <dgm:t>
        <a:bodyPr/>
        <a:lstStyle/>
        <a:p>
          <a:endParaRPr lang="es-PR">
            <a:solidFill>
              <a:schemeClr val="bg1"/>
            </a:solidFill>
          </a:endParaRPr>
        </a:p>
      </dgm:t>
    </dgm:pt>
    <dgm:pt modelId="{0F205D89-D8A1-4C03-AFBA-06E6BB9B74A5}" type="sibTrans" cxnId="{5C11461F-302A-4FA3-85E1-5052CCD14E33}">
      <dgm:prSet/>
      <dgm:spPr/>
      <dgm:t>
        <a:bodyPr/>
        <a:lstStyle/>
        <a:p>
          <a:endParaRPr lang="es-PR">
            <a:solidFill>
              <a:schemeClr val="bg1"/>
            </a:solidFill>
          </a:endParaRPr>
        </a:p>
      </dgm:t>
    </dgm:pt>
    <dgm:pt modelId="{7BDE734D-41CC-4BA8-8905-19BA7EC3F4B1}">
      <dgm:prSet phldrT="[Text]"/>
      <dgm:spPr/>
      <dgm:t>
        <a:bodyPr/>
        <a:lstStyle/>
        <a:p>
          <a:r>
            <a:rPr lang="es-PR" dirty="0">
              <a:solidFill>
                <a:schemeClr val="bg1"/>
              </a:solidFill>
            </a:rPr>
            <a:t>Solicite comentarios</a:t>
          </a:r>
        </a:p>
      </dgm:t>
    </dgm:pt>
    <dgm:pt modelId="{1E445CAA-7A10-4091-BFE5-EFE4D8FC1F72}" type="parTrans" cxnId="{3CE2B3B6-D653-4A72-9048-8148BA9CCCB6}">
      <dgm:prSet/>
      <dgm:spPr/>
      <dgm:t>
        <a:bodyPr/>
        <a:lstStyle/>
        <a:p>
          <a:endParaRPr lang="es-PR">
            <a:solidFill>
              <a:schemeClr val="bg1"/>
            </a:solidFill>
          </a:endParaRPr>
        </a:p>
      </dgm:t>
    </dgm:pt>
    <dgm:pt modelId="{F28E29F8-045D-43FB-B488-515AB6788831}" type="sibTrans" cxnId="{3CE2B3B6-D653-4A72-9048-8148BA9CCCB6}">
      <dgm:prSet/>
      <dgm:spPr/>
      <dgm:t>
        <a:bodyPr/>
        <a:lstStyle/>
        <a:p>
          <a:endParaRPr lang="es-PR">
            <a:solidFill>
              <a:schemeClr val="bg1"/>
            </a:solidFill>
          </a:endParaRPr>
        </a:p>
      </dgm:t>
    </dgm:pt>
    <dgm:pt modelId="{725D57F9-319C-43B6-A194-9A07CA5D8EFF}" type="pres">
      <dgm:prSet presAssocID="{D1A08C6A-162D-4C83-874B-5A02BCC0D1FA}" presName="Name0" presStyleCnt="0">
        <dgm:presLayoutVars>
          <dgm:chMax val="7"/>
          <dgm:chPref val="7"/>
          <dgm:dir/>
        </dgm:presLayoutVars>
      </dgm:prSet>
      <dgm:spPr/>
    </dgm:pt>
    <dgm:pt modelId="{65BEB441-9072-4C78-9D9A-3D928A7AF548}" type="pres">
      <dgm:prSet presAssocID="{D1A08C6A-162D-4C83-874B-5A02BCC0D1FA}" presName="Name1" presStyleCnt="0"/>
      <dgm:spPr/>
    </dgm:pt>
    <dgm:pt modelId="{ADFB2BFF-00DE-4D95-8AB7-A81B10744B32}" type="pres">
      <dgm:prSet presAssocID="{D1A08C6A-162D-4C83-874B-5A02BCC0D1FA}" presName="cycle" presStyleCnt="0"/>
      <dgm:spPr/>
    </dgm:pt>
    <dgm:pt modelId="{ABC8696C-F7AE-4E04-ABB4-48239A0FEBF6}" type="pres">
      <dgm:prSet presAssocID="{D1A08C6A-162D-4C83-874B-5A02BCC0D1FA}" presName="srcNode" presStyleLbl="node1" presStyleIdx="0" presStyleCnt="7"/>
      <dgm:spPr/>
    </dgm:pt>
    <dgm:pt modelId="{12F32A6B-6224-4023-BA97-116F1B45D5AC}" type="pres">
      <dgm:prSet presAssocID="{D1A08C6A-162D-4C83-874B-5A02BCC0D1FA}" presName="conn" presStyleLbl="parChTrans1D2" presStyleIdx="0" presStyleCnt="1"/>
      <dgm:spPr/>
    </dgm:pt>
    <dgm:pt modelId="{D1E4333B-FAE3-4F05-8838-51188E563784}" type="pres">
      <dgm:prSet presAssocID="{D1A08C6A-162D-4C83-874B-5A02BCC0D1FA}" presName="extraNode" presStyleLbl="node1" presStyleIdx="0" presStyleCnt="7"/>
      <dgm:spPr/>
    </dgm:pt>
    <dgm:pt modelId="{53681E94-CB0E-4B9B-94B8-242D117B77D9}" type="pres">
      <dgm:prSet presAssocID="{D1A08C6A-162D-4C83-874B-5A02BCC0D1FA}" presName="dstNode" presStyleLbl="node1" presStyleIdx="0" presStyleCnt="7"/>
      <dgm:spPr/>
    </dgm:pt>
    <dgm:pt modelId="{3953BE73-AEBF-4F56-A503-4E21D0E1EA5E}" type="pres">
      <dgm:prSet presAssocID="{B32B15EA-82A4-46D8-A3EA-F027D190AD4C}" presName="text_1" presStyleLbl="node1" presStyleIdx="0" presStyleCnt="7">
        <dgm:presLayoutVars>
          <dgm:bulletEnabled val="1"/>
        </dgm:presLayoutVars>
      </dgm:prSet>
      <dgm:spPr/>
    </dgm:pt>
    <dgm:pt modelId="{DD2C37F5-BF1F-4946-AB67-1FECCCA7C827}" type="pres">
      <dgm:prSet presAssocID="{B32B15EA-82A4-46D8-A3EA-F027D190AD4C}" presName="accent_1" presStyleCnt="0"/>
      <dgm:spPr/>
    </dgm:pt>
    <dgm:pt modelId="{FF5FCF1C-EA89-46A0-B968-403A4A51175E}" type="pres">
      <dgm:prSet presAssocID="{B32B15EA-82A4-46D8-A3EA-F027D190AD4C}" presName="accentRepeatNode" presStyleLbl="solidFgAcc1" presStyleIdx="0" presStyleCnt="7"/>
      <dgm:spPr/>
    </dgm:pt>
    <dgm:pt modelId="{58534808-7FC5-49B6-BB2C-52EA0B96A6C1}" type="pres">
      <dgm:prSet presAssocID="{DB1B9B41-6C6F-4208-8019-2F6890492A22}" presName="text_2" presStyleLbl="node1" presStyleIdx="1" presStyleCnt="7">
        <dgm:presLayoutVars>
          <dgm:bulletEnabled val="1"/>
        </dgm:presLayoutVars>
      </dgm:prSet>
      <dgm:spPr/>
    </dgm:pt>
    <dgm:pt modelId="{A46944D9-564B-4987-9158-3FA325421242}" type="pres">
      <dgm:prSet presAssocID="{DB1B9B41-6C6F-4208-8019-2F6890492A22}" presName="accent_2" presStyleCnt="0"/>
      <dgm:spPr/>
    </dgm:pt>
    <dgm:pt modelId="{44A78EC6-414A-4690-B8E2-63A6DEF9EF5D}" type="pres">
      <dgm:prSet presAssocID="{DB1B9B41-6C6F-4208-8019-2F6890492A22}" presName="accentRepeatNode" presStyleLbl="solidFgAcc1" presStyleIdx="1" presStyleCnt="7"/>
      <dgm:spPr/>
    </dgm:pt>
    <dgm:pt modelId="{B796D278-8D22-40F7-845E-B23D4D9AA46F}" type="pres">
      <dgm:prSet presAssocID="{6FF810BD-276C-44A8-AD3E-76C9A2462ED1}" presName="text_3" presStyleLbl="node1" presStyleIdx="2" presStyleCnt="7">
        <dgm:presLayoutVars>
          <dgm:bulletEnabled val="1"/>
        </dgm:presLayoutVars>
      </dgm:prSet>
      <dgm:spPr/>
    </dgm:pt>
    <dgm:pt modelId="{F80015AF-0EFC-42B3-AF59-F4B0557C50B5}" type="pres">
      <dgm:prSet presAssocID="{6FF810BD-276C-44A8-AD3E-76C9A2462ED1}" presName="accent_3" presStyleCnt="0"/>
      <dgm:spPr/>
    </dgm:pt>
    <dgm:pt modelId="{3FDDA529-5679-4396-BD2B-A4FFFB656552}" type="pres">
      <dgm:prSet presAssocID="{6FF810BD-276C-44A8-AD3E-76C9A2462ED1}" presName="accentRepeatNode" presStyleLbl="solidFgAcc1" presStyleIdx="2" presStyleCnt="7"/>
      <dgm:spPr/>
    </dgm:pt>
    <dgm:pt modelId="{46C62408-3439-4673-B506-384375491F97}" type="pres">
      <dgm:prSet presAssocID="{194CFF31-9BE4-4B36-8D11-B03B203BD0E7}" presName="text_4" presStyleLbl="node1" presStyleIdx="3" presStyleCnt="7">
        <dgm:presLayoutVars>
          <dgm:bulletEnabled val="1"/>
        </dgm:presLayoutVars>
      </dgm:prSet>
      <dgm:spPr/>
    </dgm:pt>
    <dgm:pt modelId="{A04CAC14-861E-4E4A-9804-D898ABF09B25}" type="pres">
      <dgm:prSet presAssocID="{194CFF31-9BE4-4B36-8D11-B03B203BD0E7}" presName="accent_4" presStyleCnt="0"/>
      <dgm:spPr/>
    </dgm:pt>
    <dgm:pt modelId="{86BCBB1B-12B2-41A8-8343-A3BDD400A6D0}" type="pres">
      <dgm:prSet presAssocID="{194CFF31-9BE4-4B36-8D11-B03B203BD0E7}" presName="accentRepeatNode" presStyleLbl="solidFgAcc1" presStyleIdx="3" presStyleCnt="7"/>
      <dgm:spPr/>
    </dgm:pt>
    <dgm:pt modelId="{395CCB7F-8519-48BA-A483-719881632152}" type="pres">
      <dgm:prSet presAssocID="{AFDA3D44-3D98-4F4F-99D4-AE64A29B41B3}" presName="text_5" presStyleLbl="node1" presStyleIdx="4" presStyleCnt="7">
        <dgm:presLayoutVars>
          <dgm:bulletEnabled val="1"/>
        </dgm:presLayoutVars>
      </dgm:prSet>
      <dgm:spPr/>
    </dgm:pt>
    <dgm:pt modelId="{393502B8-28AA-4252-87EB-F7CF37B9BA55}" type="pres">
      <dgm:prSet presAssocID="{AFDA3D44-3D98-4F4F-99D4-AE64A29B41B3}" presName="accent_5" presStyleCnt="0"/>
      <dgm:spPr/>
    </dgm:pt>
    <dgm:pt modelId="{943BF9B1-CFE9-4F02-B381-A3DEEA22E826}" type="pres">
      <dgm:prSet presAssocID="{AFDA3D44-3D98-4F4F-99D4-AE64A29B41B3}" presName="accentRepeatNode" presStyleLbl="solidFgAcc1" presStyleIdx="4" presStyleCnt="7"/>
      <dgm:spPr/>
    </dgm:pt>
    <dgm:pt modelId="{7AE76C36-B93C-48B0-8C25-1A5369F08180}" type="pres">
      <dgm:prSet presAssocID="{9081ADFC-2A44-4139-8F3D-C67A5CEA22EE}" presName="text_6" presStyleLbl="node1" presStyleIdx="5" presStyleCnt="7">
        <dgm:presLayoutVars>
          <dgm:bulletEnabled val="1"/>
        </dgm:presLayoutVars>
      </dgm:prSet>
      <dgm:spPr/>
    </dgm:pt>
    <dgm:pt modelId="{FBF8434D-2425-4B39-B713-4BD1FB8CA182}" type="pres">
      <dgm:prSet presAssocID="{9081ADFC-2A44-4139-8F3D-C67A5CEA22EE}" presName="accent_6" presStyleCnt="0"/>
      <dgm:spPr/>
    </dgm:pt>
    <dgm:pt modelId="{D5FAFDC2-A464-4691-9BB9-460F3956CFC7}" type="pres">
      <dgm:prSet presAssocID="{9081ADFC-2A44-4139-8F3D-C67A5CEA22EE}" presName="accentRepeatNode" presStyleLbl="solidFgAcc1" presStyleIdx="5" presStyleCnt="7"/>
      <dgm:spPr/>
    </dgm:pt>
    <dgm:pt modelId="{735BBB7D-CC14-44EE-90DB-C0BF29D84474}" type="pres">
      <dgm:prSet presAssocID="{7BDE734D-41CC-4BA8-8905-19BA7EC3F4B1}" presName="text_7" presStyleLbl="node1" presStyleIdx="6" presStyleCnt="7">
        <dgm:presLayoutVars>
          <dgm:bulletEnabled val="1"/>
        </dgm:presLayoutVars>
      </dgm:prSet>
      <dgm:spPr/>
    </dgm:pt>
    <dgm:pt modelId="{47BF0475-0BA9-4CC4-BB6A-132E769CFE90}" type="pres">
      <dgm:prSet presAssocID="{7BDE734D-41CC-4BA8-8905-19BA7EC3F4B1}" presName="accent_7" presStyleCnt="0"/>
      <dgm:spPr/>
    </dgm:pt>
    <dgm:pt modelId="{55AFC0F8-A118-4648-AA67-8A36E9C8AADA}" type="pres">
      <dgm:prSet presAssocID="{7BDE734D-41CC-4BA8-8905-19BA7EC3F4B1}" presName="accentRepeatNode" presStyleLbl="solidFgAcc1" presStyleIdx="6" presStyleCnt="7"/>
      <dgm:spPr/>
    </dgm:pt>
  </dgm:ptLst>
  <dgm:cxnLst>
    <dgm:cxn modelId="{5C11461F-302A-4FA3-85E1-5052CCD14E33}" srcId="{D1A08C6A-162D-4C83-874B-5A02BCC0D1FA}" destId="{9081ADFC-2A44-4139-8F3D-C67A5CEA22EE}" srcOrd="5" destOrd="0" parTransId="{A624D4B1-456D-4132-A3A0-A6D6662FC004}" sibTransId="{0F205D89-D8A1-4C03-AFBA-06E6BB9B74A5}"/>
    <dgm:cxn modelId="{DD49A123-B318-4F5E-A25B-5A6F3E6DBBEF}" type="presOf" srcId="{7BDE734D-41CC-4BA8-8905-19BA7EC3F4B1}" destId="{735BBB7D-CC14-44EE-90DB-C0BF29D84474}" srcOrd="0" destOrd="0" presId="urn:microsoft.com/office/officeart/2008/layout/VerticalCurvedList"/>
    <dgm:cxn modelId="{0FA5C628-4B65-4FB6-A89A-2280AA35E9EA}" type="presOf" srcId="{D1A08C6A-162D-4C83-874B-5A02BCC0D1FA}" destId="{725D57F9-319C-43B6-A194-9A07CA5D8EFF}" srcOrd="0" destOrd="0" presId="urn:microsoft.com/office/officeart/2008/layout/VerticalCurvedList"/>
    <dgm:cxn modelId="{3ED79A33-4A2E-4461-B315-07AF30D1A5F0}" type="presOf" srcId="{194CFF31-9BE4-4B36-8D11-B03B203BD0E7}" destId="{46C62408-3439-4673-B506-384375491F97}" srcOrd="0" destOrd="0" presId="urn:microsoft.com/office/officeart/2008/layout/VerticalCurvedList"/>
    <dgm:cxn modelId="{C166DA36-1F0E-4BB2-8AE3-C58D6041360A}" type="presOf" srcId="{B32B15EA-82A4-46D8-A3EA-F027D190AD4C}" destId="{3953BE73-AEBF-4F56-A503-4E21D0E1EA5E}" srcOrd="0" destOrd="0" presId="urn:microsoft.com/office/officeart/2008/layout/VerticalCurvedList"/>
    <dgm:cxn modelId="{4EAA3E46-4DD0-4DFC-9BB3-1FABAC0B1DA8}" srcId="{D1A08C6A-162D-4C83-874B-5A02BCC0D1FA}" destId="{6FF810BD-276C-44A8-AD3E-76C9A2462ED1}" srcOrd="2" destOrd="0" parTransId="{9798E222-8B23-4D49-92AD-780C8916262B}" sibTransId="{E0805FCE-9200-4231-AA23-C82940404240}"/>
    <dgm:cxn modelId="{57D3CC48-CD2D-43F2-8D35-1EDAB694FA11}" type="presOf" srcId="{AFDA3D44-3D98-4F4F-99D4-AE64A29B41B3}" destId="{395CCB7F-8519-48BA-A483-719881632152}" srcOrd="0" destOrd="0" presId="urn:microsoft.com/office/officeart/2008/layout/VerticalCurvedList"/>
    <dgm:cxn modelId="{7D883375-1102-414C-A173-A42E8E643F62}" srcId="{D1A08C6A-162D-4C83-874B-5A02BCC0D1FA}" destId="{DB1B9B41-6C6F-4208-8019-2F6890492A22}" srcOrd="1" destOrd="0" parTransId="{DC300AA3-296E-47C4-BE17-FFFAB54853E3}" sibTransId="{30302891-AB0F-4806-8CFD-CA3D7AEF4977}"/>
    <dgm:cxn modelId="{3C42B19A-A45D-4860-8BA9-A10621DCE1F1}" type="presOf" srcId="{6FF810BD-276C-44A8-AD3E-76C9A2462ED1}" destId="{B796D278-8D22-40F7-845E-B23D4D9AA46F}" srcOrd="0" destOrd="0" presId="urn:microsoft.com/office/officeart/2008/layout/VerticalCurvedList"/>
    <dgm:cxn modelId="{40655DB0-23D5-430F-BAB8-BE8517668DF3}" type="presOf" srcId="{9081ADFC-2A44-4139-8F3D-C67A5CEA22EE}" destId="{7AE76C36-B93C-48B0-8C25-1A5369F08180}" srcOrd="0" destOrd="0" presId="urn:microsoft.com/office/officeart/2008/layout/VerticalCurvedList"/>
    <dgm:cxn modelId="{3CE2B3B6-D653-4A72-9048-8148BA9CCCB6}" srcId="{D1A08C6A-162D-4C83-874B-5A02BCC0D1FA}" destId="{7BDE734D-41CC-4BA8-8905-19BA7EC3F4B1}" srcOrd="6" destOrd="0" parTransId="{1E445CAA-7A10-4091-BFE5-EFE4D8FC1F72}" sibTransId="{F28E29F8-045D-43FB-B488-515AB6788831}"/>
    <dgm:cxn modelId="{88E5E5BC-7195-4B68-9DDF-2C172C7D1943}" srcId="{D1A08C6A-162D-4C83-874B-5A02BCC0D1FA}" destId="{B32B15EA-82A4-46D8-A3EA-F027D190AD4C}" srcOrd="0" destOrd="0" parTransId="{73962F8E-3481-4014-9E87-3187DA5BE3FE}" sibTransId="{DE773025-1124-4BA4-9192-110E33F8B984}"/>
    <dgm:cxn modelId="{640206C0-46F7-40D7-8FB8-4A4023EA37D2}" srcId="{D1A08C6A-162D-4C83-874B-5A02BCC0D1FA}" destId="{194CFF31-9BE4-4B36-8D11-B03B203BD0E7}" srcOrd="3" destOrd="0" parTransId="{18E8FF2C-833B-46BB-A85D-87EE480DDE7E}" sibTransId="{27ACD6CF-C2D6-4E74-957E-DA6F8CDCA065}"/>
    <dgm:cxn modelId="{84DF7CD9-9C60-4445-9A67-EEDB3EBAE762}" type="presOf" srcId="{DB1B9B41-6C6F-4208-8019-2F6890492A22}" destId="{58534808-7FC5-49B6-BB2C-52EA0B96A6C1}" srcOrd="0" destOrd="0" presId="urn:microsoft.com/office/officeart/2008/layout/VerticalCurvedList"/>
    <dgm:cxn modelId="{9A6565E8-A0F2-4793-B7F1-9575A21E1D1E}" srcId="{D1A08C6A-162D-4C83-874B-5A02BCC0D1FA}" destId="{AFDA3D44-3D98-4F4F-99D4-AE64A29B41B3}" srcOrd="4" destOrd="0" parTransId="{275CE5A8-BB9B-4AAD-BDC2-1AB0B2FE70F2}" sibTransId="{9CDCC35B-4907-46B0-8386-2E43826B6F7D}"/>
    <dgm:cxn modelId="{30DBD9F8-BB7D-4F7D-8E12-4F332E33E9E5}" type="presOf" srcId="{DE773025-1124-4BA4-9192-110E33F8B984}" destId="{12F32A6B-6224-4023-BA97-116F1B45D5AC}" srcOrd="0" destOrd="0" presId="urn:microsoft.com/office/officeart/2008/layout/VerticalCurvedList"/>
    <dgm:cxn modelId="{5910C29E-D76C-4117-BDBE-83B1A38C2156}" type="presParOf" srcId="{725D57F9-319C-43B6-A194-9A07CA5D8EFF}" destId="{65BEB441-9072-4C78-9D9A-3D928A7AF548}" srcOrd="0" destOrd="0" presId="urn:microsoft.com/office/officeart/2008/layout/VerticalCurvedList"/>
    <dgm:cxn modelId="{4C13A2DE-4977-4321-A79D-F2E031F65DB3}" type="presParOf" srcId="{65BEB441-9072-4C78-9D9A-3D928A7AF548}" destId="{ADFB2BFF-00DE-4D95-8AB7-A81B10744B32}" srcOrd="0" destOrd="0" presId="urn:microsoft.com/office/officeart/2008/layout/VerticalCurvedList"/>
    <dgm:cxn modelId="{15FC00E4-B96E-4257-874D-7F4AE0DEDA9D}" type="presParOf" srcId="{ADFB2BFF-00DE-4D95-8AB7-A81B10744B32}" destId="{ABC8696C-F7AE-4E04-ABB4-48239A0FEBF6}" srcOrd="0" destOrd="0" presId="urn:microsoft.com/office/officeart/2008/layout/VerticalCurvedList"/>
    <dgm:cxn modelId="{CEEA654C-5448-48FA-A62C-C2BE1C1EB460}" type="presParOf" srcId="{ADFB2BFF-00DE-4D95-8AB7-A81B10744B32}" destId="{12F32A6B-6224-4023-BA97-116F1B45D5AC}" srcOrd="1" destOrd="0" presId="urn:microsoft.com/office/officeart/2008/layout/VerticalCurvedList"/>
    <dgm:cxn modelId="{D6E1380A-D01B-4FF1-A9D5-BBBDD98FA7C9}" type="presParOf" srcId="{ADFB2BFF-00DE-4D95-8AB7-A81B10744B32}" destId="{D1E4333B-FAE3-4F05-8838-51188E563784}" srcOrd="2" destOrd="0" presId="urn:microsoft.com/office/officeart/2008/layout/VerticalCurvedList"/>
    <dgm:cxn modelId="{DD4575BF-A3C4-4819-AA91-03D208611744}" type="presParOf" srcId="{ADFB2BFF-00DE-4D95-8AB7-A81B10744B32}" destId="{53681E94-CB0E-4B9B-94B8-242D117B77D9}" srcOrd="3" destOrd="0" presId="urn:microsoft.com/office/officeart/2008/layout/VerticalCurvedList"/>
    <dgm:cxn modelId="{2502E9C6-7199-4D13-B5E9-024E73607481}" type="presParOf" srcId="{65BEB441-9072-4C78-9D9A-3D928A7AF548}" destId="{3953BE73-AEBF-4F56-A503-4E21D0E1EA5E}" srcOrd="1" destOrd="0" presId="urn:microsoft.com/office/officeart/2008/layout/VerticalCurvedList"/>
    <dgm:cxn modelId="{15A39111-938B-482F-8564-5F73C9A50DC5}" type="presParOf" srcId="{65BEB441-9072-4C78-9D9A-3D928A7AF548}" destId="{DD2C37F5-BF1F-4946-AB67-1FECCCA7C827}" srcOrd="2" destOrd="0" presId="urn:microsoft.com/office/officeart/2008/layout/VerticalCurvedList"/>
    <dgm:cxn modelId="{188EE1F0-658A-406A-BADA-526107CC2B7A}" type="presParOf" srcId="{DD2C37F5-BF1F-4946-AB67-1FECCCA7C827}" destId="{FF5FCF1C-EA89-46A0-B968-403A4A51175E}" srcOrd="0" destOrd="0" presId="urn:microsoft.com/office/officeart/2008/layout/VerticalCurvedList"/>
    <dgm:cxn modelId="{64B67DD0-493D-426D-ADFA-5FD17C6A60B7}" type="presParOf" srcId="{65BEB441-9072-4C78-9D9A-3D928A7AF548}" destId="{58534808-7FC5-49B6-BB2C-52EA0B96A6C1}" srcOrd="3" destOrd="0" presId="urn:microsoft.com/office/officeart/2008/layout/VerticalCurvedList"/>
    <dgm:cxn modelId="{1C0B275D-3EA1-40BD-B299-33E45F7A4A94}" type="presParOf" srcId="{65BEB441-9072-4C78-9D9A-3D928A7AF548}" destId="{A46944D9-564B-4987-9158-3FA325421242}" srcOrd="4" destOrd="0" presId="urn:microsoft.com/office/officeart/2008/layout/VerticalCurvedList"/>
    <dgm:cxn modelId="{F825D298-208A-4D4E-B64B-9766251EA55F}" type="presParOf" srcId="{A46944D9-564B-4987-9158-3FA325421242}" destId="{44A78EC6-414A-4690-B8E2-63A6DEF9EF5D}" srcOrd="0" destOrd="0" presId="urn:microsoft.com/office/officeart/2008/layout/VerticalCurvedList"/>
    <dgm:cxn modelId="{D3AE1389-BF4C-43CB-AA5D-D81B52435AD7}" type="presParOf" srcId="{65BEB441-9072-4C78-9D9A-3D928A7AF548}" destId="{B796D278-8D22-40F7-845E-B23D4D9AA46F}" srcOrd="5" destOrd="0" presId="urn:microsoft.com/office/officeart/2008/layout/VerticalCurvedList"/>
    <dgm:cxn modelId="{41600E60-FF14-4356-BADA-CFFF375C5216}" type="presParOf" srcId="{65BEB441-9072-4C78-9D9A-3D928A7AF548}" destId="{F80015AF-0EFC-42B3-AF59-F4B0557C50B5}" srcOrd="6" destOrd="0" presId="urn:microsoft.com/office/officeart/2008/layout/VerticalCurvedList"/>
    <dgm:cxn modelId="{3562A304-A8F9-41A6-85FE-1AEB7442FC06}" type="presParOf" srcId="{F80015AF-0EFC-42B3-AF59-F4B0557C50B5}" destId="{3FDDA529-5679-4396-BD2B-A4FFFB656552}" srcOrd="0" destOrd="0" presId="urn:microsoft.com/office/officeart/2008/layout/VerticalCurvedList"/>
    <dgm:cxn modelId="{DD155D9B-0219-4479-8192-B9A1C0B6123E}" type="presParOf" srcId="{65BEB441-9072-4C78-9D9A-3D928A7AF548}" destId="{46C62408-3439-4673-B506-384375491F97}" srcOrd="7" destOrd="0" presId="urn:microsoft.com/office/officeart/2008/layout/VerticalCurvedList"/>
    <dgm:cxn modelId="{2935CD13-3799-40BF-A550-BFF16A99D7EA}" type="presParOf" srcId="{65BEB441-9072-4C78-9D9A-3D928A7AF548}" destId="{A04CAC14-861E-4E4A-9804-D898ABF09B25}" srcOrd="8" destOrd="0" presId="urn:microsoft.com/office/officeart/2008/layout/VerticalCurvedList"/>
    <dgm:cxn modelId="{F5BCCA93-D165-470E-8FA5-3179AD61751E}" type="presParOf" srcId="{A04CAC14-861E-4E4A-9804-D898ABF09B25}" destId="{86BCBB1B-12B2-41A8-8343-A3BDD400A6D0}" srcOrd="0" destOrd="0" presId="urn:microsoft.com/office/officeart/2008/layout/VerticalCurvedList"/>
    <dgm:cxn modelId="{8322BCA7-5F48-4879-B021-FE3F3B582B4E}" type="presParOf" srcId="{65BEB441-9072-4C78-9D9A-3D928A7AF548}" destId="{395CCB7F-8519-48BA-A483-719881632152}" srcOrd="9" destOrd="0" presId="urn:microsoft.com/office/officeart/2008/layout/VerticalCurvedList"/>
    <dgm:cxn modelId="{C1AF74C8-8305-4E7F-8AA7-6D3C7BB40FFC}" type="presParOf" srcId="{65BEB441-9072-4C78-9D9A-3D928A7AF548}" destId="{393502B8-28AA-4252-87EB-F7CF37B9BA55}" srcOrd="10" destOrd="0" presId="urn:microsoft.com/office/officeart/2008/layout/VerticalCurvedList"/>
    <dgm:cxn modelId="{8D7ED4D0-3357-44A7-BBFE-E8266233A1E2}" type="presParOf" srcId="{393502B8-28AA-4252-87EB-F7CF37B9BA55}" destId="{943BF9B1-CFE9-4F02-B381-A3DEEA22E826}" srcOrd="0" destOrd="0" presId="urn:microsoft.com/office/officeart/2008/layout/VerticalCurvedList"/>
    <dgm:cxn modelId="{B491FB9B-3E7A-4D05-BADC-3894E04E7EB3}" type="presParOf" srcId="{65BEB441-9072-4C78-9D9A-3D928A7AF548}" destId="{7AE76C36-B93C-48B0-8C25-1A5369F08180}" srcOrd="11" destOrd="0" presId="urn:microsoft.com/office/officeart/2008/layout/VerticalCurvedList"/>
    <dgm:cxn modelId="{46EF9D38-7199-4B94-89E3-BAC2A6C10147}" type="presParOf" srcId="{65BEB441-9072-4C78-9D9A-3D928A7AF548}" destId="{FBF8434D-2425-4B39-B713-4BD1FB8CA182}" srcOrd="12" destOrd="0" presId="urn:microsoft.com/office/officeart/2008/layout/VerticalCurvedList"/>
    <dgm:cxn modelId="{8A59ED1B-9A28-4365-9F8B-25E48618A0A2}" type="presParOf" srcId="{FBF8434D-2425-4B39-B713-4BD1FB8CA182}" destId="{D5FAFDC2-A464-4691-9BB9-460F3956CFC7}" srcOrd="0" destOrd="0" presId="urn:microsoft.com/office/officeart/2008/layout/VerticalCurvedList"/>
    <dgm:cxn modelId="{E0D8998E-3481-43D8-8718-E2C4CA6C23E1}" type="presParOf" srcId="{65BEB441-9072-4C78-9D9A-3D928A7AF548}" destId="{735BBB7D-CC14-44EE-90DB-C0BF29D84474}" srcOrd="13" destOrd="0" presId="urn:microsoft.com/office/officeart/2008/layout/VerticalCurvedList"/>
    <dgm:cxn modelId="{87FDEDDB-8410-4058-91A9-9788CE6298D7}" type="presParOf" srcId="{65BEB441-9072-4C78-9D9A-3D928A7AF548}" destId="{47BF0475-0BA9-4CC4-BB6A-132E769CFE90}" srcOrd="14" destOrd="0" presId="urn:microsoft.com/office/officeart/2008/layout/VerticalCurvedList"/>
    <dgm:cxn modelId="{0B07C73F-B1A1-4F4D-AA2A-77FA3554729F}" type="presParOf" srcId="{47BF0475-0BA9-4CC4-BB6A-132E769CFE90}" destId="{55AFC0F8-A118-4648-AA67-8A36E9C8AAD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FFA7704-7159-4439-9EE9-5144B34B3CEC}" type="doc">
      <dgm:prSet loTypeId="urn:microsoft.com/office/officeart/2005/8/layout/default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s-PR"/>
        </a:p>
      </dgm:t>
    </dgm:pt>
    <dgm:pt modelId="{71B1C598-6CE2-499B-9564-66D412A99543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s-PR" b="0" i="0" dirty="0"/>
            <a:t>Metas y objetivos del proyecto</a:t>
          </a:r>
          <a:endParaRPr lang="es-PR" dirty="0"/>
        </a:p>
      </dgm:t>
    </dgm:pt>
    <dgm:pt modelId="{4B385453-7FCC-4F2A-9577-C2A1F278BDA4}" type="parTrans" cxnId="{1499285F-7943-44A2-AB10-2DAD3F819260}">
      <dgm:prSet/>
      <dgm:spPr/>
      <dgm:t>
        <a:bodyPr/>
        <a:lstStyle/>
        <a:p>
          <a:endParaRPr lang="es-PR"/>
        </a:p>
      </dgm:t>
    </dgm:pt>
    <dgm:pt modelId="{B19B535F-D9DB-4A2F-BCA7-A9FB9A855484}" type="sibTrans" cxnId="{1499285F-7943-44A2-AB10-2DAD3F819260}">
      <dgm:prSet/>
      <dgm:spPr/>
      <dgm:t>
        <a:bodyPr/>
        <a:lstStyle/>
        <a:p>
          <a:endParaRPr lang="es-PR"/>
        </a:p>
      </dgm:t>
    </dgm:pt>
    <dgm:pt modelId="{EF19FF6A-5ECC-41FC-AFE6-BE11FA89E967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s-PR" b="0" i="0" dirty="0"/>
            <a:t>Defina partes interesadas y sus funciones</a:t>
          </a:r>
        </a:p>
      </dgm:t>
    </dgm:pt>
    <dgm:pt modelId="{458F02F2-0288-4F22-B652-C6F9DA50B5F8}" type="parTrans" cxnId="{AA63A2B6-1737-4FE3-8CD0-A25D75CA3094}">
      <dgm:prSet/>
      <dgm:spPr/>
      <dgm:t>
        <a:bodyPr/>
        <a:lstStyle/>
        <a:p>
          <a:endParaRPr lang="es-PR"/>
        </a:p>
      </dgm:t>
    </dgm:pt>
    <dgm:pt modelId="{4CB44C5B-8430-484C-ADC8-1A63EDBD500F}" type="sibTrans" cxnId="{AA63A2B6-1737-4FE3-8CD0-A25D75CA3094}">
      <dgm:prSet/>
      <dgm:spPr/>
      <dgm:t>
        <a:bodyPr/>
        <a:lstStyle/>
        <a:p>
          <a:endParaRPr lang="es-PR"/>
        </a:p>
      </dgm:t>
    </dgm:pt>
    <dgm:pt modelId="{FB1662D6-B478-4072-8DC0-3583C3598452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s-PR" b="0" i="0"/>
            <a:t>Métricas para medir el éxito</a:t>
          </a:r>
        </a:p>
      </dgm:t>
    </dgm:pt>
    <dgm:pt modelId="{1BEEF141-6DC8-4262-97D8-53C775FB061B}" type="parTrans" cxnId="{FDBC6326-6462-48AC-AD7E-BFFAD83D43CF}">
      <dgm:prSet/>
      <dgm:spPr/>
      <dgm:t>
        <a:bodyPr/>
        <a:lstStyle/>
        <a:p>
          <a:endParaRPr lang="es-PR"/>
        </a:p>
      </dgm:t>
    </dgm:pt>
    <dgm:pt modelId="{20128A4F-9EB0-41F4-A090-4FC02A1F9399}" type="sibTrans" cxnId="{FDBC6326-6462-48AC-AD7E-BFFAD83D43CF}">
      <dgm:prSet/>
      <dgm:spPr/>
      <dgm:t>
        <a:bodyPr/>
        <a:lstStyle/>
        <a:p>
          <a:endParaRPr lang="es-PR"/>
        </a:p>
      </dgm:t>
    </dgm:pt>
    <dgm:pt modelId="{A47E9954-0CB3-4179-98D7-2DEB97B4C0A6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s-PR" b="0" i="0"/>
            <a:t>Cronograma</a:t>
          </a:r>
        </a:p>
      </dgm:t>
    </dgm:pt>
    <dgm:pt modelId="{6D6D6A72-473B-4E53-B15B-C12A95141D8C}" type="parTrans" cxnId="{6CC77D54-B82F-45CD-893E-C60EA4EB0AD9}">
      <dgm:prSet/>
      <dgm:spPr/>
      <dgm:t>
        <a:bodyPr/>
        <a:lstStyle/>
        <a:p>
          <a:endParaRPr lang="es-PR"/>
        </a:p>
      </dgm:t>
    </dgm:pt>
    <dgm:pt modelId="{5076B6F2-0662-4CED-84D8-7F611D934AA8}" type="sibTrans" cxnId="{6CC77D54-B82F-45CD-893E-C60EA4EB0AD9}">
      <dgm:prSet/>
      <dgm:spPr/>
      <dgm:t>
        <a:bodyPr/>
        <a:lstStyle/>
        <a:p>
          <a:endParaRPr lang="es-PR"/>
        </a:p>
      </dgm:t>
    </dgm:pt>
    <dgm:pt modelId="{FD9FE8FD-3C68-4896-849A-59A0B988C6F4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s-PR" b="0" i="0"/>
            <a:t>Presupuesto estimado</a:t>
          </a:r>
        </a:p>
      </dgm:t>
    </dgm:pt>
    <dgm:pt modelId="{70252365-E585-42D9-AAE0-5272FBD5A5B1}" type="parTrans" cxnId="{E21D9B03-B670-4C04-BBD6-7737DE266CA4}">
      <dgm:prSet/>
      <dgm:spPr/>
      <dgm:t>
        <a:bodyPr/>
        <a:lstStyle/>
        <a:p>
          <a:endParaRPr lang="es-PR"/>
        </a:p>
      </dgm:t>
    </dgm:pt>
    <dgm:pt modelId="{593BDF1F-5359-44BB-BD44-2E772C854864}" type="sibTrans" cxnId="{E21D9B03-B670-4C04-BBD6-7737DE266CA4}">
      <dgm:prSet/>
      <dgm:spPr/>
      <dgm:t>
        <a:bodyPr/>
        <a:lstStyle/>
        <a:p>
          <a:endParaRPr lang="es-PR"/>
        </a:p>
      </dgm:t>
    </dgm:pt>
    <dgm:pt modelId="{71D29942-E031-400B-B5D8-5A861CD1ABB4}" type="pres">
      <dgm:prSet presAssocID="{CFFA7704-7159-4439-9EE9-5144B34B3CEC}" presName="diagram" presStyleCnt="0">
        <dgm:presLayoutVars>
          <dgm:dir/>
          <dgm:resizeHandles val="exact"/>
        </dgm:presLayoutVars>
      </dgm:prSet>
      <dgm:spPr/>
    </dgm:pt>
    <dgm:pt modelId="{663378DB-A531-4184-8586-D6CCD1A2464E}" type="pres">
      <dgm:prSet presAssocID="{71B1C598-6CE2-499B-9564-66D412A99543}" presName="node" presStyleLbl="node1" presStyleIdx="0" presStyleCnt="5">
        <dgm:presLayoutVars>
          <dgm:bulletEnabled val="1"/>
        </dgm:presLayoutVars>
      </dgm:prSet>
      <dgm:spPr/>
    </dgm:pt>
    <dgm:pt modelId="{400DA85A-55C8-4563-82D0-4346C0407B70}" type="pres">
      <dgm:prSet presAssocID="{B19B535F-D9DB-4A2F-BCA7-A9FB9A855484}" presName="sibTrans" presStyleCnt="0"/>
      <dgm:spPr/>
    </dgm:pt>
    <dgm:pt modelId="{A3085A57-C234-418C-BB44-53ED1FFDE8D0}" type="pres">
      <dgm:prSet presAssocID="{EF19FF6A-5ECC-41FC-AFE6-BE11FA89E967}" presName="node" presStyleLbl="node1" presStyleIdx="1" presStyleCnt="5">
        <dgm:presLayoutVars>
          <dgm:bulletEnabled val="1"/>
        </dgm:presLayoutVars>
      </dgm:prSet>
      <dgm:spPr/>
    </dgm:pt>
    <dgm:pt modelId="{3C4C46B1-448F-4BF3-97F9-5883EC7365B3}" type="pres">
      <dgm:prSet presAssocID="{4CB44C5B-8430-484C-ADC8-1A63EDBD500F}" presName="sibTrans" presStyleCnt="0"/>
      <dgm:spPr/>
    </dgm:pt>
    <dgm:pt modelId="{AA2F5D0E-EB55-43EF-9832-5D9C6F715ADE}" type="pres">
      <dgm:prSet presAssocID="{FB1662D6-B478-4072-8DC0-3583C3598452}" presName="node" presStyleLbl="node1" presStyleIdx="2" presStyleCnt="5">
        <dgm:presLayoutVars>
          <dgm:bulletEnabled val="1"/>
        </dgm:presLayoutVars>
      </dgm:prSet>
      <dgm:spPr/>
    </dgm:pt>
    <dgm:pt modelId="{CAF54ED0-277B-4E41-85A0-896F22041187}" type="pres">
      <dgm:prSet presAssocID="{20128A4F-9EB0-41F4-A090-4FC02A1F9399}" presName="sibTrans" presStyleCnt="0"/>
      <dgm:spPr/>
    </dgm:pt>
    <dgm:pt modelId="{5EFCD59D-7450-4C46-A683-A9CF5A92FFD5}" type="pres">
      <dgm:prSet presAssocID="{A47E9954-0CB3-4179-98D7-2DEB97B4C0A6}" presName="node" presStyleLbl="node1" presStyleIdx="3" presStyleCnt="5">
        <dgm:presLayoutVars>
          <dgm:bulletEnabled val="1"/>
        </dgm:presLayoutVars>
      </dgm:prSet>
      <dgm:spPr/>
    </dgm:pt>
    <dgm:pt modelId="{CD8BC39F-91E0-4935-BE2E-F260C6C4FD2D}" type="pres">
      <dgm:prSet presAssocID="{5076B6F2-0662-4CED-84D8-7F611D934AA8}" presName="sibTrans" presStyleCnt="0"/>
      <dgm:spPr/>
    </dgm:pt>
    <dgm:pt modelId="{D2289552-8DBF-43D1-A91E-627D6788A4E8}" type="pres">
      <dgm:prSet presAssocID="{FD9FE8FD-3C68-4896-849A-59A0B988C6F4}" presName="node" presStyleLbl="node1" presStyleIdx="4" presStyleCnt="5">
        <dgm:presLayoutVars>
          <dgm:bulletEnabled val="1"/>
        </dgm:presLayoutVars>
      </dgm:prSet>
      <dgm:spPr/>
    </dgm:pt>
  </dgm:ptLst>
  <dgm:cxnLst>
    <dgm:cxn modelId="{E21D9B03-B670-4C04-BBD6-7737DE266CA4}" srcId="{CFFA7704-7159-4439-9EE9-5144B34B3CEC}" destId="{FD9FE8FD-3C68-4896-849A-59A0B988C6F4}" srcOrd="4" destOrd="0" parTransId="{70252365-E585-42D9-AAE0-5272FBD5A5B1}" sibTransId="{593BDF1F-5359-44BB-BD44-2E772C854864}"/>
    <dgm:cxn modelId="{FDBC6326-6462-48AC-AD7E-BFFAD83D43CF}" srcId="{CFFA7704-7159-4439-9EE9-5144B34B3CEC}" destId="{FB1662D6-B478-4072-8DC0-3583C3598452}" srcOrd="2" destOrd="0" parTransId="{1BEEF141-6DC8-4262-97D8-53C775FB061B}" sibTransId="{20128A4F-9EB0-41F4-A090-4FC02A1F9399}"/>
    <dgm:cxn modelId="{D41F002F-CB2C-4B9D-83CB-59BECB8A0EF2}" type="presOf" srcId="{71B1C598-6CE2-499B-9564-66D412A99543}" destId="{663378DB-A531-4184-8586-D6CCD1A2464E}" srcOrd="0" destOrd="0" presId="urn:microsoft.com/office/officeart/2005/8/layout/default"/>
    <dgm:cxn modelId="{1514B837-E4A9-47FF-848B-BAA34894A8C6}" type="presOf" srcId="{FB1662D6-B478-4072-8DC0-3583C3598452}" destId="{AA2F5D0E-EB55-43EF-9832-5D9C6F715ADE}" srcOrd="0" destOrd="0" presId="urn:microsoft.com/office/officeart/2005/8/layout/default"/>
    <dgm:cxn modelId="{6CC77D54-B82F-45CD-893E-C60EA4EB0AD9}" srcId="{CFFA7704-7159-4439-9EE9-5144B34B3CEC}" destId="{A47E9954-0CB3-4179-98D7-2DEB97B4C0A6}" srcOrd="3" destOrd="0" parTransId="{6D6D6A72-473B-4E53-B15B-C12A95141D8C}" sibTransId="{5076B6F2-0662-4CED-84D8-7F611D934AA8}"/>
    <dgm:cxn modelId="{1499285F-7943-44A2-AB10-2DAD3F819260}" srcId="{CFFA7704-7159-4439-9EE9-5144B34B3CEC}" destId="{71B1C598-6CE2-499B-9564-66D412A99543}" srcOrd="0" destOrd="0" parTransId="{4B385453-7FCC-4F2A-9577-C2A1F278BDA4}" sibTransId="{B19B535F-D9DB-4A2F-BCA7-A9FB9A855484}"/>
    <dgm:cxn modelId="{5C1F2690-0F63-4893-A6B2-D18CE68DA4D9}" type="presOf" srcId="{CFFA7704-7159-4439-9EE9-5144B34B3CEC}" destId="{71D29942-E031-400B-B5D8-5A861CD1ABB4}" srcOrd="0" destOrd="0" presId="urn:microsoft.com/office/officeart/2005/8/layout/default"/>
    <dgm:cxn modelId="{AA63A2B6-1737-4FE3-8CD0-A25D75CA3094}" srcId="{CFFA7704-7159-4439-9EE9-5144B34B3CEC}" destId="{EF19FF6A-5ECC-41FC-AFE6-BE11FA89E967}" srcOrd="1" destOrd="0" parTransId="{458F02F2-0288-4F22-B652-C6F9DA50B5F8}" sibTransId="{4CB44C5B-8430-484C-ADC8-1A63EDBD500F}"/>
    <dgm:cxn modelId="{90EA33BD-6EDF-460C-A043-C1E492137F74}" type="presOf" srcId="{EF19FF6A-5ECC-41FC-AFE6-BE11FA89E967}" destId="{A3085A57-C234-418C-BB44-53ED1FFDE8D0}" srcOrd="0" destOrd="0" presId="urn:microsoft.com/office/officeart/2005/8/layout/default"/>
    <dgm:cxn modelId="{515EE0D4-BBA5-4ADD-A3D8-4E1E13C0BE72}" type="presOf" srcId="{FD9FE8FD-3C68-4896-849A-59A0B988C6F4}" destId="{D2289552-8DBF-43D1-A91E-627D6788A4E8}" srcOrd="0" destOrd="0" presId="urn:microsoft.com/office/officeart/2005/8/layout/default"/>
    <dgm:cxn modelId="{8AB046F3-252A-4740-9B5D-DA02DC422266}" type="presOf" srcId="{A47E9954-0CB3-4179-98D7-2DEB97B4C0A6}" destId="{5EFCD59D-7450-4C46-A683-A9CF5A92FFD5}" srcOrd="0" destOrd="0" presId="urn:microsoft.com/office/officeart/2005/8/layout/default"/>
    <dgm:cxn modelId="{F849EDA0-2498-4FA9-80FE-C413F30B4476}" type="presParOf" srcId="{71D29942-E031-400B-B5D8-5A861CD1ABB4}" destId="{663378DB-A531-4184-8586-D6CCD1A2464E}" srcOrd="0" destOrd="0" presId="urn:microsoft.com/office/officeart/2005/8/layout/default"/>
    <dgm:cxn modelId="{F9155795-8F03-417A-BFB3-528368428EF7}" type="presParOf" srcId="{71D29942-E031-400B-B5D8-5A861CD1ABB4}" destId="{400DA85A-55C8-4563-82D0-4346C0407B70}" srcOrd="1" destOrd="0" presId="urn:microsoft.com/office/officeart/2005/8/layout/default"/>
    <dgm:cxn modelId="{6CEAF020-62CC-472B-B916-F6E703199A9D}" type="presParOf" srcId="{71D29942-E031-400B-B5D8-5A861CD1ABB4}" destId="{A3085A57-C234-418C-BB44-53ED1FFDE8D0}" srcOrd="2" destOrd="0" presId="urn:microsoft.com/office/officeart/2005/8/layout/default"/>
    <dgm:cxn modelId="{4C339C82-89C5-417E-91A9-1C051E5C2B16}" type="presParOf" srcId="{71D29942-E031-400B-B5D8-5A861CD1ABB4}" destId="{3C4C46B1-448F-4BF3-97F9-5883EC7365B3}" srcOrd="3" destOrd="0" presId="urn:microsoft.com/office/officeart/2005/8/layout/default"/>
    <dgm:cxn modelId="{0C873BC9-984E-4985-8F5E-53B2FE6E6F9A}" type="presParOf" srcId="{71D29942-E031-400B-B5D8-5A861CD1ABB4}" destId="{AA2F5D0E-EB55-43EF-9832-5D9C6F715ADE}" srcOrd="4" destOrd="0" presId="urn:microsoft.com/office/officeart/2005/8/layout/default"/>
    <dgm:cxn modelId="{39B38450-F33C-4426-8FB8-A023554003DB}" type="presParOf" srcId="{71D29942-E031-400B-B5D8-5A861CD1ABB4}" destId="{CAF54ED0-277B-4E41-85A0-896F22041187}" srcOrd="5" destOrd="0" presId="urn:microsoft.com/office/officeart/2005/8/layout/default"/>
    <dgm:cxn modelId="{65F983D0-BFC3-484E-AFB5-59DD2696695C}" type="presParOf" srcId="{71D29942-E031-400B-B5D8-5A861CD1ABB4}" destId="{5EFCD59D-7450-4C46-A683-A9CF5A92FFD5}" srcOrd="6" destOrd="0" presId="urn:microsoft.com/office/officeart/2005/8/layout/default"/>
    <dgm:cxn modelId="{BDD0C2BF-F221-44AC-9C17-CD382F36B9F9}" type="presParOf" srcId="{71D29942-E031-400B-B5D8-5A861CD1ABB4}" destId="{CD8BC39F-91E0-4935-BE2E-F260C6C4FD2D}" srcOrd="7" destOrd="0" presId="urn:microsoft.com/office/officeart/2005/8/layout/default"/>
    <dgm:cxn modelId="{3CB1F361-8228-40C2-8B47-5C05A21DC655}" type="presParOf" srcId="{71D29942-E031-400B-B5D8-5A861CD1ABB4}" destId="{D2289552-8DBF-43D1-A91E-627D6788A4E8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C1846CF-0C8F-414E-B1C4-69E27ED6C6B4}" type="doc">
      <dgm:prSet loTypeId="urn:microsoft.com/office/officeart/2011/layout/HexagonRadial" loCatId="cycle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s-PR"/>
        </a:p>
      </dgm:t>
    </dgm:pt>
    <dgm:pt modelId="{4F406621-61CE-43EC-B34C-CE94BC640859}">
      <dgm:prSet phldrT="[Text]" custT="1"/>
      <dgm:spPr/>
      <dgm:t>
        <a:bodyPr/>
        <a:lstStyle/>
        <a:p>
          <a:r>
            <a:rPr lang="es-PR" sz="1800" dirty="0"/>
            <a:t>Presupuesto</a:t>
          </a:r>
        </a:p>
      </dgm:t>
    </dgm:pt>
    <dgm:pt modelId="{82048E7D-3998-44D9-B5EA-B7F295ED8737}" type="parTrans" cxnId="{A810BAD2-B2A7-4738-9938-7B312474B19E}">
      <dgm:prSet/>
      <dgm:spPr/>
      <dgm:t>
        <a:bodyPr/>
        <a:lstStyle/>
        <a:p>
          <a:endParaRPr lang="es-PR" sz="1800"/>
        </a:p>
      </dgm:t>
    </dgm:pt>
    <dgm:pt modelId="{AF3BE282-3236-4C5C-B67A-399CF2D222AC}" type="sibTrans" cxnId="{A810BAD2-B2A7-4738-9938-7B312474B19E}">
      <dgm:prSet/>
      <dgm:spPr/>
      <dgm:t>
        <a:bodyPr/>
        <a:lstStyle/>
        <a:p>
          <a:endParaRPr lang="es-PR" sz="1800"/>
        </a:p>
      </dgm:t>
    </dgm:pt>
    <dgm:pt modelId="{67F1CCE8-3B40-4CC8-81B7-FCB5C932BE67}">
      <dgm:prSet phldrT="[Text]" custT="1"/>
      <dgm:spPr/>
      <dgm:t>
        <a:bodyPr/>
        <a:lstStyle/>
        <a:p>
          <a:r>
            <a:rPr lang="es-PR" sz="1800" dirty="0"/>
            <a:t>Planear</a:t>
          </a:r>
        </a:p>
      </dgm:t>
    </dgm:pt>
    <dgm:pt modelId="{7968DCD3-49E2-4559-AAC1-67F6B8F6BCEF}" type="parTrans" cxnId="{C848ED15-6BAB-45D0-8FD1-1C7AC9DDFEFD}">
      <dgm:prSet/>
      <dgm:spPr/>
      <dgm:t>
        <a:bodyPr/>
        <a:lstStyle/>
        <a:p>
          <a:endParaRPr lang="es-PR" sz="1800"/>
        </a:p>
      </dgm:t>
    </dgm:pt>
    <dgm:pt modelId="{A86C4B63-6721-4329-BF6C-94DD11644F78}" type="sibTrans" cxnId="{C848ED15-6BAB-45D0-8FD1-1C7AC9DDFEFD}">
      <dgm:prSet/>
      <dgm:spPr/>
      <dgm:t>
        <a:bodyPr/>
        <a:lstStyle/>
        <a:p>
          <a:endParaRPr lang="es-PR" sz="1800"/>
        </a:p>
      </dgm:t>
    </dgm:pt>
    <dgm:pt modelId="{2A6AAA75-C3C5-4189-92AC-C852576A7FC6}">
      <dgm:prSet phldrT="[Text]" custT="1"/>
      <dgm:spPr/>
      <dgm:t>
        <a:bodyPr/>
        <a:lstStyle/>
        <a:p>
          <a:r>
            <a:rPr lang="es-PR" sz="1600" dirty="0"/>
            <a:t>Presupuestar</a:t>
          </a:r>
        </a:p>
      </dgm:t>
    </dgm:pt>
    <dgm:pt modelId="{965A26CA-D6BE-4AB7-B16C-E7BE18D4378E}" type="parTrans" cxnId="{5460CD33-EFB7-4312-AF83-0DB7567DB0C8}">
      <dgm:prSet/>
      <dgm:spPr/>
      <dgm:t>
        <a:bodyPr/>
        <a:lstStyle/>
        <a:p>
          <a:endParaRPr lang="es-PR" sz="1800"/>
        </a:p>
      </dgm:t>
    </dgm:pt>
    <dgm:pt modelId="{EED4C268-63DB-4B8D-B70B-D8EFF11C6B37}" type="sibTrans" cxnId="{5460CD33-EFB7-4312-AF83-0DB7567DB0C8}">
      <dgm:prSet/>
      <dgm:spPr/>
      <dgm:t>
        <a:bodyPr/>
        <a:lstStyle/>
        <a:p>
          <a:endParaRPr lang="es-PR" sz="1800"/>
        </a:p>
      </dgm:t>
    </dgm:pt>
    <dgm:pt modelId="{67FAFAB7-7F8A-406C-8701-6DC7AA2A811A}">
      <dgm:prSet phldrT="[Text]" custT="1"/>
      <dgm:spPr/>
      <dgm:t>
        <a:bodyPr/>
        <a:lstStyle/>
        <a:p>
          <a:r>
            <a:rPr lang="es-PR" sz="1800" dirty="0"/>
            <a:t>Ejecutar </a:t>
          </a:r>
        </a:p>
      </dgm:t>
    </dgm:pt>
    <dgm:pt modelId="{8DDB43E1-85BD-4F02-ABAF-5DC1B8096C47}" type="parTrans" cxnId="{B112D9B5-7B24-4924-9A53-73D083358AC1}">
      <dgm:prSet/>
      <dgm:spPr/>
      <dgm:t>
        <a:bodyPr/>
        <a:lstStyle/>
        <a:p>
          <a:endParaRPr lang="es-PR" sz="1800"/>
        </a:p>
      </dgm:t>
    </dgm:pt>
    <dgm:pt modelId="{017FF78A-3025-4407-A065-8BA8B8870DA9}" type="sibTrans" cxnId="{B112D9B5-7B24-4924-9A53-73D083358AC1}">
      <dgm:prSet/>
      <dgm:spPr/>
      <dgm:t>
        <a:bodyPr/>
        <a:lstStyle/>
        <a:p>
          <a:endParaRPr lang="es-PR" sz="1800"/>
        </a:p>
      </dgm:t>
    </dgm:pt>
    <dgm:pt modelId="{2463FA12-4ACD-4025-A6B1-73AE7336F516}">
      <dgm:prSet phldrT="[Text]" custT="1"/>
      <dgm:spPr/>
      <dgm:t>
        <a:bodyPr/>
        <a:lstStyle/>
        <a:p>
          <a:r>
            <a:rPr lang="es-PR" sz="1600" dirty="0"/>
            <a:t>Seguimiento</a:t>
          </a:r>
        </a:p>
      </dgm:t>
    </dgm:pt>
    <dgm:pt modelId="{7D8F49E1-8984-48A1-AF44-628EA0BA46DD}" type="parTrans" cxnId="{ECAA881B-FDA8-430A-9CC1-83276731691C}">
      <dgm:prSet/>
      <dgm:spPr/>
      <dgm:t>
        <a:bodyPr/>
        <a:lstStyle/>
        <a:p>
          <a:endParaRPr lang="es-PR" sz="1800"/>
        </a:p>
      </dgm:t>
    </dgm:pt>
    <dgm:pt modelId="{4B3B61AC-307A-41B6-9329-CE7DFC0FEBED}" type="sibTrans" cxnId="{ECAA881B-FDA8-430A-9CC1-83276731691C}">
      <dgm:prSet/>
      <dgm:spPr/>
      <dgm:t>
        <a:bodyPr/>
        <a:lstStyle/>
        <a:p>
          <a:endParaRPr lang="es-PR" sz="1800"/>
        </a:p>
      </dgm:t>
    </dgm:pt>
    <dgm:pt modelId="{56AF14E0-7CFE-4D4D-9DC0-BA7715F02475}">
      <dgm:prSet phldrT="[Text]" custT="1"/>
      <dgm:spPr/>
      <dgm:t>
        <a:bodyPr/>
        <a:lstStyle/>
        <a:p>
          <a:r>
            <a:rPr lang="es-PR" sz="1800" dirty="0"/>
            <a:t>Evaluar</a:t>
          </a:r>
        </a:p>
      </dgm:t>
    </dgm:pt>
    <dgm:pt modelId="{102C4E9E-5BA6-4C53-B5D9-DD57CE658952}" type="parTrans" cxnId="{42704808-7BD9-4D84-86F4-DFFC281A72FB}">
      <dgm:prSet/>
      <dgm:spPr/>
      <dgm:t>
        <a:bodyPr/>
        <a:lstStyle/>
        <a:p>
          <a:endParaRPr lang="es-PR" sz="1800"/>
        </a:p>
      </dgm:t>
    </dgm:pt>
    <dgm:pt modelId="{0F3E30A1-FBD0-4CA4-93C6-D449CFEC1072}" type="sibTrans" cxnId="{42704808-7BD9-4D84-86F4-DFFC281A72FB}">
      <dgm:prSet/>
      <dgm:spPr/>
      <dgm:t>
        <a:bodyPr/>
        <a:lstStyle/>
        <a:p>
          <a:endParaRPr lang="es-PR" sz="1800"/>
        </a:p>
      </dgm:t>
    </dgm:pt>
    <dgm:pt modelId="{278BF210-EAC8-44E7-836A-5BF961B4EF7F}">
      <dgm:prSet phldrT="[Text]" custT="1"/>
      <dgm:spPr/>
      <dgm:t>
        <a:bodyPr/>
        <a:lstStyle/>
        <a:p>
          <a:r>
            <a:rPr lang="es-PR" sz="1800" dirty="0"/>
            <a:t>Rendir cuentas</a:t>
          </a:r>
        </a:p>
      </dgm:t>
    </dgm:pt>
    <dgm:pt modelId="{5C26114B-5029-42C4-B225-DD10A9F473C8}" type="parTrans" cxnId="{F152938E-5A43-4A0A-AB0B-B0ABDC147ECF}">
      <dgm:prSet/>
      <dgm:spPr/>
      <dgm:t>
        <a:bodyPr/>
        <a:lstStyle/>
        <a:p>
          <a:endParaRPr lang="es-PR" sz="1800"/>
        </a:p>
      </dgm:t>
    </dgm:pt>
    <dgm:pt modelId="{95D3B477-FA1A-4BBA-91E9-1C8734F0B747}" type="sibTrans" cxnId="{F152938E-5A43-4A0A-AB0B-B0ABDC147ECF}">
      <dgm:prSet/>
      <dgm:spPr/>
      <dgm:t>
        <a:bodyPr/>
        <a:lstStyle/>
        <a:p>
          <a:endParaRPr lang="es-PR" sz="1800"/>
        </a:p>
      </dgm:t>
    </dgm:pt>
    <dgm:pt modelId="{C77A142D-60A0-4232-A99D-824120E7FA71}" type="pres">
      <dgm:prSet presAssocID="{0C1846CF-0C8F-414E-B1C4-69E27ED6C6B4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1AC0BC42-C695-4DCC-BBD9-5998B2B4CD72}" type="pres">
      <dgm:prSet presAssocID="{4F406621-61CE-43EC-B34C-CE94BC640859}" presName="Parent" presStyleLbl="node0" presStyleIdx="0" presStyleCnt="1">
        <dgm:presLayoutVars>
          <dgm:chMax val="6"/>
          <dgm:chPref val="6"/>
        </dgm:presLayoutVars>
      </dgm:prSet>
      <dgm:spPr/>
    </dgm:pt>
    <dgm:pt modelId="{80F49A5B-568A-4DAF-8E12-A42F9A4879B1}" type="pres">
      <dgm:prSet presAssocID="{67F1CCE8-3B40-4CC8-81B7-FCB5C932BE67}" presName="Accent1" presStyleCnt="0"/>
      <dgm:spPr/>
    </dgm:pt>
    <dgm:pt modelId="{436D3E06-F173-4FC9-8C0C-84850E84F3FF}" type="pres">
      <dgm:prSet presAssocID="{67F1CCE8-3B40-4CC8-81B7-FCB5C932BE67}" presName="Accent" presStyleLbl="bgShp" presStyleIdx="0" presStyleCnt="6"/>
      <dgm:spPr/>
    </dgm:pt>
    <dgm:pt modelId="{D82CDAB1-6610-4225-B682-30683DE75E85}" type="pres">
      <dgm:prSet presAssocID="{67F1CCE8-3B40-4CC8-81B7-FCB5C932BE67}" presName="Child1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8D83D270-FA76-47D2-8680-2A126D5C300C}" type="pres">
      <dgm:prSet presAssocID="{2A6AAA75-C3C5-4189-92AC-C852576A7FC6}" presName="Accent2" presStyleCnt="0"/>
      <dgm:spPr/>
    </dgm:pt>
    <dgm:pt modelId="{41E603DF-4729-49BC-A7B0-A2F424127E8E}" type="pres">
      <dgm:prSet presAssocID="{2A6AAA75-C3C5-4189-92AC-C852576A7FC6}" presName="Accent" presStyleLbl="bgShp" presStyleIdx="1" presStyleCnt="6"/>
      <dgm:spPr/>
    </dgm:pt>
    <dgm:pt modelId="{DC6AA859-8FBB-4D25-BB50-CA8990815153}" type="pres">
      <dgm:prSet presAssocID="{2A6AAA75-C3C5-4189-92AC-C852576A7FC6}" presName="Child2" presStyleLbl="node1" presStyleIdx="1" presStyleCnt="6" custScaleX="114568">
        <dgm:presLayoutVars>
          <dgm:chMax val="0"/>
          <dgm:chPref val="0"/>
          <dgm:bulletEnabled val="1"/>
        </dgm:presLayoutVars>
      </dgm:prSet>
      <dgm:spPr/>
    </dgm:pt>
    <dgm:pt modelId="{D4902736-77A1-461C-A769-41D29F8B8DE9}" type="pres">
      <dgm:prSet presAssocID="{67FAFAB7-7F8A-406C-8701-6DC7AA2A811A}" presName="Accent3" presStyleCnt="0"/>
      <dgm:spPr/>
    </dgm:pt>
    <dgm:pt modelId="{407B8A99-A0F0-4732-92A3-25E7EF871E90}" type="pres">
      <dgm:prSet presAssocID="{67FAFAB7-7F8A-406C-8701-6DC7AA2A811A}" presName="Accent" presStyleLbl="bgShp" presStyleIdx="2" presStyleCnt="6"/>
      <dgm:spPr/>
    </dgm:pt>
    <dgm:pt modelId="{E1BB9512-3CB3-4B96-834E-C87D2679338D}" type="pres">
      <dgm:prSet presAssocID="{67FAFAB7-7F8A-406C-8701-6DC7AA2A811A}" presName="Child3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87DD4110-F607-4F41-8B99-41D8B7E4BCFC}" type="pres">
      <dgm:prSet presAssocID="{2463FA12-4ACD-4025-A6B1-73AE7336F516}" presName="Accent4" presStyleCnt="0"/>
      <dgm:spPr/>
    </dgm:pt>
    <dgm:pt modelId="{521CCA61-E1BF-4A70-9653-6399E10C839E}" type="pres">
      <dgm:prSet presAssocID="{2463FA12-4ACD-4025-A6B1-73AE7336F516}" presName="Accent" presStyleLbl="bgShp" presStyleIdx="3" presStyleCnt="6"/>
      <dgm:spPr/>
    </dgm:pt>
    <dgm:pt modelId="{0B5E1DA7-3F90-404F-931A-8B99A237962D}" type="pres">
      <dgm:prSet presAssocID="{2463FA12-4ACD-4025-A6B1-73AE7336F516}" presName="Child4" presStyleLbl="node1" presStyleIdx="3" presStyleCnt="6" custScaleX="103828">
        <dgm:presLayoutVars>
          <dgm:chMax val="0"/>
          <dgm:chPref val="0"/>
          <dgm:bulletEnabled val="1"/>
        </dgm:presLayoutVars>
      </dgm:prSet>
      <dgm:spPr/>
    </dgm:pt>
    <dgm:pt modelId="{28899086-B39F-4D52-BE6C-0CA43995981C}" type="pres">
      <dgm:prSet presAssocID="{56AF14E0-7CFE-4D4D-9DC0-BA7715F02475}" presName="Accent5" presStyleCnt="0"/>
      <dgm:spPr/>
    </dgm:pt>
    <dgm:pt modelId="{86D4F1F3-BE34-4AD3-841A-5187B0299960}" type="pres">
      <dgm:prSet presAssocID="{56AF14E0-7CFE-4D4D-9DC0-BA7715F02475}" presName="Accent" presStyleLbl="bgShp" presStyleIdx="4" presStyleCnt="6"/>
      <dgm:spPr/>
    </dgm:pt>
    <dgm:pt modelId="{7B1BD416-8CA2-419F-BA85-89FC0F20B827}" type="pres">
      <dgm:prSet presAssocID="{56AF14E0-7CFE-4D4D-9DC0-BA7715F02475}" presName="Child5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65AD1759-1FFA-4DF2-8B78-1B44945D64B0}" type="pres">
      <dgm:prSet presAssocID="{278BF210-EAC8-44E7-836A-5BF961B4EF7F}" presName="Accent6" presStyleCnt="0"/>
      <dgm:spPr/>
    </dgm:pt>
    <dgm:pt modelId="{E12E6E45-B6AA-4CF7-9FDC-09348A5B57C6}" type="pres">
      <dgm:prSet presAssocID="{278BF210-EAC8-44E7-836A-5BF961B4EF7F}" presName="Accent" presStyleLbl="bgShp" presStyleIdx="5" presStyleCnt="6"/>
      <dgm:spPr/>
    </dgm:pt>
    <dgm:pt modelId="{CD049A8B-0844-4B3D-BBD0-6B70069B6556}" type="pres">
      <dgm:prSet presAssocID="{278BF210-EAC8-44E7-836A-5BF961B4EF7F}" presName="Child6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DE3F0A06-E20A-4FD2-B645-FD81E35A7869}" type="presOf" srcId="{278BF210-EAC8-44E7-836A-5BF961B4EF7F}" destId="{CD049A8B-0844-4B3D-BBD0-6B70069B6556}" srcOrd="0" destOrd="0" presId="urn:microsoft.com/office/officeart/2011/layout/HexagonRadial"/>
    <dgm:cxn modelId="{42704808-7BD9-4D84-86F4-DFFC281A72FB}" srcId="{4F406621-61CE-43EC-B34C-CE94BC640859}" destId="{56AF14E0-7CFE-4D4D-9DC0-BA7715F02475}" srcOrd="4" destOrd="0" parTransId="{102C4E9E-5BA6-4C53-B5D9-DD57CE658952}" sibTransId="{0F3E30A1-FBD0-4CA4-93C6-D449CFEC1072}"/>
    <dgm:cxn modelId="{C848ED15-6BAB-45D0-8FD1-1C7AC9DDFEFD}" srcId="{4F406621-61CE-43EC-B34C-CE94BC640859}" destId="{67F1CCE8-3B40-4CC8-81B7-FCB5C932BE67}" srcOrd="0" destOrd="0" parTransId="{7968DCD3-49E2-4559-AAC1-67F6B8F6BCEF}" sibTransId="{A86C4B63-6721-4329-BF6C-94DD11644F78}"/>
    <dgm:cxn modelId="{41774C1B-63A0-45BD-9493-C061D3A13B43}" type="presOf" srcId="{56AF14E0-7CFE-4D4D-9DC0-BA7715F02475}" destId="{7B1BD416-8CA2-419F-BA85-89FC0F20B827}" srcOrd="0" destOrd="0" presId="urn:microsoft.com/office/officeart/2011/layout/HexagonRadial"/>
    <dgm:cxn modelId="{ECAA881B-FDA8-430A-9CC1-83276731691C}" srcId="{4F406621-61CE-43EC-B34C-CE94BC640859}" destId="{2463FA12-4ACD-4025-A6B1-73AE7336F516}" srcOrd="3" destOrd="0" parTransId="{7D8F49E1-8984-48A1-AF44-628EA0BA46DD}" sibTransId="{4B3B61AC-307A-41B6-9329-CE7DFC0FEBED}"/>
    <dgm:cxn modelId="{5460CD33-EFB7-4312-AF83-0DB7567DB0C8}" srcId="{4F406621-61CE-43EC-B34C-CE94BC640859}" destId="{2A6AAA75-C3C5-4189-92AC-C852576A7FC6}" srcOrd="1" destOrd="0" parTransId="{965A26CA-D6BE-4AB7-B16C-E7BE18D4378E}" sibTransId="{EED4C268-63DB-4B8D-B70B-D8EFF11C6B37}"/>
    <dgm:cxn modelId="{0D8E2937-F33B-4FDD-8D90-2C721384D87C}" type="presOf" srcId="{67F1CCE8-3B40-4CC8-81B7-FCB5C932BE67}" destId="{D82CDAB1-6610-4225-B682-30683DE75E85}" srcOrd="0" destOrd="0" presId="urn:microsoft.com/office/officeart/2011/layout/HexagonRadial"/>
    <dgm:cxn modelId="{3EF9B46A-F15B-46C2-A5E2-8F302AA82664}" type="presOf" srcId="{4F406621-61CE-43EC-B34C-CE94BC640859}" destId="{1AC0BC42-C695-4DCC-BBD9-5998B2B4CD72}" srcOrd="0" destOrd="0" presId="urn:microsoft.com/office/officeart/2011/layout/HexagonRadial"/>
    <dgm:cxn modelId="{14C8C87E-D0DB-4468-9DD1-2C52E23EBBDD}" type="presOf" srcId="{67FAFAB7-7F8A-406C-8701-6DC7AA2A811A}" destId="{E1BB9512-3CB3-4B96-834E-C87D2679338D}" srcOrd="0" destOrd="0" presId="urn:microsoft.com/office/officeart/2011/layout/HexagonRadial"/>
    <dgm:cxn modelId="{153E487F-C9C1-4DA6-B5D4-1DE5D5799941}" type="presOf" srcId="{2A6AAA75-C3C5-4189-92AC-C852576A7FC6}" destId="{DC6AA859-8FBB-4D25-BB50-CA8990815153}" srcOrd="0" destOrd="0" presId="urn:microsoft.com/office/officeart/2011/layout/HexagonRadial"/>
    <dgm:cxn modelId="{0E2C7983-F20F-4848-83FE-22291EFA20B2}" type="presOf" srcId="{2463FA12-4ACD-4025-A6B1-73AE7336F516}" destId="{0B5E1DA7-3F90-404F-931A-8B99A237962D}" srcOrd="0" destOrd="0" presId="urn:microsoft.com/office/officeart/2011/layout/HexagonRadial"/>
    <dgm:cxn modelId="{F152938E-5A43-4A0A-AB0B-B0ABDC147ECF}" srcId="{4F406621-61CE-43EC-B34C-CE94BC640859}" destId="{278BF210-EAC8-44E7-836A-5BF961B4EF7F}" srcOrd="5" destOrd="0" parTransId="{5C26114B-5029-42C4-B225-DD10A9F473C8}" sibTransId="{95D3B477-FA1A-4BBA-91E9-1C8734F0B747}"/>
    <dgm:cxn modelId="{B112D9B5-7B24-4924-9A53-73D083358AC1}" srcId="{4F406621-61CE-43EC-B34C-CE94BC640859}" destId="{67FAFAB7-7F8A-406C-8701-6DC7AA2A811A}" srcOrd="2" destOrd="0" parTransId="{8DDB43E1-85BD-4F02-ABAF-5DC1B8096C47}" sibTransId="{017FF78A-3025-4407-A065-8BA8B8870DA9}"/>
    <dgm:cxn modelId="{A810BAD2-B2A7-4738-9938-7B312474B19E}" srcId="{0C1846CF-0C8F-414E-B1C4-69E27ED6C6B4}" destId="{4F406621-61CE-43EC-B34C-CE94BC640859}" srcOrd="0" destOrd="0" parTransId="{82048E7D-3998-44D9-B5EA-B7F295ED8737}" sibTransId="{AF3BE282-3236-4C5C-B67A-399CF2D222AC}"/>
    <dgm:cxn modelId="{6FD11EF9-4C92-49CB-827C-FCD9A87EB4F1}" type="presOf" srcId="{0C1846CF-0C8F-414E-B1C4-69E27ED6C6B4}" destId="{C77A142D-60A0-4232-A99D-824120E7FA71}" srcOrd="0" destOrd="0" presId="urn:microsoft.com/office/officeart/2011/layout/HexagonRadial"/>
    <dgm:cxn modelId="{3D5F9D11-097B-4E27-9818-9EE085DC2E00}" type="presParOf" srcId="{C77A142D-60A0-4232-A99D-824120E7FA71}" destId="{1AC0BC42-C695-4DCC-BBD9-5998B2B4CD72}" srcOrd="0" destOrd="0" presId="urn:microsoft.com/office/officeart/2011/layout/HexagonRadial"/>
    <dgm:cxn modelId="{E321E3D7-B20D-4E1D-B7D0-5EDE9A84F0BB}" type="presParOf" srcId="{C77A142D-60A0-4232-A99D-824120E7FA71}" destId="{80F49A5B-568A-4DAF-8E12-A42F9A4879B1}" srcOrd="1" destOrd="0" presId="urn:microsoft.com/office/officeart/2011/layout/HexagonRadial"/>
    <dgm:cxn modelId="{4E96127C-D407-419F-A001-8DA64A600075}" type="presParOf" srcId="{80F49A5B-568A-4DAF-8E12-A42F9A4879B1}" destId="{436D3E06-F173-4FC9-8C0C-84850E84F3FF}" srcOrd="0" destOrd="0" presId="urn:microsoft.com/office/officeart/2011/layout/HexagonRadial"/>
    <dgm:cxn modelId="{EADDCFCB-47E0-42FE-AEDE-2FF018642AC2}" type="presParOf" srcId="{C77A142D-60A0-4232-A99D-824120E7FA71}" destId="{D82CDAB1-6610-4225-B682-30683DE75E85}" srcOrd="2" destOrd="0" presId="urn:microsoft.com/office/officeart/2011/layout/HexagonRadial"/>
    <dgm:cxn modelId="{E96F6938-06B8-42EC-B392-6420C38113CB}" type="presParOf" srcId="{C77A142D-60A0-4232-A99D-824120E7FA71}" destId="{8D83D270-FA76-47D2-8680-2A126D5C300C}" srcOrd="3" destOrd="0" presId="urn:microsoft.com/office/officeart/2011/layout/HexagonRadial"/>
    <dgm:cxn modelId="{5ECB5CBD-C3A3-4699-ABC8-2054C42D017D}" type="presParOf" srcId="{8D83D270-FA76-47D2-8680-2A126D5C300C}" destId="{41E603DF-4729-49BC-A7B0-A2F424127E8E}" srcOrd="0" destOrd="0" presId="urn:microsoft.com/office/officeart/2011/layout/HexagonRadial"/>
    <dgm:cxn modelId="{6747530B-25D7-4841-A433-9BA8EBACBB22}" type="presParOf" srcId="{C77A142D-60A0-4232-A99D-824120E7FA71}" destId="{DC6AA859-8FBB-4D25-BB50-CA8990815153}" srcOrd="4" destOrd="0" presId="urn:microsoft.com/office/officeart/2011/layout/HexagonRadial"/>
    <dgm:cxn modelId="{F1ED6119-7524-443C-B606-841F05514E69}" type="presParOf" srcId="{C77A142D-60A0-4232-A99D-824120E7FA71}" destId="{D4902736-77A1-461C-A769-41D29F8B8DE9}" srcOrd="5" destOrd="0" presId="urn:microsoft.com/office/officeart/2011/layout/HexagonRadial"/>
    <dgm:cxn modelId="{7A674DE8-5432-4554-9BC8-EB9185E16867}" type="presParOf" srcId="{D4902736-77A1-461C-A769-41D29F8B8DE9}" destId="{407B8A99-A0F0-4732-92A3-25E7EF871E90}" srcOrd="0" destOrd="0" presId="urn:microsoft.com/office/officeart/2011/layout/HexagonRadial"/>
    <dgm:cxn modelId="{16427363-E7CC-4EED-BEA0-6028843431C1}" type="presParOf" srcId="{C77A142D-60A0-4232-A99D-824120E7FA71}" destId="{E1BB9512-3CB3-4B96-834E-C87D2679338D}" srcOrd="6" destOrd="0" presId="urn:microsoft.com/office/officeart/2011/layout/HexagonRadial"/>
    <dgm:cxn modelId="{CF7B1689-5A35-47BA-B561-5A63639CC2A4}" type="presParOf" srcId="{C77A142D-60A0-4232-A99D-824120E7FA71}" destId="{87DD4110-F607-4F41-8B99-41D8B7E4BCFC}" srcOrd="7" destOrd="0" presId="urn:microsoft.com/office/officeart/2011/layout/HexagonRadial"/>
    <dgm:cxn modelId="{95E5F44A-8722-468E-A157-D54A9F7011B5}" type="presParOf" srcId="{87DD4110-F607-4F41-8B99-41D8B7E4BCFC}" destId="{521CCA61-E1BF-4A70-9653-6399E10C839E}" srcOrd="0" destOrd="0" presId="urn:microsoft.com/office/officeart/2011/layout/HexagonRadial"/>
    <dgm:cxn modelId="{C0977B86-A12F-405D-91EC-F32B16D9B3B0}" type="presParOf" srcId="{C77A142D-60A0-4232-A99D-824120E7FA71}" destId="{0B5E1DA7-3F90-404F-931A-8B99A237962D}" srcOrd="8" destOrd="0" presId="urn:microsoft.com/office/officeart/2011/layout/HexagonRadial"/>
    <dgm:cxn modelId="{67E2F298-57ED-466F-A4D6-9D33BA2E90E3}" type="presParOf" srcId="{C77A142D-60A0-4232-A99D-824120E7FA71}" destId="{28899086-B39F-4D52-BE6C-0CA43995981C}" srcOrd="9" destOrd="0" presId="urn:microsoft.com/office/officeart/2011/layout/HexagonRadial"/>
    <dgm:cxn modelId="{3B7A1DAD-4D88-4F12-81C8-CB903D5B048F}" type="presParOf" srcId="{28899086-B39F-4D52-BE6C-0CA43995981C}" destId="{86D4F1F3-BE34-4AD3-841A-5187B0299960}" srcOrd="0" destOrd="0" presId="urn:microsoft.com/office/officeart/2011/layout/HexagonRadial"/>
    <dgm:cxn modelId="{8C8562EE-1BDF-45EE-8BC0-CBB37BFF55F3}" type="presParOf" srcId="{C77A142D-60A0-4232-A99D-824120E7FA71}" destId="{7B1BD416-8CA2-419F-BA85-89FC0F20B827}" srcOrd="10" destOrd="0" presId="urn:microsoft.com/office/officeart/2011/layout/HexagonRadial"/>
    <dgm:cxn modelId="{35BB705B-B378-4215-ADAD-D50438CC3352}" type="presParOf" srcId="{C77A142D-60A0-4232-A99D-824120E7FA71}" destId="{65AD1759-1FFA-4DF2-8B78-1B44945D64B0}" srcOrd="11" destOrd="0" presId="urn:microsoft.com/office/officeart/2011/layout/HexagonRadial"/>
    <dgm:cxn modelId="{FCF07ED6-DF8F-4931-BCAB-258671033B7C}" type="presParOf" srcId="{65AD1759-1FFA-4DF2-8B78-1B44945D64B0}" destId="{E12E6E45-B6AA-4CF7-9FDC-09348A5B57C6}" srcOrd="0" destOrd="0" presId="urn:microsoft.com/office/officeart/2011/layout/HexagonRadial"/>
    <dgm:cxn modelId="{4ED95368-845F-4CB0-AF49-8C06D71A9486}" type="presParOf" srcId="{C77A142D-60A0-4232-A99D-824120E7FA71}" destId="{CD049A8B-0844-4B3D-BBD0-6B70069B6556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9184564-6C62-4795-B78D-D217D801236A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s-PR"/>
        </a:p>
      </dgm:t>
    </dgm:pt>
    <dgm:pt modelId="{C852C506-39D0-483D-89CD-A377E0B35BA9}">
      <dgm:prSet phldrT="[Text]"/>
      <dgm:spPr/>
      <dgm:t>
        <a:bodyPr/>
        <a:lstStyle/>
        <a:p>
          <a:r>
            <a:rPr lang="es-PR" dirty="0"/>
            <a:t>Objetivo del indicador</a:t>
          </a:r>
        </a:p>
      </dgm:t>
    </dgm:pt>
    <dgm:pt modelId="{3DD628E4-D537-4893-B18B-A61280313EC2}" type="parTrans" cxnId="{F75B25F3-5E15-4F19-B884-687797EF9F45}">
      <dgm:prSet/>
      <dgm:spPr/>
      <dgm:t>
        <a:bodyPr/>
        <a:lstStyle/>
        <a:p>
          <a:endParaRPr lang="es-PR"/>
        </a:p>
      </dgm:t>
    </dgm:pt>
    <dgm:pt modelId="{9311D46A-A780-45F6-ABD7-D508F55B3996}" type="sibTrans" cxnId="{F75B25F3-5E15-4F19-B884-687797EF9F45}">
      <dgm:prSet/>
      <dgm:spPr/>
      <dgm:t>
        <a:bodyPr/>
        <a:lstStyle/>
        <a:p>
          <a:endParaRPr lang="es-PR"/>
        </a:p>
      </dgm:t>
    </dgm:pt>
    <dgm:pt modelId="{A1148D95-4E7B-44C5-A6E7-BFC099FE5ACA}">
      <dgm:prSet phldrT="[Text]"/>
      <dgm:spPr/>
      <dgm:t>
        <a:bodyPr/>
        <a:lstStyle/>
        <a:p>
          <a:r>
            <a:rPr lang="es-PR" dirty="0"/>
            <a:t>Tipo de indicador </a:t>
          </a:r>
        </a:p>
      </dgm:t>
    </dgm:pt>
    <dgm:pt modelId="{27B7165B-7DFD-4FAE-93B2-0DF885F8E621}" type="parTrans" cxnId="{02223B6A-1E88-44D1-99B7-6C500641E9F2}">
      <dgm:prSet/>
      <dgm:spPr/>
      <dgm:t>
        <a:bodyPr/>
        <a:lstStyle/>
        <a:p>
          <a:endParaRPr lang="es-PR"/>
        </a:p>
      </dgm:t>
    </dgm:pt>
    <dgm:pt modelId="{FCEBE54F-A2F3-4D03-97CC-24A06C978ED5}" type="sibTrans" cxnId="{02223B6A-1E88-44D1-99B7-6C500641E9F2}">
      <dgm:prSet/>
      <dgm:spPr/>
      <dgm:t>
        <a:bodyPr/>
        <a:lstStyle/>
        <a:p>
          <a:endParaRPr lang="es-PR"/>
        </a:p>
      </dgm:t>
    </dgm:pt>
    <dgm:pt modelId="{0BD4098B-E323-4E1C-81B6-395D7C727507}">
      <dgm:prSet phldrT="[Text]"/>
      <dgm:spPr/>
      <dgm:t>
        <a:bodyPr/>
        <a:lstStyle/>
        <a:p>
          <a:r>
            <a:rPr lang="es-PR" dirty="0"/>
            <a:t>Variables del Indicador</a:t>
          </a:r>
        </a:p>
      </dgm:t>
    </dgm:pt>
    <dgm:pt modelId="{994DD4DF-B473-4E05-91E9-5830AB0070AF}" type="parTrans" cxnId="{E24E7DA8-CEAA-4FB5-BF2A-34E4030A644A}">
      <dgm:prSet/>
      <dgm:spPr/>
      <dgm:t>
        <a:bodyPr/>
        <a:lstStyle/>
        <a:p>
          <a:endParaRPr lang="es-PR"/>
        </a:p>
      </dgm:t>
    </dgm:pt>
    <dgm:pt modelId="{0E7DAC3E-FDCC-46CF-96C2-6BAC077C0FA5}" type="sibTrans" cxnId="{E24E7DA8-CEAA-4FB5-BF2A-34E4030A644A}">
      <dgm:prSet/>
      <dgm:spPr/>
      <dgm:t>
        <a:bodyPr/>
        <a:lstStyle/>
        <a:p>
          <a:endParaRPr lang="es-PR"/>
        </a:p>
      </dgm:t>
    </dgm:pt>
    <dgm:pt modelId="{E4990D08-B658-40D2-A608-1601D7DC1490}">
      <dgm:prSet phldrT="[Text]"/>
      <dgm:spPr/>
      <dgm:t>
        <a:bodyPr/>
        <a:lstStyle/>
        <a:p>
          <a:r>
            <a:rPr lang="es-PR" dirty="0"/>
            <a:t>Documentar el indicador</a:t>
          </a:r>
        </a:p>
      </dgm:t>
    </dgm:pt>
    <dgm:pt modelId="{6F8972E3-6902-44F2-BD89-FECFEE87236D}" type="parTrans" cxnId="{6365D7ED-7142-427A-B2B2-21E64DAFA948}">
      <dgm:prSet/>
      <dgm:spPr/>
      <dgm:t>
        <a:bodyPr/>
        <a:lstStyle/>
        <a:p>
          <a:endParaRPr lang="es-PR"/>
        </a:p>
      </dgm:t>
    </dgm:pt>
    <dgm:pt modelId="{4ED40D15-4CD8-46CE-8DE0-4C351223BCED}" type="sibTrans" cxnId="{6365D7ED-7142-427A-B2B2-21E64DAFA948}">
      <dgm:prSet/>
      <dgm:spPr/>
      <dgm:t>
        <a:bodyPr/>
        <a:lstStyle/>
        <a:p>
          <a:endParaRPr lang="es-PR"/>
        </a:p>
      </dgm:t>
    </dgm:pt>
    <dgm:pt modelId="{7850A8B7-7A85-47FC-8EF9-9D8C675A6D12}">
      <dgm:prSet phldrT="[Text]"/>
      <dgm:spPr/>
      <dgm:t>
        <a:bodyPr/>
        <a:lstStyle/>
        <a:p>
          <a:r>
            <a:rPr lang="es-PR" dirty="0"/>
            <a:t>Definir responsable de la medida</a:t>
          </a:r>
        </a:p>
      </dgm:t>
    </dgm:pt>
    <dgm:pt modelId="{EA9C2AF1-8814-4022-882B-B14B63FA932A}" type="parTrans" cxnId="{432AF93C-D9C8-4A4C-84E8-058C7DD4292F}">
      <dgm:prSet/>
      <dgm:spPr/>
      <dgm:t>
        <a:bodyPr/>
        <a:lstStyle/>
        <a:p>
          <a:endParaRPr lang="es-PR"/>
        </a:p>
      </dgm:t>
    </dgm:pt>
    <dgm:pt modelId="{78653470-E959-49D1-AABA-74BA499F4430}" type="sibTrans" cxnId="{432AF93C-D9C8-4A4C-84E8-058C7DD4292F}">
      <dgm:prSet/>
      <dgm:spPr/>
      <dgm:t>
        <a:bodyPr/>
        <a:lstStyle/>
        <a:p>
          <a:endParaRPr lang="es-PR"/>
        </a:p>
      </dgm:t>
    </dgm:pt>
    <dgm:pt modelId="{ED722791-BD11-48A3-8498-F3E250BF398E}">
      <dgm:prSet phldrT="[Text]"/>
      <dgm:spPr/>
      <dgm:t>
        <a:bodyPr/>
        <a:lstStyle/>
        <a:p>
          <a:r>
            <a:rPr lang="es-PR" dirty="0"/>
            <a:t>Definir periodicidad</a:t>
          </a:r>
        </a:p>
      </dgm:t>
    </dgm:pt>
    <dgm:pt modelId="{697FE0CD-537D-4675-BCC0-284C6D46ECB4}" type="parTrans" cxnId="{9906EC9F-73BC-4BFB-92E5-619E8715C0F3}">
      <dgm:prSet/>
      <dgm:spPr/>
      <dgm:t>
        <a:bodyPr/>
        <a:lstStyle/>
        <a:p>
          <a:endParaRPr lang="es-PR"/>
        </a:p>
      </dgm:t>
    </dgm:pt>
    <dgm:pt modelId="{E7CD3174-E750-4858-B3F9-78A72409FEC6}" type="sibTrans" cxnId="{9906EC9F-73BC-4BFB-92E5-619E8715C0F3}">
      <dgm:prSet/>
      <dgm:spPr/>
      <dgm:t>
        <a:bodyPr/>
        <a:lstStyle/>
        <a:p>
          <a:endParaRPr lang="es-PR"/>
        </a:p>
      </dgm:t>
    </dgm:pt>
    <dgm:pt modelId="{6C94B355-6587-4E5A-BE96-DAA908CA7ED9}" type="pres">
      <dgm:prSet presAssocID="{39184564-6C62-4795-B78D-D217D801236A}" presName="Name0" presStyleCnt="0">
        <dgm:presLayoutVars>
          <dgm:chMax val="7"/>
          <dgm:chPref val="7"/>
          <dgm:dir/>
        </dgm:presLayoutVars>
      </dgm:prSet>
      <dgm:spPr/>
    </dgm:pt>
    <dgm:pt modelId="{DA0BFBE7-511F-45AD-8B75-CAB136FE17CF}" type="pres">
      <dgm:prSet presAssocID="{39184564-6C62-4795-B78D-D217D801236A}" presName="Name1" presStyleCnt="0"/>
      <dgm:spPr/>
    </dgm:pt>
    <dgm:pt modelId="{BD08F6D0-369B-4645-9A48-67B6071902BA}" type="pres">
      <dgm:prSet presAssocID="{39184564-6C62-4795-B78D-D217D801236A}" presName="cycle" presStyleCnt="0"/>
      <dgm:spPr/>
    </dgm:pt>
    <dgm:pt modelId="{009EBC18-634E-4A5D-83AC-233A46B858AE}" type="pres">
      <dgm:prSet presAssocID="{39184564-6C62-4795-B78D-D217D801236A}" presName="srcNode" presStyleLbl="node1" presStyleIdx="0" presStyleCnt="6"/>
      <dgm:spPr/>
    </dgm:pt>
    <dgm:pt modelId="{41F37538-AFF8-4245-B7D3-F75CCCCAB608}" type="pres">
      <dgm:prSet presAssocID="{39184564-6C62-4795-B78D-D217D801236A}" presName="conn" presStyleLbl="parChTrans1D2" presStyleIdx="0" presStyleCnt="1"/>
      <dgm:spPr/>
    </dgm:pt>
    <dgm:pt modelId="{BF8822E1-C8FD-4770-BA98-DD64249DCC24}" type="pres">
      <dgm:prSet presAssocID="{39184564-6C62-4795-B78D-D217D801236A}" presName="extraNode" presStyleLbl="node1" presStyleIdx="0" presStyleCnt="6"/>
      <dgm:spPr/>
    </dgm:pt>
    <dgm:pt modelId="{49707DCA-9092-41F6-9212-F8000E3E137F}" type="pres">
      <dgm:prSet presAssocID="{39184564-6C62-4795-B78D-D217D801236A}" presName="dstNode" presStyleLbl="node1" presStyleIdx="0" presStyleCnt="6"/>
      <dgm:spPr/>
    </dgm:pt>
    <dgm:pt modelId="{FE8C5934-7234-46F4-A9E7-1F1950BFFCEE}" type="pres">
      <dgm:prSet presAssocID="{C852C506-39D0-483D-89CD-A377E0B35BA9}" presName="text_1" presStyleLbl="node1" presStyleIdx="0" presStyleCnt="6">
        <dgm:presLayoutVars>
          <dgm:bulletEnabled val="1"/>
        </dgm:presLayoutVars>
      </dgm:prSet>
      <dgm:spPr/>
    </dgm:pt>
    <dgm:pt modelId="{09362E1D-C7E2-40F9-A4FA-890C7A718842}" type="pres">
      <dgm:prSet presAssocID="{C852C506-39D0-483D-89CD-A377E0B35BA9}" presName="accent_1" presStyleCnt="0"/>
      <dgm:spPr/>
    </dgm:pt>
    <dgm:pt modelId="{BD3812F9-D73A-4469-8841-A1690B7E4A9A}" type="pres">
      <dgm:prSet presAssocID="{C852C506-39D0-483D-89CD-A377E0B35BA9}" presName="accentRepeatNode" presStyleLbl="solidFgAcc1" presStyleIdx="0" presStyleCnt="6"/>
      <dgm:spPr/>
    </dgm:pt>
    <dgm:pt modelId="{411E9357-ECF5-4526-B063-EEE81217D513}" type="pres">
      <dgm:prSet presAssocID="{A1148D95-4E7B-44C5-A6E7-BFC099FE5ACA}" presName="text_2" presStyleLbl="node1" presStyleIdx="1" presStyleCnt="6">
        <dgm:presLayoutVars>
          <dgm:bulletEnabled val="1"/>
        </dgm:presLayoutVars>
      </dgm:prSet>
      <dgm:spPr/>
    </dgm:pt>
    <dgm:pt modelId="{C5FC23B6-243E-4ADD-BA1B-D1858BF2A231}" type="pres">
      <dgm:prSet presAssocID="{A1148D95-4E7B-44C5-A6E7-BFC099FE5ACA}" presName="accent_2" presStyleCnt="0"/>
      <dgm:spPr/>
    </dgm:pt>
    <dgm:pt modelId="{97617BA8-A0E9-47D3-9D21-294FD30DF635}" type="pres">
      <dgm:prSet presAssocID="{A1148D95-4E7B-44C5-A6E7-BFC099FE5ACA}" presName="accentRepeatNode" presStyleLbl="solidFgAcc1" presStyleIdx="1" presStyleCnt="6"/>
      <dgm:spPr/>
    </dgm:pt>
    <dgm:pt modelId="{B62517D5-31AF-4912-8DE6-65F79B1CAC6D}" type="pres">
      <dgm:prSet presAssocID="{0BD4098B-E323-4E1C-81B6-395D7C727507}" presName="text_3" presStyleLbl="node1" presStyleIdx="2" presStyleCnt="6">
        <dgm:presLayoutVars>
          <dgm:bulletEnabled val="1"/>
        </dgm:presLayoutVars>
      </dgm:prSet>
      <dgm:spPr/>
    </dgm:pt>
    <dgm:pt modelId="{BD4BA0FB-6CB0-4E93-8925-C605ADC6A074}" type="pres">
      <dgm:prSet presAssocID="{0BD4098B-E323-4E1C-81B6-395D7C727507}" presName="accent_3" presStyleCnt="0"/>
      <dgm:spPr/>
    </dgm:pt>
    <dgm:pt modelId="{F75E2CB6-6257-433D-823E-ACF9DA33FFFF}" type="pres">
      <dgm:prSet presAssocID="{0BD4098B-E323-4E1C-81B6-395D7C727507}" presName="accentRepeatNode" presStyleLbl="solidFgAcc1" presStyleIdx="2" presStyleCnt="6"/>
      <dgm:spPr/>
    </dgm:pt>
    <dgm:pt modelId="{F6C11CF7-BB17-4304-BDB0-0A2AC2172918}" type="pres">
      <dgm:prSet presAssocID="{E4990D08-B658-40D2-A608-1601D7DC1490}" presName="text_4" presStyleLbl="node1" presStyleIdx="3" presStyleCnt="6">
        <dgm:presLayoutVars>
          <dgm:bulletEnabled val="1"/>
        </dgm:presLayoutVars>
      </dgm:prSet>
      <dgm:spPr/>
    </dgm:pt>
    <dgm:pt modelId="{2A7FFBEB-6D01-4DD3-BDCB-58E506053974}" type="pres">
      <dgm:prSet presAssocID="{E4990D08-B658-40D2-A608-1601D7DC1490}" presName="accent_4" presStyleCnt="0"/>
      <dgm:spPr/>
    </dgm:pt>
    <dgm:pt modelId="{B948DD7B-E8F5-4C07-A394-08DE849E46C9}" type="pres">
      <dgm:prSet presAssocID="{E4990D08-B658-40D2-A608-1601D7DC1490}" presName="accentRepeatNode" presStyleLbl="solidFgAcc1" presStyleIdx="3" presStyleCnt="6"/>
      <dgm:spPr/>
    </dgm:pt>
    <dgm:pt modelId="{CBD138D4-13DD-41B1-8BD7-4601ABD07B16}" type="pres">
      <dgm:prSet presAssocID="{7850A8B7-7A85-47FC-8EF9-9D8C675A6D12}" presName="text_5" presStyleLbl="node1" presStyleIdx="4" presStyleCnt="6">
        <dgm:presLayoutVars>
          <dgm:bulletEnabled val="1"/>
        </dgm:presLayoutVars>
      </dgm:prSet>
      <dgm:spPr/>
    </dgm:pt>
    <dgm:pt modelId="{ADDA146B-0638-4F72-9A47-52008CEE59EF}" type="pres">
      <dgm:prSet presAssocID="{7850A8B7-7A85-47FC-8EF9-9D8C675A6D12}" presName="accent_5" presStyleCnt="0"/>
      <dgm:spPr/>
    </dgm:pt>
    <dgm:pt modelId="{ED3124F3-B129-46B2-A90F-4162454C1976}" type="pres">
      <dgm:prSet presAssocID="{7850A8B7-7A85-47FC-8EF9-9D8C675A6D12}" presName="accentRepeatNode" presStyleLbl="solidFgAcc1" presStyleIdx="4" presStyleCnt="6"/>
      <dgm:spPr/>
    </dgm:pt>
    <dgm:pt modelId="{F618DD1A-C7BA-450E-97ED-EF9ADA1ABDDF}" type="pres">
      <dgm:prSet presAssocID="{ED722791-BD11-48A3-8498-F3E250BF398E}" presName="text_6" presStyleLbl="node1" presStyleIdx="5" presStyleCnt="6">
        <dgm:presLayoutVars>
          <dgm:bulletEnabled val="1"/>
        </dgm:presLayoutVars>
      </dgm:prSet>
      <dgm:spPr/>
    </dgm:pt>
    <dgm:pt modelId="{97F4B20B-2F44-4C1F-865B-346FA808490F}" type="pres">
      <dgm:prSet presAssocID="{ED722791-BD11-48A3-8498-F3E250BF398E}" presName="accent_6" presStyleCnt="0"/>
      <dgm:spPr/>
    </dgm:pt>
    <dgm:pt modelId="{3570C8C6-E438-4F24-A3B8-BA452E3384C1}" type="pres">
      <dgm:prSet presAssocID="{ED722791-BD11-48A3-8498-F3E250BF398E}" presName="accentRepeatNode" presStyleLbl="solidFgAcc1" presStyleIdx="5" presStyleCnt="6"/>
      <dgm:spPr/>
    </dgm:pt>
  </dgm:ptLst>
  <dgm:cxnLst>
    <dgm:cxn modelId="{C449B209-404D-4C0C-AE1D-7A8DE46BF80F}" type="presOf" srcId="{7850A8B7-7A85-47FC-8EF9-9D8C675A6D12}" destId="{CBD138D4-13DD-41B1-8BD7-4601ABD07B16}" srcOrd="0" destOrd="0" presId="urn:microsoft.com/office/officeart/2008/layout/VerticalCurvedList"/>
    <dgm:cxn modelId="{9D81CD0C-EE6C-424D-BD67-07D5D7BF7454}" type="presOf" srcId="{A1148D95-4E7B-44C5-A6E7-BFC099FE5ACA}" destId="{411E9357-ECF5-4526-B063-EEE81217D513}" srcOrd="0" destOrd="0" presId="urn:microsoft.com/office/officeart/2008/layout/VerticalCurvedList"/>
    <dgm:cxn modelId="{81EB4D15-3E9B-4235-BABE-50112C4A6149}" type="presOf" srcId="{9311D46A-A780-45F6-ABD7-D508F55B3996}" destId="{41F37538-AFF8-4245-B7D3-F75CCCCAB608}" srcOrd="0" destOrd="0" presId="urn:microsoft.com/office/officeart/2008/layout/VerticalCurvedList"/>
    <dgm:cxn modelId="{901D1918-4C88-4275-8FF8-81E9F0C94D60}" type="presOf" srcId="{ED722791-BD11-48A3-8498-F3E250BF398E}" destId="{F618DD1A-C7BA-450E-97ED-EF9ADA1ABDDF}" srcOrd="0" destOrd="0" presId="urn:microsoft.com/office/officeart/2008/layout/VerticalCurvedList"/>
    <dgm:cxn modelId="{432AF93C-D9C8-4A4C-84E8-058C7DD4292F}" srcId="{39184564-6C62-4795-B78D-D217D801236A}" destId="{7850A8B7-7A85-47FC-8EF9-9D8C675A6D12}" srcOrd="4" destOrd="0" parTransId="{EA9C2AF1-8814-4022-882B-B14B63FA932A}" sibTransId="{78653470-E959-49D1-AABA-74BA499F4430}"/>
    <dgm:cxn modelId="{02223B6A-1E88-44D1-99B7-6C500641E9F2}" srcId="{39184564-6C62-4795-B78D-D217D801236A}" destId="{A1148D95-4E7B-44C5-A6E7-BFC099FE5ACA}" srcOrd="1" destOrd="0" parTransId="{27B7165B-7DFD-4FAE-93B2-0DF885F8E621}" sibTransId="{FCEBE54F-A2F3-4D03-97CC-24A06C978ED5}"/>
    <dgm:cxn modelId="{0433419E-5299-460A-99E3-A718524178B8}" type="presOf" srcId="{C852C506-39D0-483D-89CD-A377E0B35BA9}" destId="{FE8C5934-7234-46F4-A9E7-1F1950BFFCEE}" srcOrd="0" destOrd="0" presId="urn:microsoft.com/office/officeart/2008/layout/VerticalCurvedList"/>
    <dgm:cxn modelId="{9906EC9F-73BC-4BFB-92E5-619E8715C0F3}" srcId="{39184564-6C62-4795-B78D-D217D801236A}" destId="{ED722791-BD11-48A3-8498-F3E250BF398E}" srcOrd="5" destOrd="0" parTransId="{697FE0CD-537D-4675-BCC0-284C6D46ECB4}" sibTransId="{E7CD3174-E750-4858-B3F9-78A72409FEC6}"/>
    <dgm:cxn modelId="{E24E7DA8-CEAA-4FB5-BF2A-34E4030A644A}" srcId="{39184564-6C62-4795-B78D-D217D801236A}" destId="{0BD4098B-E323-4E1C-81B6-395D7C727507}" srcOrd="2" destOrd="0" parTransId="{994DD4DF-B473-4E05-91E9-5830AB0070AF}" sibTransId="{0E7DAC3E-FDCC-46CF-96C2-6BAC077C0FA5}"/>
    <dgm:cxn modelId="{A7FF5CDB-E760-4A78-9376-D3ABE5E9A910}" type="presOf" srcId="{39184564-6C62-4795-B78D-D217D801236A}" destId="{6C94B355-6587-4E5A-BE96-DAA908CA7ED9}" srcOrd="0" destOrd="0" presId="urn:microsoft.com/office/officeart/2008/layout/VerticalCurvedList"/>
    <dgm:cxn modelId="{5AE5AAE5-51CF-4A48-B1ED-FEED1317B1A2}" type="presOf" srcId="{0BD4098B-E323-4E1C-81B6-395D7C727507}" destId="{B62517D5-31AF-4912-8DE6-65F79B1CAC6D}" srcOrd="0" destOrd="0" presId="urn:microsoft.com/office/officeart/2008/layout/VerticalCurvedList"/>
    <dgm:cxn modelId="{6365D7ED-7142-427A-B2B2-21E64DAFA948}" srcId="{39184564-6C62-4795-B78D-D217D801236A}" destId="{E4990D08-B658-40D2-A608-1601D7DC1490}" srcOrd="3" destOrd="0" parTransId="{6F8972E3-6902-44F2-BD89-FECFEE87236D}" sibTransId="{4ED40D15-4CD8-46CE-8DE0-4C351223BCED}"/>
    <dgm:cxn modelId="{F75B25F3-5E15-4F19-B884-687797EF9F45}" srcId="{39184564-6C62-4795-B78D-D217D801236A}" destId="{C852C506-39D0-483D-89CD-A377E0B35BA9}" srcOrd="0" destOrd="0" parTransId="{3DD628E4-D537-4893-B18B-A61280313EC2}" sibTransId="{9311D46A-A780-45F6-ABD7-D508F55B3996}"/>
    <dgm:cxn modelId="{568269F5-1C15-4535-97D7-97FE2B33AFA6}" type="presOf" srcId="{E4990D08-B658-40D2-A608-1601D7DC1490}" destId="{F6C11CF7-BB17-4304-BDB0-0A2AC2172918}" srcOrd="0" destOrd="0" presId="urn:microsoft.com/office/officeart/2008/layout/VerticalCurvedList"/>
    <dgm:cxn modelId="{A33DDA60-9CEB-4030-8260-FFDEB69E2548}" type="presParOf" srcId="{6C94B355-6587-4E5A-BE96-DAA908CA7ED9}" destId="{DA0BFBE7-511F-45AD-8B75-CAB136FE17CF}" srcOrd="0" destOrd="0" presId="urn:microsoft.com/office/officeart/2008/layout/VerticalCurvedList"/>
    <dgm:cxn modelId="{EE09508F-437A-4214-B749-57C91CCE82CA}" type="presParOf" srcId="{DA0BFBE7-511F-45AD-8B75-CAB136FE17CF}" destId="{BD08F6D0-369B-4645-9A48-67B6071902BA}" srcOrd="0" destOrd="0" presId="urn:microsoft.com/office/officeart/2008/layout/VerticalCurvedList"/>
    <dgm:cxn modelId="{7274C0D8-5C1B-4541-B313-225F1828DF13}" type="presParOf" srcId="{BD08F6D0-369B-4645-9A48-67B6071902BA}" destId="{009EBC18-634E-4A5D-83AC-233A46B858AE}" srcOrd="0" destOrd="0" presId="urn:microsoft.com/office/officeart/2008/layout/VerticalCurvedList"/>
    <dgm:cxn modelId="{F9B63027-E730-4C05-862C-60C408F9247C}" type="presParOf" srcId="{BD08F6D0-369B-4645-9A48-67B6071902BA}" destId="{41F37538-AFF8-4245-B7D3-F75CCCCAB608}" srcOrd="1" destOrd="0" presId="urn:microsoft.com/office/officeart/2008/layout/VerticalCurvedList"/>
    <dgm:cxn modelId="{F5D75153-3BE6-452C-98BA-C2F781CC5E2B}" type="presParOf" srcId="{BD08F6D0-369B-4645-9A48-67B6071902BA}" destId="{BF8822E1-C8FD-4770-BA98-DD64249DCC24}" srcOrd="2" destOrd="0" presId="urn:microsoft.com/office/officeart/2008/layout/VerticalCurvedList"/>
    <dgm:cxn modelId="{9A7DF5DD-AA0C-452B-A2A4-EA5BD5F77B1C}" type="presParOf" srcId="{BD08F6D0-369B-4645-9A48-67B6071902BA}" destId="{49707DCA-9092-41F6-9212-F8000E3E137F}" srcOrd="3" destOrd="0" presId="urn:microsoft.com/office/officeart/2008/layout/VerticalCurvedList"/>
    <dgm:cxn modelId="{D843663C-962A-4E4D-98C6-606B2522AAB6}" type="presParOf" srcId="{DA0BFBE7-511F-45AD-8B75-CAB136FE17CF}" destId="{FE8C5934-7234-46F4-A9E7-1F1950BFFCEE}" srcOrd="1" destOrd="0" presId="urn:microsoft.com/office/officeart/2008/layout/VerticalCurvedList"/>
    <dgm:cxn modelId="{02BE830C-580F-4552-A689-760EC5361BF8}" type="presParOf" srcId="{DA0BFBE7-511F-45AD-8B75-CAB136FE17CF}" destId="{09362E1D-C7E2-40F9-A4FA-890C7A718842}" srcOrd="2" destOrd="0" presId="urn:microsoft.com/office/officeart/2008/layout/VerticalCurvedList"/>
    <dgm:cxn modelId="{E07E3990-7F8E-49EC-BBB0-4279C8819690}" type="presParOf" srcId="{09362E1D-C7E2-40F9-A4FA-890C7A718842}" destId="{BD3812F9-D73A-4469-8841-A1690B7E4A9A}" srcOrd="0" destOrd="0" presId="urn:microsoft.com/office/officeart/2008/layout/VerticalCurvedList"/>
    <dgm:cxn modelId="{F59B6C4C-814D-47D2-A5AB-8CCF9A54DBD2}" type="presParOf" srcId="{DA0BFBE7-511F-45AD-8B75-CAB136FE17CF}" destId="{411E9357-ECF5-4526-B063-EEE81217D513}" srcOrd="3" destOrd="0" presId="urn:microsoft.com/office/officeart/2008/layout/VerticalCurvedList"/>
    <dgm:cxn modelId="{B76EFDD2-0C2E-40FB-AF31-FF10302762EA}" type="presParOf" srcId="{DA0BFBE7-511F-45AD-8B75-CAB136FE17CF}" destId="{C5FC23B6-243E-4ADD-BA1B-D1858BF2A231}" srcOrd="4" destOrd="0" presId="urn:microsoft.com/office/officeart/2008/layout/VerticalCurvedList"/>
    <dgm:cxn modelId="{B899893C-2A30-46FD-975B-0D1EA45CC18B}" type="presParOf" srcId="{C5FC23B6-243E-4ADD-BA1B-D1858BF2A231}" destId="{97617BA8-A0E9-47D3-9D21-294FD30DF635}" srcOrd="0" destOrd="0" presId="urn:microsoft.com/office/officeart/2008/layout/VerticalCurvedList"/>
    <dgm:cxn modelId="{0144332C-45ED-4E6F-B5A1-B1D76407F1AB}" type="presParOf" srcId="{DA0BFBE7-511F-45AD-8B75-CAB136FE17CF}" destId="{B62517D5-31AF-4912-8DE6-65F79B1CAC6D}" srcOrd="5" destOrd="0" presId="urn:microsoft.com/office/officeart/2008/layout/VerticalCurvedList"/>
    <dgm:cxn modelId="{8BBC226B-6B66-4152-8BE0-69A5B11FC460}" type="presParOf" srcId="{DA0BFBE7-511F-45AD-8B75-CAB136FE17CF}" destId="{BD4BA0FB-6CB0-4E93-8925-C605ADC6A074}" srcOrd="6" destOrd="0" presId="urn:microsoft.com/office/officeart/2008/layout/VerticalCurvedList"/>
    <dgm:cxn modelId="{79E80070-CC8B-44E5-8D82-E11E7F18E488}" type="presParOf" srcId="{BD4BA0FB-6CB0-4E93-8925-C605ADC6A074}" destId="{F75E2CB6-6257-433D-823E-ACF9DA33FFFF}" srcOrd="0" destOrd="0" presId="urn:microsoft.com/office/officeart/2008/layout/VerticalCurvedList"/>
    <dgm:cxn modelId="{79DD6BAC-CA4F-4C45-B872-205A81FC37BC}" type="presParOf" srcId="{DA0BFBE7-511F-45AD-8B75-CAB136FE17CF}" destId="{F6C11CF7-BB17-4304-BDB0-0A2AC2172918}" srcOrd="7" destOrd="0" presId="urn:microsoft.com/office/officeart/2008/layout/VerticalCurvedList"/>
    <dgm:cxn modelId="{64CFA118-7A76-4A57-9DBC-80F6F2A4C08D}" type="presParOf" srcId="{DA0BFBE7-511F-45AD-8B75-CAB136FE17CF}" destId="{2A7FFBEB-6D01-4DD3-BDCB-58E506053974}" srcOrd="8" destOrd="0" presId="urn:microsoft.com/office/officeart/2008/layout/VerticalCurvedList"/>
    <dgm:cxn modelId="{2107F5D7-CB8F-477E-89D4-CCFEC2E48E83}" type="presParOf" srcId="{2A7FFBEB-6D01-4DD3-BDCB-58E506053974}" destId="{B948DD7B-E8F5-4C07-A394-08DE849E46C9}" srcOrd="0" destOrd="0" presId="urn:microsoft.com/office/officeart/2008/layout/VerticalCurvedList"/>
    <dgm:cxn modelId="{C029F833-B855-4FAF-B15F-8692E5E661A5}" type="presParOf" srcId="{DA0BFBE7-511F-45AD-8B75-CAB136FE17CF}" destId="{CBD138D4-13DD-41B1-8BD7-4601ABD07B16}" srcOrd="9" destOrd="0" presId="urn:microsoft.com/office/officeart/2008/layout/VerticalCurvedList"/>
    <dgm:cxn modelId="{E5F7118A-6BA2-466F-9845-08564BDCFDAC}" type="presParOf" srcId="{DA0BFBE7-511F-45AD-8B75-CAB136FE17CF}" destId="{ADDA146B-0638-4F72-9A47-52008CEE59EF}" srcOrd="10" destOrd="0" presId="urn:microsoft.com/office/officeart/2008/layout/VerticalCurvedList"/>
    <dgm:cxn modelId="{517D24F0-64DF-4C4D-9F89-3DE13A27B888}" type="presParOf" srcId="{ADDA146B-0638-4F72-9A47-52008CEE59EF}" destId="{ED3124F3-B129-46B2-A90F-4162454C1976}" srcOrd="0" destOrd="0" presId="urn:microsoft.com/office/officeart/2008/layout/VerticalCurvedList"/>
    <dgm:cxn modelId="{8AB3868B-27D6-47E1-8FF6-DC966DA38FE4}" type="presParOf" srcId="{DA0BFBE7-511F-45AD-8B75-CAB136FE17CF}" destId="{F618DD1A-C7BA-450E-97ED-EF9ADA1ABDDF}" srcOrd="11" destOrd="0" presId="urn:microsoft.com/office/officeart/2008/layout/VerticalCurvedList"/>
    <dgm:cxn modelId="{5AB47D9A-1AA1-47E3-9843-C05BC563013C}" type="presParOf" srcId="{DA0BFBE7-511F-45AD-8B75-CAB136FE17CF}" destId="{97F4B20B-2F44-4C1F-865B-346FA808490F}" srcOrd="12" destOrd="0" presId="urn:microsoft.com/office/officeart/2008/layout/VerticalCurvedList"/>
    <dgm:cxn modelId="{336EA94F-F9E1-43C4-94B3-48D73A4DD863}" type="presParOf" srcId="{97F4B20B-2F44-4C1F-865B-346FA808490F}" destId="{3570C8C6-E438-4F24-A3B8-BA452E3384C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5BC465F-9ADE-4BEF-9A1B-8284F89E47A6}" type="doc">
      <dgm:prSet loTypeId="urn:microsoft.com/office/officeart/2005/8/layout/target3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PR"/>
        </a:p>
      </dgm:t>
    </dgm:pt>
    <dgm:pt modelId="{B35F794B-A184-4E78-92B0-E63B510A7F49}">
      <dgm:prSet phldrT="[Text]" custT="1"/>
      <dgm:spPr/>
      <dgm:t>
        <a:bodyPr/>
        <a:lstStyle/>
        <a:p>
          <a:r>
            <a:rPr lang="es-PR" sz="2000" b="1" dirty="0"/>
            <a:t>Metas y Objetivos</a:t>
          </a:r>
        </a:p>
      </dgm:t>
    </dgm:pt>
    <dgm:pt modelId="{F0EA3800-99FC-4E6E-ACE6-714ECC836D61}" type="parTrans" cxnId="{4A65D62E-D2CA-430F-A562-6D06E59BAA1F}">
      <dgm:prSet/>
      <dgm:spPr/>
      <dgm:t>
        <a:bodyPr/>
        <a:lstStyle/>
        <a:p>
          <a:endParaRPr lang="es-PR" sz="2000" b="1"/>
        </a:p>
      </dgm:t>
    </dgm:pt>
    <dgm:pt modelId="{1F322DDE-DED4-4D05-BB06-0BF30451F0A8}" type="sibTrans" cxnId="{4A65D62E-D2CA-430F-A562-6D06E59BAA1F}">
      <dgm:prSet/>
      <dgm:spPr/>
      <dgm:t>
        <a:bodyPr/>
        <a:lstStyle/>
        <a:p>
          <a:endParaRPr lang="es-PR" sz="2000" b="1"/>
        </a:p>
      </dgm:t>
    </dgm:pt>
    <dgm:pt modelId="{BB410372-E949-40D2-B16F-59C3939AB92D}">
      <dgm:prSet phldrT="[Text]" custT="1"/>
      <dgm:spPr/>
      <dgm:t>
        <a:bodyPr/>
        <a:lstStyle/>
        <a:p>
          <a:r>
            <a:rPr lang="es-PR" sz="1800" b="1" dirty="0"/>
            <a:t>Específico y Claros</a:t>
          </a:r>
        </a:p>
      </dgm:t>
    </dgm:pt>
    <dgm:pt modelId="{9D79004B-06BC-40EF-853A-26B3A237E5BA}" type="parTrans" cxnId="{AE50E394-354E-4833-A7AB-A5A8DC0799B1}">
      <dgm:prSet/>
      <dgm:spPr/>
      <dgm:t>
        <a:bodyPr/>
        <a:lstStyle/>
        <a:p>
          <a:endParaRPr lang="es-PR" sz="2000" b="1"/>
        </a:p>
      </dgm:t>
    </dgm:pt>
    <dgm:pt modelId="{3B1767F0-D5F3-4BDC-8A4B-6072BEAB3C89}" type="sibTrans" cxnId="{AE50E394-354E-4833-A7AB-A5A8DC0799B1}">
      <dgm:prSet/>
      <dgm:spPr/>
      <dgm:t>
        <a:bodyPr/>
        <a:lstStyle/>
        <a:p>
          <a:endParaRPr lang="es-PR" sz="2000" b="1"/>
        </a:p>
      </dgm:t>
    </dgm:pt>
    <dgm:pt modelId="{ECE89CD0-B3A2-4683-B43E-3F4EF9EAFC9B}">
      <dgm:prSet phldrT="[Text]" custT="1"/>
      <dgm:spPr/>
      <dgm:t>
        <a:bodyPr/>
        <a:lstStyle/>
        <a:p>
          <a:r>
            <a:rPr lang="es-PR" sz="2000" b="1" dirty="0"/>
            <a:t>Necesidad </a:t>
          </a:r>
        </a:p>
      </dgm:t>
    </dgm:pt>
    <dgm:pt modelId="{1F43587D-9E45-4BE6-88B8-EF96E0DB6BE7}" type="parTrans" cxnId="{1FF22D15-100F-4C2E-B215-9001E38DC89C}">
      <dgm:prSet/>
      <dgm:spPr/>
      <dgm:t>
        <a:bodyPr/>
        <a:lstStyle/>
        <a:p>
          <a:endParaRPr lang="es-PR" sz="2000" b="1"/>
        </a:p>
      </dgm:t>
    </dgm:pt>
    <dgm:pt modelId="{1B430739-96C2-4B40-A092-E98E2D1FDE91}" type="sibTrans" cxnId="{1FF22D15-100F-4C2E-B215-9001E38DC89C}">
      <dgm:prSet/>
      <dgm:spPr/>
      <dgm:t>
        <a:bodyPr/>
        <a:lstStyle/>
        <a:p>
          <a:endParaRPr lang="es-PR" sz="2000" b="1"/>
        </a:p>
      </dgm:t>
    </dgm:pt>
    <dgm:pt modelId="{2CE70156-2F78-4ABF-BE45-4426509DAC8A}">
      <dgm:prSet phldrT="[Text]" custT="1"/>
      <dgm:spPr/>
      <dgm:t>
        <a:bodyPr/>
        <a:lstStyle/>
        <a:p>
          <a:r>
            <a:rPr lang="es-PR" sz="1800" b="1" dirty="0"/>
            <a:t>Magnitud y Amplitud</a:t>
          </a:r>
        </a:p>
      </dgm:t>
    </dgm:pt>
    <dgm:pt modelId="{A204347A-9C2C-4017-9C1B-0314B3231CDE}" type="parTrans" cxnId="{C63FA80A-4147-4D9E-A48D-F0DEDCD13550}">
      <dgm:prSet/>
      <dgm:spPr/>
      <dgm:t>
        <a:bodyPr/>
        <a:lstStyle/>
        <a:p>
          <a:endParaRPr lang="es-PR" sz="2000" b="1"/>
        </a:p>
      </dgm:t>
    </dgm:pt>
    <dgm:pt modelId="{5EBF1AC8-70E3-4FEA-86D1-ABC28C4339C5}" type="sibTrans" cxnId="{C63FA80A-4147-4D9E-A48D-F0DEDCD13550}">
      <dgm:prSet/>
      <dgm:spPr/>
      <dgm:t>
        <a:bodyPr/>
        <a:lstStyle/>
        <a:p>
          <a:endParaRPr lang="es-PR" sz="2000" b="1"/>
        </a:p>
      </dgm:t>
    </dgm:pt>
    <dgm:pt modelId="{F8FB9767-DF13-4CCE-A698-5512EEBB93EA}">
      <dgm:prSet phldrT="[Text]" custT="1"/>
      <dgm:spPr/>
      <dgm:t>
        <a:bodyPr/>
        <a:lstStyle/>
        <a:p>
          <a:r>
            <a:rPr lang="es-PR" sz="2000" b="1" dirty="0"/>
            <a:t>Respuesta e Impacto</a:t>
          </a:r>
        </a:p>
      </dgm:t>
    </dgm:pt>
    <dgm:pt modelId="{36C811BC-92E0-4ADD-9EB8-3AFD88AC8FD6}" type="parTrans" cxnId="{A3E9D098-E59A-45F1-AE05-3FCB104F6EF0}">
      <dgm:prSet/>
      <dgm:spPr/>
      <dgm:t>
        <a:bodyPr/>
        <a:lstStyle/>
        <a:p>
          <a:endParaRPr lang="es-PR" sz="2000" b="1"/>
        </a:p>
      </dgm:t>
    </dgm:pt>
    <dgm:pt modelId="{657CD1E7-A296-4557-8A70-5092BDA89A2E}" type="sibTrans" cxnId="{A3E9D098-E59A-45F1-AE05-3FCB104F6EF0}">
      <dgm:prSet/>
      <dgm:spPr/>
      <dgm:t>
        <a:bodyPr/>
        <a:lstStyle/>
        <a:p>
          <a:endParaRPr lang="es-PR" sz="2000" b="1"/>
        </a:p>
      </dgm:t>
    </dgm:pt>
    <dgm:pt modelId="{BFBFB031-C0B9-4941-8826-3FE971432D0A}">
      <dgm:prSet phldrT="[Text]" custT="1"/>
      <dgm:spPr/>
      <dgm:t>
        <a:bodyPr/>
        <a:lstStyle/>
        <a:p>
          <a:r>
            <a:rPr lang="es-PR" sz="1800" b="1" dirty="0"/>
            <a:t>Plan para lograrlo</a:t>
          </a:r>
        </a:p>
      </dgm:t>
    </dgm:pt>
    <dgm:pt modelId="{896BB527-5149-4815-9762-E8A2A4362CFB}" type="parTrans" cxnId="{C32EFBE7-F22C-428B-BF02-B07F6CEE4965}">
      <dgm:prSet/>
      <dgm:spPr/>
      <dgm:t>
        <a:bodyPr/>
        <a:lstStyle/>
        <a:p>
          <a:endParaRPr lang="es-PR" sz="2000" b="1"/>
        </a:p>
      </dgm:t>
    </dgm:pt>
    <dgm:pt modelId="{2BCD66B7-A00C-4C91-A8EA-1214DDFBD5C8}" type="sibTrans" cxnId="{C32EFBE7-F22C-428B-BF02-B07F6CEE4965}">
      <dgm:prSet/>
      <dgm:spPr/>
      <dgm:t>
        <a:bodyPr/>
        <a:lstStyle/>
        <a:p>
          <a:endParaRPr lang="es-PR" sz="2000" b="1"/>
        </a:p>
      </dgm:t>
    </dgm:pt>
    <dgm:pt modelId="{5DD09693-3A90-48BE-9330-A4D7BE906FF5}">
      <dgm:prSet phldrT="[Text]" custT="1"/>
      <dgm:spPr/>
      <dgm:t>
        <a:bodyPr/>
        <a:lstStyle/>
        <a:p>
          <a:r>
            <a:rPr lang="es-PR" sz="2000" b="1" dirty="0"/>
            <a:t>Recursos y Capacidades</a:t>
          </a:r>
        </a:p>
      </dgm:t>
    </dgm:pt>
    <dgm:pt modelId="{0B650120-9F5A-432E-9D29-D3DA66308EF6}" type="parTrans" cxnId="{EF7D3925-FA8E-400E-9FCD-B78E80F3907D}">
      <dgm:prSet/>
      <dgm:spPr/>
      <dgm:t>
        <a:bodyPr/>
        <a:lstStyle/>
        <a:p>
          <a:endParaRPr lang="es-PR" sz="2000" b="1"/>
        </a:p>
      </dgm:t>
    </dgm:pt>
    <dgm:pt modelId="{ED374351-6EAC-41F5-A72D-FA453EBCF72E}" type="sibTrans" cxnId="{EF7D3925-FA8E-400E-9FCD-B78E80F3907D}">
      <dgm:prSet/>
      <dgm:spPr/>
      <dgm:t>
        <a:bodyPr/>
        <a:lstStyle/>
        <a:p>
          <a:endParaRPr lang="es-PR" sz="2000" b="1"/>
        </a:p>
      </dgm:t>
    </dgm:pt>
    <dgm:pt modelId="{0CA4AD48-3E6E-48DD-AC73-FBC56D7EFC19}">
      <dgm:prSet phldrT="[Text]" custT="1"/>
      <dgm:spPr/>
      <dgm:t>
        <a:bodyPr/>
        <a:lstStyle/>
        <a:p>
          <a:r>
            <a:rPr lang="es-PR" sz="2000" b="1" dirty="0"/>
            <a:t>Presupuesto</a:t>
          </a:r>
        </a:p>
      </dgm:t>
    </dgm:pt>
    <dgm:pt modelId="{21166247-3CB2-4ED1-BDF5-7FD060EEE2E4}" type="parTrans" cxnId="{6E4D0CB0-340F-4952-88D7-649BDBBF3600}">
      <dgm:prSet/>
      <dgm:spPr/>
      <dgm:t>
        <a:bodyPr/>
        <a:lstStyle/>
        <a:p>
          <a:endParaRPr lang="es-PR" sz="2000" b="1"/>
        </a:p>
      </dgm:t>
    </dgm:pt>
    <dgm:pt modelId="{44CE8945-4F07-4C53-9E2D-0D9E2FA36095}" type="sibTrans" cxnId="{6E4D0CB0-340F-4952-88D7-649BDBBF3600}">
      <dgm:prSet/>
      <dgm:spPr/>
      <dgm:t>
        <a:bodyPr/>
        <a:lstStyle/>
        <a:p>
          <a:endParaRPr lang="es-PR" sz="2000" b="1"/>
        </a:p>
      </dgm:t>
    </dgm:pt>
    <dgm:pt modelId="{DC8323A2-573B-4C96-BF6A-312A9A4990FC}">
      <dgm:prSet phldrT="[Text]" custT="1"/>
      <dgm:spPr/>
      <dgm:t>
        <a:bodyPr/>
        <a:lstStyle/>
        <a:p>
          <a:r>
            <a:rPr lang="es-PR" sz="1800" b="1" dirty="0"/>
            <a:t>Capacidad de la Organización </a:t>
          </a:r>
        </a:p>
      </dgm:t>
    </dgm:pt>
    <dgm:pt modelId="{0EE1475F-FA3A-4668-A5B0-FC4458882A70}" type="parTrans" cxnId="{8EDDB1A4-4E44-40DA-940B-4317BD2AB763}">
      <dgm:prSet/>
      <dgm:spPr/>
      <dgm:t>
        <a:bodyPr/>
        <a:lstStyle/>
        <a:p>
          <a:endParaRPr lang="es-PR" sz="2000" b="1"/>
        </a:p>
      </dgm:t>
    </dgm:pt>
    <dgm:pt modelId="{479424E0-07BA-4D91-A617-7ADB63C396A0}" type="sibTrans" cxnId="{8EDDB1A4-4E44-40DA-940B-4317BD2AB763}">
      <dgm:prSet/>
      <dgm:spPr/>
      <dgm:t>
        <a:bodyPr/>
        <a:lstStyle/>
        <a:p>
          <a:endParaRPr lang="es-PR" sz="2000" b="1"/>
        </a:p>
      </dgm:t>
    </dgm:pt>
    <dgm:pt modelId="{7B6B864E-CCDD-43D9-AF23-4E1D0D0EA5C7}">
      <dgm:prSet phldrT="[Text]" custT="1"/>
      <dgm:spPr/>
      <dgm:t>
        <a:bodyPr/>
        <a:lstStyle/>
        <a:p>
          <a:r>
            <a:rPr lang="es-PR" sz="1800" b="1" dirty="0"/>
            <a:t>Plan de costo / gasto y narrativa </a:t>
          </a:r>
        </a:p>
      </dgm:t>
    </dgm:pt>
    <dgm:pt modelId="{B9E63042-18EC-4968-925B-7CF978C001F9}" type="parTrans" cxnId="{AEB455A3-75B4-4289-985C-9FE6ED219E3C}">
      <dgm:prSet/>
      <dgm:spPr/>
      <dgm:t>
        <a:bodyPr/>
        <a:lstStyle/>
        <a:p>
          <a:endParaRPr lang="es-PR" sz="2000" b="1"/>
        </a:p>
      </dgm:t>
    </dgm:pt>
    <dgm:pt modelId="{28786914-EC5B-46D5-B879-3E8738A81F29}" type="sibTrans" cxnId="{AEB455A3-75B4-4289-985C-9FE6ED219E3C}">
      <dgm:prSet/>
      <dgm:spPr/>
      <dgm:t>
        <a:bodyPr/>
        <a:lstStyle/>
        <a:p>
          <a:endParaRPr lang="es-PR" sz="2000" b="1"/>
        </a:p>
      </dgm:t>
    </dgm:pt>
    <dgm:pt modelId="{73C3577F-1703-4B8B-9A61-8D5277F8D530}">
      <dgm:prSet phldrT="[Text]" custT="1"/>
      <dgm:spPr/>
      <dgm:t>
        <a:bodyPr/>
        <a:lstStyle/>
        <a:p>
          <a:r>
            <a:rPr lang="es-PR" sz="1800" b="1" dirty="0"/>
            <a:t>Datos de apoyo</a:t>
          </a:r>
        </a:p>
      </dgm:t>
    </dgm:pt>
    <dgm:pt modelId="{225F1B88-D5E5-4CAD-87C9-4F0C863AB7C8}" type="sibTrans" cxnId="{D7EC4A93-84A3-4FBF-BD40-7D17026C5977}">
      <dgm:prSet/>
      <dgm:spPr/>
      <dgm:t>
        <a:bodyPr/>
        <a:lstStyle/>
        <a:p>
          <a:endParaRPr lang="es-PR" sz="2000" b="1"/>
        </a:p>
      </dgm:t>
    </dgm:pt>
    <dgm:pt modelId="{AFDC909D-64C2-4D89-92E5-A828595B82CF}" type="parTrans" cxnId="{D7EC4A93-84A3-4FBF-BD40-7D17026C5977}">
      <dgm:prSet/>
      <dgm:spPr/>
      <dgm:t>
        <a:bodyPr/>
        <a:lstStyle/>
        <a:p>
          <a:endParaRPr lang="es-PR" sz="2000" b="1"/>
        </a:p>
      </dgm:t>
    </dgm:pt>
    <dgm:pt modelId="{05E58BD7-94CE-4BDB-8836-6A3D19278B4C}" type="pres">
      <dgm:prSet presAssocID="{05BC465F-9ADE-4BEF-9A1B-8284F89E47A6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8AAC6DAF-C60B-4B3B-9086-46D5C9915B33}" type="pres">
      <dgm:prSet presAssocID="{B35F794B-A184-4E78-92B0-E63B510A7F49}" presName="circle1" presStyleLbl="node1" presStyleIdx="0" presStyleCnt="5"/>
      <dgm:spPr/>
    </dgm:pt>
    <dgm:pt modelId="{66BA4E96-B105-43B0-96EC-1FAFF8C7F1C7}" type="pres">
      <dgm:prSet presAssocID="{B35F794B-A184-4E78-92B0-E63B510A7F49}" presName="space" presStyleCnt="0"/>
      <dgm:spPr/>
    </dgm:pt>
    <dgm:pt modelId="{CC3B26DA-0C8D-47EA-900A-19736DC6F655}" type="pres">
      <dgm:prSet presAssocID="{B35F794B-A184-4E78-92B0-E63B510A7F49}" presName="rect1" presStyleLbl="alignAcc1" presStyleIdx="0" presStyleCnt="5"/>
      <dgm:spPr/>
    </dgm:pt>
    <dgm:pt modelId="{3D49DB52-2E78-4ADA-BC4A-38577077D8CD}" type="pres">
      <dgm:prSet presAssocID="{ECE89CD0-B3A2-4683-B43E-3F4EF9EAFC9B}" presName="vertSpace2" presStyleLbl="node1" presStyleIdx="0" presStyleCnt="5"/>
      <dgm:spPr/>
    </dgm:pt>
    <dgm:pt modelId="{8786E8FB-47B5-4729-962C-EF6F11710425}" type="pres">
      <dgm:prSet presAssocID="{ECE89CD0-B3A2-4683-B43E-3F4EF9EAFC9B}" presName="circle2" presStyleLbl="node1" presStyleIdx="1" presStyleCnt="5"/>
      <dgm:spPr/>
    </dgm:pt>
    <dgm:pt modelId="{A505CA19-8CAF-4508-A7DB-32A6CE9AB8FF}" type="pres">
      <dgm:prSet presAssocID="{ECE89CD0-B3A2-4683-B43E-3F4EF9EAFC9B}" presName="rect2" presStyleLbl="alignAcc1" presStyleIdx="1" presStyleCnt="5"/>
      <dgm:spPr/>
    </dgm:pt>
    <dgm:pt modelId="{B71DA728-855A-4696-8131-36DE8D637C58}" type="pres">
      <dgm:prSet presAssocID="{F8FB9767-DF13-4CCE-A698-5512EEBB93EA}" presName="vertSpace3" presStyleLbl="node1" presStyleIdx="1" presStyleCnt="5"/>
      <dgm:spPr/>
    </dgm:pt>
    <dgm:pt modelId="{919624D2-7986-4C76-BEA4-3ACFCC2BBFE6}" type="pres">
      <dgm:prSet presAssocID="{F8FB9767-DF13-4CCE-A698-5512EEBB93EA}" presName="circle3" presStyleLbl="node1" presStyleIdx="2" presStyleCnt="5"/>
      <dgm:spPr/>
    </dgm:pt>
    <dgm:pt modelId="{76DC923C-95AA-4E56-975D-4E26D815D2C9}" type="pres">
      <dgm:prSet presAssocID="{F8FB9767-DF13-4CCE-A698-5512EEBB93EA}" presName="rect3" presStyleLbl="alignAcc1" presStyleIdx="2" presStyleCnt="5"/>
      <dgm:spPr/>
    </dgm:pt>
    <dgm:pt modelId="{7104115D-6946-4DB2-9F4C-6E3DDEE20E36}" type="pres">
      <dgm:prSet presAssocID="{5DD09693-3A90-48BE-9330-A4D7BE906FF5}" presName="vertSpace4" presStyleLbl="node1" presStyleIdx="2" presStyleCnt="5"/>
      <dgm:spPr/>
    </dgm:pt>
    <dgm:pt modelId="{D811109B-0CD6-48D8-8EEA-9D473E8376DE}" type="pres">
      <dgm:prSet presAssocID="{5DD09693-3A90-48BE-9330-A4D7BE906FF5}" presName="circle4" presStyleLbl="node1" presStyleIdx="3" presStyleCnt="5"/>
      <dgm:spPr/>
    </dgm:pt>
    <dgm:pt modelId="{8337E17A-E17E-41FC-AB60-D6C106547F64}" type="pres">
      <dgm:prSet presAssocID="{5DD09693-3A90-48BE-9330-A4D7BE906FF5}" presName="rect4" presStyleLbl="alignAcc1" presStyleIdx="3" presStyleCnt="5"/>
      <dgm:spPr/>
    </dgm:pt>
    <dgm:pt modelId="{AFBD4D98-E8FA-4636-8642-849FE213369B}" type="pres">
      <dgm:prSet presAssocID="{0CA4AD48-3E6E-48DD-AC73-FBC56D7EFC19}" presName="vertSpace5" presStyleLbl="node1" presStyleIdx="3" presStyleCnt="5"/>
      <dgm:spPr/>
    </dgm:pt>
    <dgm:pt modelId="{61513EAC-7E68-4FD3-B432-3BF75DD6D174}" type="pres">
      <dgm:prSet presAssocID="{0CA4AD48-3E6E-48DD-AC73-FBC56D7EFC19}" presName="circle5" presStyleLbl="node1" presStyleIdx="4" presStyleCnt="5"/>
      <dgm:spPr/>
    </dgm:pt>
    <dgm:pt modelId="{4193B09E-F809-4E12-BC30-6EE0CA564516}" type="pres">
      <dgm:prSet presAssocID="{0CA4AD48-3E6E-48DD-AC73-FBC56D7EFC19}" presName="rect5" presStyleLbl="alignAcc1" presStyleIdx="4" presStyleCnt="5"/>
      <dgm:spPr/>
    </dgm:pt>
    <dgm:pt modelId="{4EBD8755-CFFA-4212-8F3B-192FF58F0A7E}" type="pres">
      <dgm:prSet presAssocID="{B35F794B-A184-4E78-92B0-E63B510A7F49}" presName="rect1ParTx" presStyleLbl="alignAcc1" presStyleIdx="4" presStyleCnt="5">
        <dgm:presLayoutVars>
          <dgm:chMax val="1"/>
          <dgm:bulletEnabled val="1"/>
        </dgm:presLayoutVars>
      </dgm:prSet>
      <dgm:spPr/>
    </dgm:pt>
    <dgm:pt modelId="{9C5F1BDF-279A-4BD3-856E-EB241E0272D0}" type="pres">
      <dgm:prSet presAssocID="{B35F794B-A184-4E78-92B0-E63B510A7F49}" presName="rect1ChTx" presStyleLbl="alignAcc1" presStyleIdx="4" presStyleCnt="5">
        <dgm:presLayoutVars>
          <dgm:bulletEnabled val="1"/>
        </dgm:presLayoutVars>
      </dgm:prSet>
      <dgm:spPr/>
    </dgm:pt>
    <dgm:pt modelId="{A7F524B3-3DDB-4B6F-8347-89316C10E5CA}" type="pres">
      <dgm:prSet presAssocID="{ECE89CD0-B3A2-4683-B43E-3F4EF9EAFC9B}" presName="rect2ParTx" presStyleLbl="alignAcc1" presStyleIdx="4" presStyleCnt="5">
        <dgm:presLayoutVars>
          <dgm:chMax val="1"/>
          <dgm:bulletEnabled val="1"/>
        </dgm:presLayoutVars>
      </dgm:prSet>
      <dgm:spPr/>
    </dgm:pt>
    <dgm:pt modelId="{809EB74D-C8C1-4005-B28A-281CBB45BBCF}" type="pres">
      <dgm:prSet presAssocID="{ECE89CD0-B3A2-4683-B43E-3F4EF9EAFC9B}" presName="rect2ChTx" presStyleLbl="alignAcc1" presStyleIdx="4" presStyleCnt="5">
        <dgm:presLayoutVars>
          <dgm:bulletEnabled val="1"/>
        </dgm:presLayoutVars>
      </dgm:prSet>
      <dgm:spPr/>
    </dgm:pt>
    <dgm:pt modelId="{3233F876-AA87-42BB-A936-3D0A3547D09D}" type="pres">
      <dgm:prSet presAssocID="{F8FB9767-DF13-4CCE-A698-5512EEBB93EA}" presName="rect3ParTx" presStyleLbl="alignAcc1" presStyleIdx="4" presStyleCnt="5">
        <dgm:presLayoutVars>
          <dgm:chMax val="1"/>
          <dgm:bulletEnabled val="1"/>
        </dgm:presLayoutVars>
      </dgm:prSet>
      <dgm:spPr/>
    </dgm:pt>
    <dgm:pt modelId="{E1D16A3B-2580-4B80-AF3E-9F2FCE90763D}" type="pres">
      <dgm:prSet presAssocID="{F8FB9767-DF13-4CCE-A698-5512EEBB93EA}" presName="rect3ChTx" presStyleLbl="alignAcc1" presStyleIdx="4" presStyleCnt="5">
        <dgm:presLayoutVars>
          <dgm:bulletEnabled val="1"/>
        </dgm:presLayoutVars>
      </dgm:prSet>
      <dgm:spPr/>
    </dgm:pt>
    <dgm:pt modelId="{0D6DB512-BA12-4AB1-AD33-D3F91E563D5E}" type="pres">
      <dgm:prSet presAssocID="{5DD09693-3A90-48BE-9330-A4D7BE906FF5}" presName="rect4ParTx" presStyleLbl="alignAcc1" presStyleIdx="4" presStyleCnt="5">
        <dgm:presLayoutVars>
          <dgm:chMax val="1"/>
          <dgm:bulletEnabled val="1"/>
        </dgm:presLayoutVars>
      </dgm:prSet>
      <dgm:spPr/>
    </dgm:pt>
    <dgm:pt modelId="{2F570071-AB17-46F4-AD41-FC7423320539}" type="pres">
      <dgm:prSet presAssocID="{5DD09693-3A90-48BE-9330-A4D7BE906FF5}" presName="rect4ChTx" presStyleLbl="alignAcc1" presStyleIdx="4" presStyleCnt="5">
        <dgm:presLayoutVars>
          <dgm:bulletEnabled val="1"/>
        </dgm:presLayoutVars>
      </dgm:prSet>
      <dgm:spPr/>
    </dgm:pt>
    <dgm:pt modelId="{AAA1EEED-C51B-40F8-9E06-DA3C9937B192}" type="pres">
      <dgm:prSet presAssocID="{0CA4AD48-3E6E-48DD-AC73-FBC56D7EFC19}" presName="rect5ParTx" presStyleLbl="alignAcc1" presStyleIdx="4" presStyleCnt="5">
        <dgm:presLayoutVars>
          <dgm:chMax val="1"/>
          <dgm:bulletEnabled val="1"/>
        </dgm:presLayoutVars>
      </dgm:prSet>
      <dgm:spPr/>
    </dgm:pt>
    <dgm:pt modelId="{F31BCF75-FC3A-44FA-9F27-5C10C5BDB822}" type="pres">
      <dgm:prSet presAssocID="{0CA4AD48-3E6E-48DD-AC73-FBC56D7EFC19}" presName="rect5ChTx" presStyleLbl="alignAcc1" presStyleIdx="4" presStyleCnt="5">
        <dgm:presLayoutVars>
          <dgm:bulletEnabled val="1"/>
        </dgm:presLayoutVars>
      </dgm:prSet>
      <dgm:spPr/>
    </dgm:pt>
  </dgm:ptLst>
  <dgm:cxnLst>
    <dgm:cxn modelId="{C63FA80A-4147-4D9E-A48D-F0DEDCD13550}" srcId="{ECE89CD0-B3A2-4683-B43E-3F4EF9EAFC9B}" destId="{2CE70156-2F78-4ABF-BE45-4426509DAC8A}" srcOrd="0" destOrd="0" parTransId="{A204347A-9C2C-4017-9C1B-0314B3231CDE}" sibTransId="{5EBF1AC8-70E3-4FEA-86D1-ABC28C4339C5}"/>
    <dgm:cxn modelId="{EAF4DF14-0562-40D0-9510-1FAFBE40FC3B}" type="presOf" srcId="{B35F794B-A184-4E78-92B0-E63B510A7F49}" destId="{CC3B26DA-0C8D-47EA-900A-19736DC6F655}" srcOrd="0" destOrd="0" presId="urn:microsoft.com/office/officeart/2005/8/layout/target3"/>
    <dgm:cxn modelId="{1FF22D15-100F-4C2E-B215-9001E38DC89C}" srcId="{05BC465F-9ADE-4BEF-9A1B-8284F89E47A6}" destId="{ECE89CD0-B3A2-4683-B43E-3F4EF9EAFC9B}" srcOrd="1" destOrd="0" parTransId="{1F43587D-9E45-4BE6-88B8-EF96E0DB6BE7}" sibTransId="{1B430739-96C2-4B40-A092-E98E2D1FDE91}"/>
    <dgm:cxn modelId="{ADB0E218-0300-43EC-B3B7-AD678BA21A95}" type="presOf" srcId="{73C3577F-1703-4B8B-9A61-8D5277F8D530}" destId="{E1D16A3B-2580-4B80-AF3E-9F2FCE90763D}" srcOrd="0" destOrd="1" presId="urn:microsoft.com/office/officeart/2005/8/layout/target3"/>
    <dgm:cxn modelId="{C825B71A-D5CF-411C-89B4-41082207F10D}" type="presOf" srcId="{0CA4AD48-3E6E-48DD-AC73-FBC56D7EFC19}" destId="{4193B09E-F809-4E12-BC30-6EE0CA564516}" srcOrd="0" destOrd="0" presId="urn:microsoft.com/office/officeart/2005/8/layout/target3"/>
    <dgm:cxn modelId="{EF7D3925-FA8E-400E-9FCD-B78E80F3907D}" srcId="{05BC465F-9ADE-4BEF-9A1B-8284F89E47A6}" destId="{5DD09693-3A90-48BE-9330-A4D7BE906FF5}" srcOrd="3" destOrd="0" parTransId="{0B650120-9F5A-432E-9D29-D3DA66308EF6}" sibTransId="{ED374351-6EAC-41F5-A72D-FA453EBCF72E}"/>
    <dgm:cxn modelId="{0B2A7F26-78C4-4A75-85AE-0F52EF01EE85}" type="presOf" srcId="{B35F794B-A184-4E78-92B0-E63B510A7F49}" destId="{4EBD8755-CFFA-4212-8F3B-192FF58F0A7E}" srcOrd="1" destOrd="0" presId="urn:microsoft.com/office/officeart/2005/8/layout/target3"/>
    <dgm:cxn modelId="{3EF27D27-FE20-438B-8D8E-A2DC13024CD2}" type="presOf" srcId="{ECE89CD0-B3A2-4683-B43E-3F4EF9EAFC9B}" destId="{A505CA19-8CAF-4508-A7DB-32A6CE9AB8FF}" srcOrd="0" destOrd="0" presId="urn:microsoft.com/office/officeart/2005/8/layout/target3"/>
    <dgm:cxn modelId="{4A65D62E-D2CA-430F-A562-6D06E59BAA1F}" srcId="{05BC465F-9ADE-4BEF-9A1B-8284F89E47A6}" destId="{B35F794B-A184-4E78-92B0-E63B510A7F49}" srcOrd="0" destOrd="0" parTransId="{F0EA3800-99FC-4E6E-ACE6-714ECC836D61}" sibTransId="{1F322DDE-DED4-4D05-BB06-0BF30451F0A8}"/>
    <dgm:cxn modelId="{B4C6363B-F043-478B-9520-055A57488AD1}" type="presOf" srcId="{05BC465F-9ADE-4BEF-9A1B-8284F89E47A6}" destId="{05E58BD7-94CE-4BDB-8836-6A3D19278B4C}" srcOrd="0" destOrd="0" presId="urn:microsoft.com/office/officeart/2005/8/layout/target3"/>
    <dgm:cxn modelId="{1750A93D-860B-41C4-B2E6-53EFD2C0A82D}" type="presOf" srcId="{5DD09693-3A90-48BE-9330-A4D7BE906FF5}" destId="{8337E17A-E17E-41FC-AB60-D6C106547F64}" srcOrd="0" destOrd="0" presId="urn:microsoft.com/office/officeart/2005/8/layout/target3"/>
    <dgm:cxn modelId="{83FAA048-6799-4F4D-A135-E6C40A0DCA2D}" type="presOf" srcId="{7B6B864E-CCDD-43D9-AF23-4E1D0D0EA5C7}" destId="{F31BCF75-FC3A-44FA-9F27-5C10C5BDB822}" srcOrd="0" destOrd="0" presId="urn:microsoft.com/office/officeart/2005/8/layout/target3"/>
    <dgm:cxn modelId="{F2096D62-3A5E-49B9-BB7B-77138BBD0A63}" type="presOf" srcId="{ECE89CD0-B3A2-4683-B43E-3F4EF9EAFC9B}" destId="{A7F524B3-3DDB-4B6F-8347-89316C10E5CA}" srcOrd="1" destOrd="0" presId="urn:microsoft.com/office/officeart/2005/8/layout/target3"/>
    <dgm:cxn modelId="{4EE0EA6B-FFD8-45DD-845B-CE60AC769668}" type="presOf" srcId="{0CA4AD48-3E6E-48DD-AC73-FBC56D7EFC19}" destId="{AAA1EEED-C51B-40F8-9E06-DA3C9937B192}" srcOrd="1" destOrd="0" presId="urn:microsoft.com/office/officeart/2005/8/layout/target3"/>
    <dgm:cxn modelId="{42D03B88-C6F1-4460-B5F5-EAEC94219253}" type="presOf" srcId="{BFBFB031-C0B9-4941-8826-3FE971432D0A}" destId="{E1D16A3B-2580-4B80-AF3E-9F2FCE90763D}" srcOrd="0" destOrd="0" presId="urn:microsoft.com/office/officeart/2005/8/layout/target3"/>
    <dgm:cxn modelId="{D7EC4A93-84A3-4FBF-BD40-7D17026C5977}" srcId="{F8FB9767-DF13-4CCE-A698-5512EEBB93EA}" destId="{73C3577F-1703-4B8B-9A61-8D5277F8D530}" srcOrd="1" destOrd="0" parTransId="{AFDC909D-64C2-4D89-92E5-A828595B82CF}" sibTransId="{225F1B88-D5E5-4CAD-87C9-4F0C863AB7C8}"/>
    <dgm:cxn modelId="{AE50E394-354E-4833-A7AB-A5A8DC0799B1}" srcId="{B35F794B-A184-4E78-92B0-E63B510A7F49}" destId="{BB410372-E949-40D2-B16F-59C3939AB92D}" srcOrd="0" destOrd="0" parTransId="{9D79004B-06BC-40EF-853A-26B3A237E5BA}" sibTransId="{3B1767F0-D5F3-4BDC-8A4B-6072BEAB3C89}"/>
    <dgm:cxn modelId="{A3E9D098-E59A-45F1-AE05-3FCB104F6EF0}" srcId="{05BC465F-9ADE-4BEF-9A1B-8284F89E47A6}" destId="{F8FB9767-DF13-4CCE-A698-5512EEBB93EA}" srcOrd="2" destOrd="0" parTransId="{36C811BC-92E0-4ADD-9EB8-3AFD88AC8FD6}" sibTransId="{657CD1E7-A296-4557-8A70-5092BDA89A2E}"/>
    <dgm:cxn modelId="{AEB455A3-75B4-4289-985C-9FE6ED219E3C}" srcId="{0CA4AD48-3E6E-48DD-AC73-FBC56D7EFC19}" destId="{7B6B864E-CCDD-43D9-AF23-4E1D0D0EA5C7}" srcOrd="0" destOrd="0" parTransId="{B9E63042-18EC-4968-925B-7CF978C001F9}" sibTransId="{28786914-EC5B-46D5-B879-3E8738A81F29}"/>
    <dgm:cxn modelId="{8EDDB1A4-4E44-40DA-940B-4317BD2AB763}" srcId="{5DD09693-3A90-48BE-9330-A4D7BE906FF5}" destId="{DC8323A2-573B-4C96-BF6A-312A9A4990FC}" srcOrd="0" destOrd="0" parTransId="{0EE1475F-FA3A-4668-A5B0-FC4458882A70}" sibTransId="{479424E0-07BA-4D91-A617-7ADB63C396A0}"/>
    <dgm:cxn modelId="{7D89FBA4-9371-4B58-91A1-B354A29D6BA7}" type="presOf" srcId="{F8FB9767-DF13-4CCE-A698-5512EEBB93EA}" destId="{3233F876-AA87-42BB-A936-3D0A3547D09D}" srcOrd="1" destOrd="0" presId="urn:microsoft.com/office/officeart/2005/8/layout/target3"/>
    <dgm:cxn modelId="{6E4D0CB0-340F-4952-88D7-649BDBBF3600}" srcId="{05BC465F-9ADE-4BEF-9A1B-8284F89E47A6}" destId="{0CA4AD48-3E6E-48DD-AC73-FBC56D7EFC19}" srcOrd="4" destOrd="0" parTransId="{21166247-3CB2-4ED1-BDF5-7FD060EEE2E4}" sibTransId="{44CE8945-4F07-4C53-9E2D-0D9E2FA36095}"/>
    <dgm:cxn modelId="{CCB56DC1-8A07-47A5-A18D-D444566E3783}" type="presOf" srcId="{2CE70156-2F78-4ABF-BE45-4426509DAC8A}" destId="{809EB74D-C8C1-4005-B28A-281CBB45BBCF}" srcOrd="0" destOrd="0" presId="urn:microsoft.com/office/officeart/2005/8/layout/target3"/>
    <dgm:cxn modelId="{7808AFC2-1C1B-4D91-A1D5-1135FE5B43C2}" type="presOf" srcId="{F8FB9767-DF13-4CCE-A698-5512EEBB93EA}" destId="{76DC923C-95AA-4E56-975D-4E26D815D2C9}" srcOrd="0" destOrd="0" presId="urn:microsoft.com/office/officeart/2005/8/layout/target3"/>
    <dgm:cxn modelId="{77EE0DD6-CA55-4050-9478-5E215E91204C}" type="presOf" srcId="{DC8323A2-573B-4C96-BF6A-312A9A4990FC}" destId="{2F570071-AB17-46F4-AD41-FC7423320539}" srcOrd="0" destOrd="0" presId="urn:microsoft.com/office/officeart/2005/8/layout/target3"/>
    <dgm:cxn modelId="{226D61DF-AD3A-4E86-9D53-B56D9C036EDF}" type="presOf" srcId="{BB410372-E949-40D2-B16F-59C3939AB92D}" destId="{9C5F1BDF-279A-4BD3-856E-EB241E0272D0}" srcOrd="0" destOrd="0" presId="urn:microsoft.com/office/officeart/2005/8/layout/target3"/>
    <dgm:cxn modelId="{F92BF6E4-79F2-4AF1-AD13-96B49AD7A1CF}" type="presOf" srcId="{5DD09693-3A90-48BE-9330-A4D7BE906FF5}" destId="{0D6DB512-BA12-4AB1-AD33-D3F91E563D5E}" srcOrd="1" destOrd="0" presId="urn:microsoft.com/office/officeart/2005/8/layout/target3"/>
    <dgm:cxn modelId="{C32EFBE7-F22C-428B-BF02-B07F6CEE4965}" srcId="{F8FB9767-DF13-4CCE-A698-5512EEBB93EA}" destId="{BFBFB031-C0B9-4941-8826-3FE971432D0A}" srcOrd="0" destOrd="0" parTransId="{896BB527-5149-4815-9762-E8A2A4362CFB}" sibTransId="{2BCD66B7-A00C-4C91-A8EA-1214DDFBD5C8}"/>
    <dgm:cxn modelId="{6DF7E30F-219F-492F-A600-4DBA2FE6AE5B}" type="presParOf" srcId="{05E58BD7-94CE-4BDB-8836-6A3D19278B4C}" destId="{8AAC6DAF-C60B-4B3B-9086-46D5C9915B33}" srcOrd="0" destOrd="0" presId="urn:microsoft.com/office/officeart/2005/8/layout/target3"/>
    <dgm:cxn modelId="{E5B67B63-DE54-40B0-B0EF-ED790E290FF6}" type="presParOf" srcId="{05E58BD7-94CE-4BDB-8836-6A3D19278B4C}" destId="{66BA4E96-B105-43B0-96EC-1FAFF8C7F1C7}" srcOrd="1" destOrd="0" presId="urn:microsoft.com/office/officeart/2005/8/layout/target3"/>
    <dgm:cxn modelId="{89195B28-D49F-4B57-8846-A200A1AC092A}" type="presParOf" srcId="{05E58BD7-94CE-4BDB-8836-6A3D19278B4C}" destId="{CC3B26DA-0C8D-47EA-900A-19736DC6F655}" srcOrd="2" destOrd="0" presId="urn:microsoft.com/office/officeart/2005/8/layout/target3"/>
    <dgm:cxn modelId="{72BE49B9-F883-4D6E-882C-A0ABF79BF6D3}" type="presParOf" srcId="{05E58BD7-94CE-4BDB-8836-6A3D19278B4C}" destId="{3D49DB52-2E78-4ADA-BC4A-38577077D8CD}" srcOrd="3" destOrd="0" presId="urn:microsoft.com/office/officeart/2005/8/layout/target3"/>
    <dgm:cxn modelId="{B812B183-8283-4AC2-87A7-E18A80CBA890}" type="presParOf" srcId="{05E58BD7-94CE-4BDB-8836-6A3D19278B4C}" destId="{8786E8FB-47B5-4729-962C-EF6F11710425}" srcOrd="4" destOrd="0" presId="urn:microsoft.com/office/officeart/2005/8/layout/target3"/>
    <dgm:cxn modelId="{B402FAD6-0E21-4CA2-8BF8-9710071EAC4D}" type="presParOf" srcId="{05E58BD7-94CE-4BDB-8836-6A3D19278B4C}" destId="{A505CA19-8CAF-4508-A7DB-32A6CE9AB8FF}" srcOrd="5" destOrd="0" presId="urn:microsoft.com/office/officeart/2005/8/layout/target3"/>
    <dgm:cxn modelId="{F94E1CDE-204B-46A5-A7FE-E3F083CBC3C6}" type="presParOf" srcId="{05E58BD7-94CE-4BDB-8836-6A3D19278B4C}" destId="{B71DA728-855A-4696-8131-36DE8D637C58}" srcOrd="6" destOrd="0" presId="urn:microsoft.com/office/officeart/2005/8/layout/target3"/>
    <dgm:cxn modelId="{D3A9B08C-A2FA-4982-AECD-BFFD86839A7A}" type="presParOf" srcId="{05E58BD7-94CE-4BDB-8836-6A3D19278B4C}" destId="{919624D2-7986-4C76-BEA4-3ACFCC2BBFE6}" srcOrd="7" destOrd="0" presId="urn:microsoft.com/office/officeart/2005/8/layout/target3"/>
    <dgm:cxn modelId="{74D9441C-625A-4FAA-866E-43993B4FD3BE}" type="presParOf" srcId="{05E58BD7-94CE-4BDB-8836-6A3D19278B4C}" destId="{76DC923C-95AA-4E56-975D-4E26D815D2C9}" srcOrd="8" destOrd="0" presId="urn:microsoft.com/office/officeart/2005/8/layout/target3"/>
    <dgm:cxn modelId="{1CEF2DD5-CEA3-458E-AAD3-C977BCE52D4B}" type="presParOf" srcId="{05E58BD7-94CE-4BDB-8836-6A3D19278B4C}" destId="{7104115D-6946-4DB2-9F4C-6E3DDEE20E36}" srcOrd="9" destOrd="0" presId="urn:microsoft.com/office/officeart/2005/8/layout/target3"/>
    <dgm:cxn modelId="{BCCBFD47-B041-427E-998F-4D9CBD3A5090}" type="presParOf" srcId="{05E58BD7-94CE-4BDB-8836-6A3D19278B4C}" destId="{D811109B-0CD6-48D8-8EEA-9D473E8376DE}" srcOrd="10" destOrd="0" presId="urn:microsoft.com/office/officeart/2005/8/layout/target3"/>
    <dgm:cxn modelId="{39742A01-5828-46F1-A6F5-E21B92FCA363}" type="presParOf" srcId="{05E58BD7-94CE-4BDB-8836-6A3D19278B4C}" destId="{8337E17A-E17E-41FC-AB60-D6C106547F64}" srcOrd="11" destOrd="0" presId="urn:microsoft.com/office/officeart/2005/8/layout/target3"/>
    <dgm:cxn modelId="{43E00454-567D-456B-97F7-F818CECDC46E}" type="presParOf" srcId="{05E58BD7-94CE-4BDB-8836-6A3D19278B4C}" destId="{AFBD4D98-E8FA-4636-8642-849FE213369B}" srcOrd="12" destOrd="0" presId="urn:microsoft.com/office/officeart/2005/8/layout/target3"/>
    <dgm:cxn modelId="{2249A67E-2888-49FE-BBA9-A291ABFCF437}" type="presParOf" srcId="{05E58BD7-94CE-4BDB-8836-6A3D19278B4C}" destId="{61513EAC-7E68-4FD3-B432-3BF75DD6D174}" srcOrd="13" destOrd="0" presId="urn:microsoft.com/office/officeart/2005/8/layout/target3"/>
    <dgm:cxn modelId="{0C772623-3D45-47AD-AD05-FB6F544B9C60}" type="presParOf" srcId="{05E58BD7-94CE-4BDB-8836-6A3D19278B4C}" destId="{4193B09E-F809-4E12-BC30-6EE0CA564516}" srcOrd="14" destOrd="0" presId="urn:microsoft.com/office/officeart/2005/8/layout/target3"/>
    <dgm:cxn modelId="{634A024D-BEAD-4792-BFF5-A473D6C2E49D}" type="presParOf" srcId="{05E58BD7-94CE-4BDB-8836-6A3D19278B4C}" destId="{4EBD8755-CFFA-4212-8F3B-192FF58F0A7E}" srcOrd="15" destOrd="0" presId="urn:microsoft.com/office/officeart/2005/8/layout/target3"/>
    <dgm:cxn modelId="{4539DA5A-AC0D-4661-B5C6-0E619D4908FA}" type="presParOf" srcId="{05E58BD7-94CE-4BDB-8836-6A3D19278B4C}" destId="{9C5F1BDF-279A-4BD3-856E-EB241E0272D0}" srcOrd="16" destOrd="0" presId="urn:microsoft.com/office/officeart/2005/8/layout/target3"/>
    <dgm:cxn modelId="{1CC4948E-4577-4A8D-B6F2-176FA75ADDF7}" type="presParOf" srcId="{05E58BD7-94CE-4BDB-8836-6A3D19278B4C}" destId="{A7F524B3-3DDB-4B6F-8347-89316C10E5CA}" srcOrd="17" destOrd="0" presId="urn:microsoft.com/office/officeart/2005/8/layout/target3"/>
    <dgm:cxn modelId="{CF7B1CB2-D367-44A3-9556-704DCBF49D16}" type="presParOf" srcId="{05E58BD7-94CE-4BDB-8836-6A3D19278B4C}" destId="{809EB74D-C8C1-4005-B28A-281CBB45BBCF}" srcOrd="18" destOrd="0" presId="urn:microsoft.com/office/officeart/2005/8/layout/target3"/>
    <dgm:cxn modelId="{62EC7F2F-572E-4ADE-901D-C975E14CE1C5}" type="presParOf" srcId="{05E58BD7-94CE-4BDB-8836-6A3D19278B4C}" destId="{3233F876-AA87-42BB-A936-3D0A3547D09D}" srcOrd="19" destOrd="0" presId="urn:microsoft.com/office/officeart/2005/8/layout/target3"/>
    <dgm:cxn modelId="{93B848F3-D22B-4629-A235-92B84CCAACBF}" type="presParOf" srcId="{05E58BD7-94CE-4BDB-8836-6A3D19278B4C}" destId="{E1D16A3B-2580-4B80-AF3E-9F2FCE90763D}" srcOrd="20" destOrd="0" presId="urn:microsoft.com/office/officeart/2005/8/layout/target3"/>
    <dgm:cxn modelId="{87CE3FB3-536D-4D87-A3D7-C28EF8454597}" type="presParOf" srcId="{05E58BD7-94CE-4BDB-8836-6A3D19278B4C}" destId="{0D6DB512-BA12-4AB1-AD33-D3F91E563D5E}" srcOrd="21" destOrd="0" presId="urn:microsoft.com/office/officeart/2005/8/layout/target3"/>
    <dgm:cxn modelId="{5C1D5687-BB5D-49A0-AD8E-97EA8F080ACB}" type="presParOf" srcId="{05E58BD7-94CE-4BDB-8836-6A3D19278B4C}" destId="{2F570071-AB17-46F4-AD41-FC7423320539}" srcOrd="22" destOrd="0" presId="urn:microsoft.com/office/officeart/2005/8/layout/target3"/>
    <dgm:cxn modelId="{D0DCC911-B75C-4EB6-91E6-8E8C6239D572}" type="presParOf" srcId="{05E58BD7-94CE-4BDB-8836-6A3D19278B4C}" destId="{AAA1EEED-C51B-40F8-9E06-DA3C9937B192}" srcOrd="23" destOrd="0" presId="urn:microsoft.com/office/officeart/2005/8/layout/target3"/>
    <dgm:cxn modelId="{75E03A75-1CA3-4167-90C5-AB48B8BEC2EB}" type="presParOf" srcId="{05E58BD7-94CE-4BDB-8836-6A3D19278B4C}" destId="{F31BCF75-FC3A-44FA-9F27-5C10C5BDB822}" srcOrd="2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96ED98-BCA8-40B5-A6E0-AA503C5DF878}">
      <dsp:nvSpPr>
        <dsp:cNvPr id="0" name=""/>
        <dsp:cNvSpPr/>
      </dsp:nvSpPr>
      <dsp:spPr>
        <a:xfrm rot="5400000">
          <a:off x="952376" y="1524685"/>
          <a:ext cx="1406494" cy="2340375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1FF988-8E43-4B27-A012-32D343FBC574}">
      <dsp:nvSpPr>
        <dsp:cNvPr id="0" name=""/>
        <dsp:cNvSpPr/>
      </dsp:nvSpPr>
      <dsp:spPr>
        <a:xfrm>
          <a:off x="717597" y="2223953"/>
          <a:ext cx="2112904" cy="18520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R" sz="2400" b="1" u="sng" kern="1200" dirty="0">
              <a:solidFill>
                <a:schemeClr val="bg1"/>
              </a:solidFill>
            </a:rPr>
            <a:t>Planificar</a:t>
          </a:r>
          <a:endParaRPr lang="es-PR" sz="2400" kern="1200" dirty="0">
            <a:solidFill>
              <a:schemeClr val="bg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PR" sz="2000" kern="1200" dirty="0">
              <a:solidFill>
                <a:schemeClr val="bg1"/>
              </a:solidFill>
            </a:rPr>
            <a:t>Primer paso en el proceso de redacción de la propuesta. </a:t>
          </a:r>
        </a:p>
      </dsp:txBody>
      <dsp:txXfrm>
        <a:off x="717597" y="2223953"/>
        <a:ext cx="2112904" cy="1852084"/>
      </dsp:txXfrm>
    </dsp:sp>
    <dsp:sp modelId="{6B86EF14-AABA-411B-AD83-F27D48C13E41}">
      <dsp:nvSpPr>
        <dsp:cNvPr id="0" name=""/>
        <dsp:cNvSpPr/>
      </dsp:nvSpPr>
      <dsp:spPr>
        <a:xfrm>
          <a:off x="2431840" y="1352384"/>
          <a:ext cx="398661" cy="398661"/>
        </a:xfrm>
        <a:prstGeom prst="triangle">
          <a:avLst>
            <a:gd name="adj" fmla="val 1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03BD6A-2774-438A-A234-96F67E074867}">
      <dsp:nvSpPr>
        <dsp:cNvPr id="0" name=""/>
        <dsp:cNvSpPr/>
      </dsp:nvSpPr>
      <dsp:spPr>
        <a:xfrm rot="5400000">
          <a:off x="3538984" y="884627"/>
          <a:ext cx="1406494" cy="2340375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5A2822-1352-4669-A804-8D5E5D8B6573}">
      <dsp:nvSpPr>
        <dsp:cNvPr id="0" name=""/>
        <dsp:cNvSpPr/>
      </dsp:nvSpPr>
      <dsp:spPr>
        <a:xfrm>
          <a:off x="3304205" y="1583895"/>
          <a:ext cx="2112904" cy="18520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R" sz="2400" b="1" u="sng" kern="1200" dirty="0">
              <a:solidFill>
                <a:schemeClr val="bg1"/>
              </a:solidFill>
            </a:rPr>
            <a:t>Investigar</a:t>
          </a:r>
          <a:endParaRPr lang="es-PR" sz="2400" kern="1200" dirty="0">
            <a:solidFill>
              <a:schemeClr val="bg1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PR" sz="1500" kern="1200" dirty="0">
              <a:solidFill>
                <a:schemeClr val="bg1"/>
              </a:solidFill>
            </a:rPr>
            <a:t>  </a:t>
          </a:r>
          <a:r>
            <a:rPr lang="es-PR" sz="2000" kern="1200" dirty="0">
              <a:solidFill>
                <a:schemeClr val="bg1"/>
              </a:solidFill>
            </a:rPr>
            <a:t>Identifique patrocinadores que pudieran donar según sus intereses.</a:t>
          </a:r>
        </a:p>
      </dsp:txBody>
      <dsp:txXfrm>
        <a:off x="3304205" y="1583895"/>
        <a:ext cx="2112904" cy="1852084"/>
      </dsp:txXfrm>
    </dsp:sp>
    <dsp:sp modelId="{255355EF-8176-432E-8CCA-431DC6912521}">
      <dsp:nvSpPr>
        <dsp:cNvPr id="0" name=""/>
        <dsp:cNvSpPr/>
      </dsp:nvSpPr>
      <dsp:spPr>
        <a:xfrm>
          <a:off x="5018448" y="712325"/>
          <a:ext cx="398661" cy="398661"/>
        </a:xfrm>
        <a:prstGeom prst="triangle">
          <a:avLst>
            <a:gd name="adj" fmla="val 1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A51D9A-5ECE-407A-928C-93F8D062D7E9}">
      <dsp:nvSpPr>
        <dsp:cNvPr id="0" name=""/>
        <dsp:cNvSpPr/>
      </dsp:nvSpPr>
      <dsp:spPr>
        <a:xfrm rot="5400000">
          <a:off x="6125591" y="174596"/>
          <a:ext cx="1406494" cy="2340375"/>
        </a:xfrm>
        <a:prstGeom prst="corner">
          <a:avLst>
            <a:gd name="adj1" fmla="val 16120"/>
            <a:gd name="adj2" fmla="val 161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7B0C27-EF99-422F-975B-C94E1004FF7F}">
      <dsp:nvSpPr>
        <dsp:cNvPr id="0" name=""/>
        <dsp:cNvSpPr/>
      </dsp:nvSpPr>
      <dsp:spPr>
        <a:xfrm>
          <a:off x="5882509" y="876494"/>
          <a:ext cx="2129511" cy="19920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R" sz="2400" b="1" u="sng" kern="1200" dirty="0">
              <a:solidFill>
                <a:schemeClr val="bg1"/>
              </a:solidFill>
            </a:rPr>
            <a:t>Redactar</a:t>
          </a:r>
          <a:endParaRPr lang="es-PR" sz="2400" kern="1200" dirty="0">
            <a:solidFill>
              <a:schemeClr val="bg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PR" sz="2000" kern="1200" dirty="0">
              <a:solidFill>
                <a:schemeClr val="bg1"/>
              </a:solidFill>
            </a:rPr>
            <a:t>Use el formato de solicitud, use  una plantilla básica para cortar y pegar descripciones e información.</a:t>
          </a:r>
        </a:p>
      </dsp:txBody>
      <dsp:txXfrm>
        <a:off x="5882509" y="876494"/>
        <a:ext cx="2129511" cy="1992028"/>
      </dsp:txXfrm>
    </dsp:sp>
    <dsp:sp modelId="{C7A2E45F-72FC-47E9-A33C-7E103E80A00C}">
      <dsp:nvSpPr>
        <dsp:cNvPr id="0" name=""/>
        <dsp:cNvSpPr/>
      </dsp:nvSpPr>
      <dsp:spPr>
        <a:xfrm>
          <a:off x="7605056" y="2295"/>
          <a:ext cx="398661" cy="398661"/>
        </a:xfrm>
        <a:prstGeom prst="triangle">
          <a:avLst>
            <a:gd name="adj" fmla="val 1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1D2A33-B622-4FF3-B95D-AA6D6B2E3C29}">
      <dsp:nvSpPr>
        <dsp:cNvPr id="0" name=""/>
        <dsp:cNvSpPr/>
      </dsp:nvSpPr>
      <dsp:spPr>
        <a:xfrm rot="5400000">
          <a:off x="8712199" y="-465462"/>
          <a:ext cx="1406494" cy="2340375"/>
        </a:xfrm>
        <a:prstGeom prst="corner">
          <a:avLst>
            <a:gd name="adj1" fmla="val 16120"/>
            <a:gd name="adj2" fmla="val 161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E15504-9DAA-4234-9A54-F50F87EB07A3}">
      <dsp:nvSpPr>
        <dsp:cNvPr id="0" name=""/>
        <dsp:cNvSpPr/>
      </dsp:nvSpPr>
      <dsp:spPr>
        <a:xfrm>
          <a:off x="8477420" y="233806"/>
          <a:ext cx="2112904" cy="18520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R" sz="2400" b="1" u="sng" kern="1200" dirty="0">
              <a:solidFill>
                <a:schemeClr val="bg1"/>
              </a:solidFill>
            </a:rPr>
            <a:t>Seguimiento</a:t>
          </a:r>
          <a:r>
            <a:rPr lang="es-PR" sz="1900" kern="1200" dirty="0">
              <a:solidFill>
                <a:schemeClr val="bg1"/>
              </a:solidFill>
            </a:rPr>
            <a:t>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PR" sz="2000" kern="1200" dirty="0">
              <a:solidFill>
                <a:schemeClr val="bg1"/>
              </a:solidFill>
            </a:rPr>
            <a:t>Mantener informado a su  oficial de programa sobre cómo va el proyecto: informes, hitos,  invitaciones, progreso</a:t>
          </a:r>
        </a:p>
      </dsp:txBody>
      <dsp:txXfrm>
        <a:off x="8477420" y="233806"/>
        <a:ext cx="2112904" cy="185208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7AAC4B-BEEE-4B13-9338-33B0FBBB7429}">
      <dsp:nvSpPr>
        <dsp:cNvPr id="0" name=""/>
        <dsp:cNvSpPr/>
      </dsp:nvSpPr>
      <dsp:spPr>
        <a:xfrm>
          <a:off x="2064357" y="942"/>
          <a:ext cx="1397826" cy="139782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R" sz="1600" b="1" kern="1200" dirty="0">
              <a:solidFill>
                <a:schemeClr val="bg1"/>
              </a:solidFill>
            </a:rPr>
            <a:t>Problema</a:t>
          </a:r>
        </a:p>
      </dsp:txBody>
      <dsp:txXfrm>
        <a:off x="2269064" y="205649"/>
        <a:ext cx="988412" cy="988412"/>
      </dsp:txXfrm>
    </dsp:sp>
    <dsp:sp modelId="{67666BAD-6AA3-43FE-B022-BC275F37433D}">
      <dsp:nvSpPr>
        <dsp:cNvPr id="0" name=""/>
        <dsp:cNvSpPr/>
      </dsp:nvSpPr>
      <dsp:spPr>
        <a:xfrm rot="2160000">
          <a:off x="3418340" y="1075402"/>
          <a:ext cx="372980" cy="47176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R" sz="1600" b="1" kern="1200">
            <a:solidFill>
              <a:schemeClr val="bg1"/>
            </a:solidFill>
          </a:endParaRPr>
        </a:p>
      </dsp:txBody>
      <dsp:txXfrm>
        <a:off x="3429025" y="1136870"/>
        <a:ext cx="261086" cy="283060"/>
      </dsp:txXfrm>
    </dsp:sp>
    <dsp:sp modelId="{6C40514B-D6FC-4975-8241-D5DE90F3C6A5}">
      <dsp:nvSpPr>
        <dsp:cNvPr id="0" name=""/>
        <dsp:cNvSpPr/>
      </dsp:nvSpPr>
      <dsp:spPr>
        <a:xfrm>
          <a:off x="3764558" y="1236211"/>
          <a:ext cx="1397826" cy="139782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R" sz="1600" b="1" kern="1200" dirty="0">
              <a:solidFill>
                <a:schemeClr val="bg1"/>
              </a:solidFill>
            </a:rPr>
            <a:t>Importancia de Atenderlo</a:t>
          </a:r>
        </a:p>
      </dsp:txBody>
      <dsp:txXfrm>
        <a:off x="3969265" y="1440918"/>
        <a:ext cx="988412" cy="988412"/>
      </dsp:txXfrm>
    </dsp:sp>
    <dsp:sp modelId="{C8103BF1-80B3-4DE6-8386-118428053F40}">
      <dsp:nvSpPr>
        <dsp:cNvPr id="0" name=""/>
        <dsp:cNvSpPr/>
      </dsp:nvSpPr>
      <dsp:spPr>
        <a:xfrm rot="6480000">
          <a:off x="3955533" y="2688554"/>
          <a:ext cx="372980" cy="47176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R" sz="1600" b="1" kern="1200">
            <a:solidFill>
              <a:schemeClr val="bg1"/>
            </a:solidFill>
          </a:endParaRPr>
        </a:p>
      </dsp:txBody>
      <dsp:txXfrm rot="10800000">
        <a:off x="4028769" y="2729698"/>
        <a:ext cx="261086" cy="283060"/>
      </dsp:txXfrm>
    </dsp:sp>
    <dsp:sp modelId="{3D9487A0-D830-4CD6-BA84-1C487C8CCCA3}">
      <dsp:nvSpPr>
        <dsp:cNvPr id="0" name=""/>
        <dsp:cNvSpPr/>
      </dsp:nvSpPr>
      <dsp:spPr>
        <a:xfrm>
          <a:off x="3115139" y="3234916"/>
          <a:ext cx="1397826" cy="139782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R" sz="1600" b="1" kern="1200" dirty="0">
              <a:solidFill>
                <a:schemeClr val="bg1"/>
              </a:solidFill>
            </a:rPr>
            <a:t>Metas  y Objetivos</a:t>
          </a:r>
        </a:p>
      </dsp:txBody>
      <dsp:txXfrm>
        <a:off x="3319846" y="3439623"/>
        <a:ext cx="988412" cy="988412"/>
      </dsp:txXfrm>
    </dsp:sp>
    <dsp:sp modelId="{2FB503D6-783D-4843-8CDB-308BDBFB4D87}">
      <dsp:nvSpPr>
        <dsp:cNvPr id="0" name=""/>
        <dsp:cNvSpPr/>
      </dsp:nvSpPr>
      <dsp:spPr>
        <a:xfrm rot="10800000">
          <a:off x="2587336" y="3697946"/>
          <a:ext cx="372980" cy="471766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R" sz="1600" b="1" kern="1200">
            <a:solidFill>
              <a:schemeClr val="bg1"/>
            </a:solidFill>
          </a:endParaRPr>
        </a:p>
      </dsp:txBody>
      <dsp:txXfrm rot="10800000">
        <a:off x="2699230" y="3792299"/>
        <a:ext cx="261086" cy="283060"/>
      </dsp:txXfrm>
    </dsp:sp>
    <dsp:sp modelId="{74D65CF9-55C7-40CA-946B-169D4D80652A}">
      <dsp:nvSpPr>
        <dsp:cNvPr id="0" name=""/>
        <dsp:cNvSpPr/>
      </dsp:nvSpPr>
      <dsp:spPr>
        <a:xfrm>
          <a:off x="1013575" y="3234916"/>
          <a:ext cx="1397826" cy="139782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R" sz="1600" b="1" kern="1200" dirty="0">
              <a:solidFill>
                <a:schemeClr val="bg1"/>
              </a:solidFill>
            </a:rPr>
            <a:t>Hoja de Ruta</a:t>
          </a:r>
        </a:p>
      </dsp:txBody>
      <dsp:txXfrm>
        <a:off x="1218282" y="3439623"/>
        <a:ext cx="988412" cy="988412"/>
      </dsp:txXfrm>
    </dsp:sp>
    <dsp:sp modelId="{CB86E46F-7BC8-4FC5-8657-E735B7566154}">
      <dsp:nvSpPr>
        <dsp:cNvPr id="0" name=""/>
        <dsp:cNvSpPr/>
      </dsp:nvSpPr>
      <dsp:spPr>
        <a:xfrm rot="15120000">
          <a:off x="1204550" y="2708633"/>
          <a:ext cx="372980" cy="47176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R" sz="1600" b="1" kern="1200">
            <a:solidFill>
              <a:schemeClr val="bg1"/>
            </a:solidFill>
          </a:endParaRPr>
        </a:p>
      </dsp:txBody>
      <dsp:txXfrm rot="10800000">
        <a:off x="1277786" y="2856195"/>
        <a:ext cx="261086" cy="283060"/>
      </dsp:txXfrm>
    </dsp:sp>
    <dsp:sp modelId="{5BC62500-9CE7-45C7-A781-CB152290BD73}">
      <dsp:nvSpPr>
        <dsp:cNvPr id="0" name=""/>
        <dsp:cNvSpPr/>
      </dsp:nvSpPr>
      <dsp:spPr>
        <a:xfrm>
          <a:off x="364156" y="1236211"/>
          <a:ext cx="1397826" cy="1397826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R" sz="1600" b="1" kern="1200" dirty="0">
              <a:solidFill>
                <a:schemeClr val="bg1"/>
              </a:solidFill>
            </a:rPr>
            <a:t>Plan de Trabajo</a:t>
          </a:r>
        </a:p>
      </dsp:txBody>
      <dsp:txXfrm>
        <a:off x="568863" y="1440918"/>
        <a:ext cx="988412" cy="988412"/>
      </dsp:txXfrm>
    </dsp:sp>
    <dsp:sp modelId="{FD488A61-6B8D-4A67-BA07-00A651C90CEE}">
      <dsp:nvSpPr>
        <dsp:cNvPr id="0" name=""/>
        <dsp:cNvSpPr/>
      </dsp:nvSpPr>
      <dsp:spPr>
        <a:xfrm rot="19440000">
          <a:off x="1718139" y="1087811"/>
          <a:ext cx="372980" cy="471766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R" sz="1600" b="1" kern="1200">
            <a:solidFill>
              <a:schemeClr val="bg1"/>
            </a:solidFill>
          </a:endParaRPr>
        </a:p>
      </dsp:txBody>
      <dsp:txXfrm>
        <a:off x="1728824" y="1215049"/>
        <a:ext cx="261086" cy="2830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F45962-E381-4640-ACF3-09C1DEC64410}">
      <dsp:nvSpPr>
        <dsp:cNvPr id="0" name=""/>
        <dsp:cNvSpPr/>
      </dsp:nvSpPr>
      <dsp:spPr>
        <a:xfrm>
          <a:off x="45783" y="1278"/>
          <a:ext cx="1592142" cy="796071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R" sz="1600" b="1" kern="1200"/>
            <a:t>Narrativo</a:t>
          </a:r>
          <a:endParaRPr lang="es-PR" sz="1600" b="1" kern="1200" dirty="0"/>
        </a:p>
      </dsp:txBody>
      <dsp:txXfrm>
        <a:off x="69099" y="24594"/>
        <a:ext cx="1545510" cy="749439"/>
      </dsp:txXfrm>
    </dsp:sp>
    <dsp:sp modelId="{867D9B27-356F-4CD0-A87C-AA2125D5F143}">
      <dsp:nvSpPr>
        <dsp:cNvPr id="0" name=""/>
        <dsp:cNvSpPr/>
      </dsp:nvSpPr>
      <dsp:spPr>
        <a:xfrm>
          <a:off x="204997" y="797350"/>
          <a:ext cx="159214" cy="5970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7053"/>
              </a:lnTo>
              <a:lnTo>
                <a:pt x="159214" y="59705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96F063-0FCC-4B5F-9377-A2AA685A742F}">
      <dsp:nvSpPr>
        <dsp:cNvPr id="0" name=""/>
        <dsp:cNvSpPr/>
      </dsp:nvSpPr>
      <dsp:spPr>
        <a:xfrm>
          <a:off x="364212" y="996368"/>
          <a:ext cx="1273714" cy="7960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R" sz="1600" kern="1200"/>
            <a:t>Titulo</a:t>
          </a:r>
          <a:endParaRPr lang="es-PR" sz="1600" kern="1200" dirty="0"/>
        </a:p>
      </dsp:txBody>
      <dsp:txXfrm>
        <a:off x="387528" y="1019684"/>
        <a:ext cx="1227082" cy="749439"/>
      </dsp:txXfrm>
    </dsp:sp>
    <dsp:sp modelId="{099D5499-3046-4340-9BDE-981F2A00534A}">
      <dsp:nvSpPr>
        <dsp:cNvPr id="0" name=""/>
        <dsp:cNvSpPr/>
      </dsp:nvSpPr>
      <dsp:spPr>
        <a:xfrm>
          <a:off x="204997" y="797350"/>
          <a:ext cx="159214" cy="15921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2142"/>
              </a:lnTo>
              <a:lnTo>
                <a:pt x="159214" y="1592142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820836-3C75-4456-9F61-9AA56736BBA9}">
      <dsp:nvSpPr>
        <dsp:cNvPr id="0" name=""/>
        <dsp:cNvSpPr/>
      </dsp:nvSpPr>
      <dsp:spPr>
        <a:xfrm>
          <a:off x="364212" y="1991457"/>
          <a:ext cx="1273714" cy="7960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R" sz="1600" kern="1200"/>
            <a:t>Problema</a:t>
          </a:r>
          <a:endParaRPr lang="es-PR" sz="1600" kern="1200" dirty="0"/>
        </a:p>
      </dsp:txBody>
      <dsp:txXfrm>
        <a:off x="387528" y="2014773"/>
        <a:ext cx="1227082" cy="749439"/>
      </dsp:txXfrm>
    </dsp:sp>
    <dsp:sp modelId="{788F506F-4423-4806-A9BD-65FB5B8C5960}">
      <dsp:nvSpPr>
        <dsp:cNvPr id="0" name=""/>
        <dsp:cNvSpPr/>
      </dsp:nvSpPr>
      <dsp:spPr>
        <a:xfrm>
          <a:off x="204997" y="797350"/>
          <a:ext cx="159214" cy="25872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87232"/>
              </a:lnTo>
              <a:lnTo>
                <a:pt x="159214" y="2587232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3B482E-1AD0-43BE-A8D5-BBDA2AE8C218}">
      <dsp:nvSpPr>
        <dsp:cNvPr id="0" name=""/>
        <dsp:cNvSpPr/>
      </dsp:nvSpPr>
      <dsp:spPr>
        <a:xfrm>
          <a:off x="364212" y="2986546"/>
          <a:ext cx="1273714" cy="7960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R" sz="1600" kern="1200"/>
            <a:t>Objetivos</a:t>
          </a:r>
          <a:endParaRPr lang="es-PR" sz="1600" kern="1200" dirty="0"/>
        </a:p>
      </dsp:txBody>
      <dsp:txXfrm>
        <a:off x="387528" y="3009862"/>
        <a:ext cx="1227082" cy="749439"/>
      </dsp:txXfrm>
    </dsp:sp>
    <dsp:sp modelId="{27F71853-8216-4410-8267-92BB64A8C3CB}">
      <dsp:nvSpPr>
        <dsp:cNvPr id="0" name=""/>
        <dsp:cNvSpPr/>
      </dsp:nvSpPr>
      <dsp:spPr>
        <a:xfrm>
          <a:off x="204997" y="797350"/>
          <a:ext cx="159214" cy="35823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82321"/>
              </a:lnTo>
              <a:lnTo>
                <a:pt x="159214" y="358232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8B889F-ED72-447C-ADEC-DDD33F2CC133}">
      <dsp:nvSpPr>
        <dsp:cNvPr id="0" name=""/>
        <dsp:cNvSpPr/>
      </dsp:nvSpPr>
      <dsp:spPr>
        <a:xfrm>
          <a:off x="364212" y="3981636"/>
          <a:ext cx="1273714" cy="7960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R" sz="1600" kern="1200"/>
            <a:t>Justificación </a:t>
          </a:r>
          <a:endParaRPr lang="es-PR" sz="1600" kern="1200" dirty="0"/>
        </a:p>
      </dsp:txBody>
      <dsp:txXfrm>
        <a:off x="387528" y="4004952"/>
        <a:ext cx="1227082" cy="749439"/>
      </dsp:txXfrm>
    </dsp:sp>
    <dsp:sp modelId="{05DF17F1-A2DC-4D48-926B-3A2CCFB815CE}">
      <dsp:nvSpPr>
        <dsp:cNvPr id="0" name=""/>
        <dsp:cNvSpPr/>
      </dsp:nvSpPr>
      <dsp:spPr>
        <a:xfrm>
          <a:off x="204997" y="797350"/>
          <a:ext cx="159214" cy="45774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77411"/>
              </a:lnTo>
              <a:lnTo>
                <a:pt x="159214" y="457741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86913C-BF24-4FA5-AA7E-2C73B65CC946}">
      <dsp:nvSpPr>
        <dsp:cNvPr id="0" name=""/>
        <dsp:cNvSpPr/>
      </dsp:nvSpPr>
      <dsp:spPr>
        <a:xfrm>
          <a:off x="364212" y="4976725"/>
          <a:ext cx="1273714" cy="7960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R" sz="1600" kern="1200"/>
            <a:t>Limites</a:t>
          </a:r>
          <a:endParaRPr lang="es-PR" sz="1600" kern="1200" dirty="0"/>
        </a:p>
      </dsp:txBody>
      <dsp:txXfrm>
        <a:off x="387528" y="5000041"/>
        <a:ext cx="1227082" cy="749439"/>
      </dsp:txXfrm>
    </dsp:sp>
    <dsp:sp modelId="{E281A480-1E22-44D4-B461-3F79F591514D}">
      <dsp:nvSpPr>
        <dsp:cNvPr id="0" name=""/>
        <dsp:cNvSpPr/>
      </dsp:nvSpPr>
      <dsp:spPr>
        <a:xfrm>
          <a:off x="2035962" y="1278"/>
          <a:ext cx="1592142" cy="7960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R" sz="1600" b="1" kern="1200"/>
            <a:t>Marco de Referencia</a:t>
          </a:r>
          <a:endParaRPr lang="es-PR" sz="1600" b="1" kern="1200" dirty="0"/>
        </a:p>
      </dsp:txBody>
      <dsp:txXfrm>
        <a:off x="2059278" y="24594"/>
        <a:ext cx="1545510" cy="749439"/>
      </dsp:txXfrm>
    </dsp:sp>
    <dsp:sp modelId="{284FF062-2D7D-4A65-AAAA-C775A4591ABF}">
      <dsp:nvSpPr>
        <dsp:cNvPr id="0" name=""/>
        <dsp:cNvSpPr/>
      </dsp:nvSpPr>
      <dsp:spPr>
        <a:xfrm>
          <a:off x="2195176" y="797350"/>
          <a:ext cx="159214" cy="5970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7053"/>
              </a:lnTo>
              <a:lnTo>
                <a:pt x="159214" y="59705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719C1D-13FF-4BC9-BD55-0FF960148B83}">
      <dsp:nvSpPr>
        <dsp:cNvPr id="0" name=""/>
        <dsp:cNvSpPr/>
      </dsp:nvSpPr>
      <dsp:spPr>
        <a:xfrm>
          <a:off x="2354390" y="996368"/>
          <a:ext cx="1476540" cy="7960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R" sz="1600" kern="1200"/>
            <a:t>Fundamentos Teóricos</a:t>
          </a:r>
          <a:endParaRPr lang="es-PR" sz="1600" kern="1200" dirty="0"/>
        </a:p>
      </dsp:txBody>
      <dsp:txXfrm>
        <a:off x="2377706" y="1019684"/>
        <a:ext cx="1429908" cy="749439"/>
      </dsp:txXfrm>
    </dsp:sp>
    <dsp:sp modelId="{BC669619-A295-4B81-97AE-1958F215F036}">
      <dsp:nvSpPr>
        <dsp:cNvPr id="0" name=""/>
        <dsp:cNvSpPr/>
      </dsp:nvSpPr>
      <dsp:spPr>
        <a:xfrm>
          <a:off x="2195176" y="797350"/>
          <a:ext cx="159214" cy="15921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2142"/>
              </a:lnTo>
              <a:lnTo>
                <a:pt x="159214" y="1592142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63E8DE-0A8F-4071-8D74-F20F066BEE49}">
      <dsp:nvSpPr>
        <dsp:cNvPr id="0" name=""/>
        <dsp:cNvSpPr/>
      </dsp:nvSpPr>
      <dsp:spPr>
        <a:xfrm>
          <a:off x="2354390" y="1991457"/>
          <a:ext cx="1414892" cy="7960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R" sz="1600" kern="1200" dirty="0"/>
            <a:t>Antecedentes del Problema</a:t>
          </a:r>
        </a:p>
      </dsp:txBody>
      <dsp:txXfrm>
        <a:off x="2377706" y="2014773"/>
        <a:ext cx="1368260" cy="749439"/>
      </dsp:txXfrm>
    </dsp:sp>
    <dsp:sp modelId="{50BAFAD1-70FC-4651-BFFB-B5943213241C}">
      <dsp:nvSpPr>
        <dsp:cNvPr id="0" name=""/>
        <dsp:cNvSpPr/>
      </dsp:nvSpPr>
      <dsp:spPr>
        <a:xfrm>
          <a:off x="2195176" y="797350"/>
          <a:ext cx="159214" cy="25872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87232"/>
              </a:lnTo>
              <a:lnTo>
                <a:pt x="159214" y="2587232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A011A0-4BB7-45D9-80A8-B7D73C52970E}">
      <dsp:nvSpPr>
        <dsp:cNvPr id="0" name=""/>
        <dsp:cNvSpPr/>
      </dsp:nvSpPr>
      <dsp:spPr>
        <a:xfrm>
          <a:off x="2354390" y="2986546"/>
          <a:ext cx="1273714" cy="7960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R" sz="1600" kern="1200"/>
            <a:t>Hipótesis</a:t>
          </a:r>
          <a:endParaRPr lang="es-PR" sz="1600" kern="1200" dirty="0"/>
        </a:p>
      </dsp:txBody>
      <dsp:txXfrm>
        <a:off x="2377706" y="3009862"/>
        <a:ext cx="1227082" cy="749439"/>
      </dsp:txXfrm>
    </dsp:sp>
    <dsp:sp modelId="{73A82BD0-EE0B-4B21-9940-4E8020D05429}">
      <dsp:nvSpPr>
        <dsp:cNvPr id="0" name=""/>
        <dsp:cNvSpPr/>
      </dsp:nvSpPr>
      <dsp:spPr>
        <a:xfrm>
          <a:off x="2195176" y="797350"/>
          <a:ext cx="159214" cy="35823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82321"/>
              </a:lnTo>
              <a:lnTo>
                <a:pt x="159214" y="358232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C75B4C-F93C-40C1-AFC6-45385CF6E7F9}">
      <dsp:nvSpPr>
        <dsp:cNvPr id="0" name=""/>
        <dsp:cNvSpPr/>
      </dsp:nvSpPr>
      <dsp:spPr>
        <a:xfrm>
          <a:off x="2354390" y="3981636"/>
          <a:ext cx="1273714" cy="7960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R" sz="1600" kern="1200"/>
            <a:t>Variables</a:t>
          </a:r>
          <a:endParaRPr lang="es-PR" sz="1600" kern="1200" dirty="0"/>
        </a:p>
      </dsp:txBody>
      <dsp:txXfrm>
        <a:off x="2377706" y="4004952"/>
        <a:ext cx="1227082" cy="749439"/>
      </dsp:txXfrm>
    </dsp:sp>
    <dsp:sp modelId="{AAA56378-4EB1-4699-A55E-8DFB4619B865}">
      <dsp:nvSpPr>
        <dsp:cNvPr id="0" name=""/>
        <dsp:cNvSpPr/>
      </dsp:nvSpPr>
      <dsp:spPr>
        <a:xfrm>
          <a:off x="4026140" y="1278"/>
          <a:ext cx="1592142" cy="7960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R" sz="1600" b="1" kern="1200"/>
            <a:t>Metodología</a:t>
          </a:r>
          <a:endParaRPr lang="es-PR" sz="1600" b="1" kern="1200" dirty="0"/>
        </a:p>
      </dsp:txBody>
      <dsp:txXfrm>
        <a:off x="4049456" y="24594"/>
        <a:ext cx="1545510" cy="749439"/>
      </dsp:txXfrm>
    </dsp:sp>
    <dsp:sp modelId="{6C5002C7-E03E-4FFB-90C1-4F87422100F5}">
      <dsp:nvSpPr>
        <dsp:cNvPr id="0" name=""/>
        <dsp:cNvSpPr/>
      </dsp:nvSpPr>
      <dsp:spPr>
        <a:xfrm>
          <a:off x="4185355" y="797350"/>
          <a:ext cx="159214" cy="5970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7053"/>
              </a:lnTo>
              <a:lnTo>
                <a:pt x="159214" y="59705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2B4733-AFC9-47C3-822F-4ACFD8F3EAA4}">
      <dsp:nvSpPr>
        <dsp:cNvPr id="0" name=""/>
        <dsp:cNvSpPr/>
      </dsp:nvSpPr>
      <dsp:spPr>
        <a:xfrm>
          <a:off x="4344569" y="996368"/>
          <a:ext cx="1273714" cy="7960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R" sz="1600" kern="1200"/>
            <a:t>Recogido de  datos</a:t>
          </a:r>
          <a:endParaRPr lang="es-PR" sz="1600" kern="1200" dirty="0"/>
        </a:p>
      </dsp:txBody>
      <dsp:txXfrm>
        <a:off x="4367885" y="1019684"/>
        <a:ext cx="1227082" cy="749439"/>
      </dsp:txXfrm>
    </dsp:sp>
    <dsp:sp modelId="{94755397-1742-4226-AE8C-FBDD6907C8ED}">
      <dsp:nvSpPr>
        <dsp:cNvPr id="0" name=""/>
        <dsp:cNvSpPr/>
      </dsp:nvSpPr>
      <dsp:spPr>
        <a:xfrm>
          <a:off x="4185355" y="797350"/>
          <a:ext cx="159214" cy="15921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2142"/>
              </a:lnTo>
              <a:lnTo>
                <a:pt x="159214" y="1592142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3B1A0E-7225-477A-A84E-E28CA95431A7}">
      <dsp:nvSpPr>
        <dsp:cNvPr id="0" name=""/>
        <dsp:cNvSpPr/>
      </dsp:nvSpPr>
      <dsp:spPr>
        <a:xfrm>
          <a:off x="4344569" y="1991457"/>
          <a:ext cx="1273714" cy="7960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R" sz="1600" kern="1200"/>
            <a:t>Población Meta</a:t>
          </a:r>
          <a:endParaRPr lang="es-PR" sz="1600" kern="1200" dirty="0"/>
        </a:p>
      </dsp:txBody>
      <dsp:txXfrm>
        <a:off x="4367885" y="2014773"/>
        <a:ext cx="1227082" cy="749439"/>
      </dsp:txXfrm>
    </dsp:sp>
    <dsp:sp modelId="{0BDF83A0-6C5E-46B1-8D3D-663099E2C1E4}">
      <dsp:nvSpPr>
        <dsp:cNvPr id="0" name=""/>
        <dsp:cNvSpPr/>
      </dsp:nvSpPr>
      <dsp:spPr>
        <a:xfrm>
          <a:off x="4185355" y="797350"/>
          <a:ext cx="159214" cy="25872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87232"/>
              </a:lnTo>
              <a:lnTo>
                <a:pt x="159214" y="2587232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020951-1736-468B-BAA1-18CC6431E924}">
      <dsp:nvSpPr>
        <dsp:cNvPr id="0" name=""/>
        <dsp:cNvSpPr/>
      </dsp:nvSpPr>
      <dsp:spPr>
        <a:xfrm>
          <a:off x="4344569" y="2986546"/>
          <a:ext cx="1273714" cy="7960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R" sz="1600" kern="1200"/>
            <a:t>Técnicas de Análisis </a:t>
          </a:r>
          <a:endParaRPr lang="es-PR" sz="1600" kern="1200" dirty="0"/>
        </a:p>
      </dsp:txBody>
      <dsp:txXfrm>
        <a:off x="4367885" y="3009862"/>
        <a:ext cx="1227082" cy="749439"/>
      </dsp:txXfrm>
    </dsp:sp>
    <dsp:sp modelId="{EF64C4E5-4D59-40F3-A014-35EFC161454B}">
      <dsp:nvSpPr>
        <dsp:cNvPr id="0" name=""/>
        <dsp:cNvSpPr/>
      </dsp:nvSpPr>
      <dsp:spPr>
        <a:xfrm>
          <a:off x="4185355" y="797350"/>
          <a:ext cx="159214" cy="35823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82321"/>
              </a:lnTo>
              <a:lnTo>
                <a:pt x="159214" y="358232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09257C-1DEE-46AD-BC13-36D240463981}">
      <dsp:nvSpPr>
        <dsp:cNvPr id="0" name=""/>
        <dsp:cNvSpPr/>
      </dsp:nvSpPr>
      <dsp:spPr>
        <a:xfrm>
          <a:off x="4344569" y="3981636"/>
          <a:ext cx="1273714" cy="7960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R" sz="1600" kern="1200"/>
            <a:t>Planes de  Trabajo</a:t>
          </a:r>
          <a:endParaRPr lang="es-PR" sz="1600" kern="1200" dirty="0"/>
        </a:p>
      </dsp:txBody>
      <dsp:txXfrm>
        <a:off x="4367885" y="4004952"/>
        <a:ext cx="1227082" cy="749439"/>
      </dsp:txXfrm>
    </dsp:sp>
    <dsp:sp modelId="{8ACB8F55-822D-4F34-B535-51CAA3597200}">
      <dsp:nvSpPr>
        <dsp:cNvPr id="0" name=""/>
        <dsp:cNvSpPr/>
      </dsp:nvSpPr>
      <dsp:spPr>
        <a:xfrm>
          <a:off x="6016319" y="1278"/>
          <a:ext cx="1592142" cy="7960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R" sz="1600" b="1" kern="1200"/>
            <a:t>Administración</a:t>
          </a:r>
          <a:r>
            <a:rPr lang="es-PR" sz="1600" kern="1200"/>
            <a:t> </a:t>
          </a:r>
          <a:endParaRPr lang="es-PR" sz="1600" kern="1200" dirty="0"/>
        </a:p>
      </dsp:txBody>
      <dsp:txXfrm>
        <a:off x="6039635" y="24594"/>
        <a:ext cx="1545510" cy="749439"/>
      </dsp:txXfrm>
    </dsp:sp>
    <dsp:sp modelId="{B28F45A8-79C4-46C0-AB30-CC77323BC805}">
      <dsp:nvSpPr>
        <dsp:cNvPr id="0" name=""/>
        <dsp:cNvSpPr/>
      </dsp:nvSpPr>
      <dsp:spPr>
        <a:xfrm>
          <a:off x="6175533" y="797350"/>
          <a:ext cx="159214" cy="5970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7053"/>
              </a:lnTo>
              <a:lnTo>
                <a:pt x="159214" y="59705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2A5039-C08A-4B36-9074-A4BCF9872F73}">
      <dsp:nvSpPr>
        <dsp:cNvPr id="0" name=""/>
        <dsp:cNvSpPr/>
      </dsp:nvSpPr>
      <dsp:spPr>
        <a:xfrm>
          <a:off x="6334748" y="996368"/>
          <a:ext cx="1273714" cy="7960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R" sz="1600" kern="1200"/>
            <a:t>Recursos humanos</a:t>
          </a:r>
          <a:endParaRPr lang="es-PR" sz="1600" kern="1200" dirty="0"/>
        </a:p>
      </dsp:txBody>
      <dsp:txXfrm>
        <a:off x="6358064" y="1019684"/>
        <a:ext cx="1227082" cy="749439"/>
      </dsp:txXfrm>
    </dsp:sp>
    <dsp:sp modelId="{03ED65EF-6622-4CE7-92AB-ACBE6CA79513}">
      <dsp:nvSpPr>
        <dsp:cNvPr id="0" name=""/>
        <dsp:cNvSpPr/>
      </dsp:nvSpPr>
      <dsp:spPr>
        <a:xfrm>
          <a:off x="6175533" y="797350"/>
          <a:ext cx="159214" cy="15921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2142"/>
              </a:lnTo>
              <a:lnTo>
                <a:pt x="159214" y="1592142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2E0102-6501-488A-9572-62FED930D9C0}">
      <dsp:nvSpPr>
        <dsp:cNvPr id="0" name=""/>
        <dsp:cNvSpPr/>
      </dsp:nvSpPr>
      <dsp:spPr>
        <a:xfrm>
          <a:off x="6334748" y="1991457"/>
          <a:ext cx="1273714" cy="7960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R" sz="1600" kern="1200"/>
            <a:t>Presupuesto</a:t>
          </a:r>
          <a:endParaRPr lang="es-PR" sz="1600" kern="1200" dirty="0"/>
        </a:p>
      </dsp:txBody>
      <dsp:txXfrm>
        <a:off x="6358064" y="2014773"/>
        <a:ext cx="1227082" cy="749439"/>
      </dsp:txXfrm>
    </dsp:sp>
    <dsp:sp modelId="{75078CEB-CF40-4793-893A-0CEEE43B6893}">
      <dsp:nvSpPr>
        <dsp:cNvPr id="0" name=""/>
        <dsp:cNvSpPr/>
      </dsp:nvSpPr>
      <dsp:spPr>
        <a:xfrm>
          <a:off x="6175533" y="797350"/>
          <a:ext cx="159214" cy="25872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87232"/>
              </a:lnTo>
              <a:lnTo>
                <a:pt x="159214" y="2587232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CFF427-E39A-477A-AE84-962DC211CA30}">
      <dsp:nvSpPr>
        <dsp:cNvPr id="0" name=""/>
        <dsp:cNvSpPr/>
      </dsp:nvSpPr>
      <dsp:spPr>
        <a:xfrm>
          <a:off x="6334748" y="2986546"/>
          <a:ext cx="1273714" cy="7960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R" sz="1600" kern="1200" dirty="0"/>
            <a:t>Cronograma</a:t>
          </a:r>
        </a:p>
      </dsp:txBody>
      <dsp:txXfrm>
        <a:off x="6358064" y="3009862"/>
        <a:ext cx="1227082" cy="74943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F32A6B-6224-4023-BA97-116F1B45D5AC}">
      <dsp:nvSpPr>
        <dsp:cNvPr id="0" name=""/>
        <dsp:cNvSpPr/>
      </dsp:nvSpPr>
      <dsp:spPr>
        <a:xfrm>
          <a:off x="-5598244" y="-857501"/>
          <a:ext cx="6669078" cy="6669078"/>
        </a:xfrm>
        <a:prstGeom prst="blockArc">
          <a:avLst>
            <a:gd name="adj1" fmla="val 18900000"/>
            <a:gd name="adj2" fmla="val 2700000"/>
            <a:gd name="adj3" fmla="val 324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53BE73-AEBF-4F56-A503-4E21D0E1EA5E}">
      <dsp:nvSpPr>
        <dsp:cNvPr id="0" name=""/>
        <dsp:cNvSpPr/>
      </dsp:nvSpPr>
      <dsp:spPr>
        <a:xfrm>
          <a:off x="347528" y="225212"/>
          <a:ext cx="5480205" cy="45022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7367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R" sz="2400" kern="1200" dirty="0">
              <a:solidFill>
                <a:schemeClr val="bg1"/>
              </a:solidFill>
            </a:rPr>
            <a:t>Conozca su audiencia</a:t>
          </a:r>
        </a:p>
      </dsp:txBody>
      <dsp:txXfrm>
        <a:off x="347528" y="225212"/>
        <a:ext cx="5480205" cy="450226"/>
      </dsp:txXfrm>
    </dsp:sp>
    <dsp:sp modelId="{FF5FCF1C-EA89-46A0-B968-403A4A51175E}">
      <dsp:nvSpPr>
        <dsp:cNvPr id="0" name=""/>
        <dsp:cNvSpPr/>
      </dsp:nvSpPr>
      <dsp:spPr>
        <a:xfrm>
          <a:off x="66136" y="168933"/>
          <a:ext cx="562783" cy="56278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534808-7FC5-49B6-BB2C-52EA0B96A6C1}">
      <dsp:nvSpPr>
        <dsp:cNvPr id="0" name=""/>
        <dsp:cNvSpPr/>
      </dsp:nvSpPr>
      <dsp:spPr>
        <a:xfrm>
          <a:off x="755248" y="900948"/>
          <a:ext cx="5072485" cy="45022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7367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R" sz="2400" kern="1200" dirty="0">
              <a:solidFill>
                <a:schemeClr val="bg1"/>
              </a:solidFill>
            </a:rPr>
            <a:t>Defina su idea de negocio</a:t>
          </a:r>
        </a:p>
      </dsp:txBody>
      <dsp:txXfrm>
        <a:off x="755248" y="900948"/>
        <a:ext cx="5072485" cy="450226"/>
      </dsp:txXfrm>
    </dsp:sp>
    <dsp:sp modelId="{44A78EC6-414A-4690-B8E2-63A6DEF9EF5D}">
      <dsp:nvSpPr>
        <dsp:cNvPr id="0" name=""/>
        <dsp:cNvSpPr/>
      </dsp:nvSpPr>
      <dsp:spPr>
        <a:xfrm>
          <a:off x="473857" y="844669"/>
          <a:ext cx="562783" cy="56278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96D278-8D22-40F7-845E-B23D4D9AA46F}">
      <dsp:nvSpPr>
        <dsp:cNvPr id="0" name=""/>
        <dsp:cNvSpPr/>
      </dsp:nvSpPr>
      <dsp:spPr>
        <a:xfrm>
          <a:off x="978677" y="1576188"/>
          <a:ext cx="4849056" cy="45022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7367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R" sz="2400" kern="1200" dirty="0">
              <a:solidFill>
                <a:schemeClr val="bg1"/>
              </a:solidFill>
            </a:rPr>
            <a:t>Considere la industria</a:t>
          </a:r>
        </a:p>
      </dsp:txBody>
      <dsp:txXfrm>
        <a:off x="978677" y="1576188"/>
        <a:ext cx="4849056" cy="450226"/>
      </dsp:txXfrm>
    </dsp:sp>
    <dsp:sp modelId="{3FDDA529-5679-4396-BD2B-A4FFFB656552}">
      <dsp:nvSpPr>
        <dsp:cNvPr id="0" name=""/>
        <dsp:cNvSpPr/>
      </dsp:nvSpPr>
      <dsp:spPr>
        <a:xfrm>
          <a:off x="697286" y="1519910"/>
          <a:ext cx="562783" cy="56278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C62408-3439-4673-B506-384375491F97}">
      <dsp:nvSpPr>
        <dsp:cNvPr id="0" name=""/>
        <dsp:cNvSpPr/>
      </dsp:nvSpPr>
      <dsp:spPr>
        <a:xfrm>
          <a:off x="1050016" y="2251924"/>
          <a:ext cx="4777717" cy="45022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7367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R" sz="2400" kern="1200" dirty="0">
              <a:solidFill>
                <a:schemeClr val="bg1"/>
              </a:solidFill>
            </a:rPr>
            <a:t>Tono persuasivo</a:t>
          </a:r>
        </a:p>
      </dsp:txBody>
      <dsp:txXfrm>
        <a:off x="1050016" y="2251924"/>
        <a:ext cx="4777717" cy="450226"/>
      </dsp:txXfrm>
    </dsp:sp>
    <dsp:sp modelId="{86BCBB1B-12B2-41A8-8343-A3BDD400A6D0}">
      <dsp:nvSpPr>
        <dsp:cNvPr id="0" name=""/>
        <dsp:cNvSpPr/>
      </dsp:nvSpPr>
      <dsp:spPr>
        <a:xfrm>
          <a:off x="768624" y="2195646"/>
          <a:ext cx="562783" cy="56278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5CCB7F-8519-48BA-A483-719881632152}">
      <dsp:nvSpPr>
        <dsp:cNvPr id="0" name=""/>
        <dsp:cNvSpPr/>
      </dsp:nvSpPr>
      <dsp:spPr>
        <a:xfrm>
          <a:off x="978677" y="2927660"/>
          <a:ext cx="4849056" cy="45022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7367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R" sz="2400" kern="1200" dirty="0">
              <a:solidFill>
                <a:schemeClr val="bg1"/>
              </a:solidFill>
            </a:rPr>
            <a:t>Sea conciso</a:t>
          </a:r>
        </a:p>
      </dsp:txBody>
      <dsp:txXfrm>
        <a:off x="978677" y="2927660"/>
        <a:ext cx="4849056" cy="450226"/>
      </dsp:txXfrm>
    </dsp:sp>
    <dsp:sp modelId="{943BF9B1-CFE9-4F02-B381-A3DEEA22E826}">
      <dsp:nvSpPr>
        <dsp:cNvPr id="0" name=""/>
        <dsp:cNvSpPr/>
      </dsp:nvSpPr>
      <dsp:spPr>
        <a:xfrm>
          <a:off x="697286" y="2871382"/>
          <a:ext cx="562783" cy="56278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E76C36-B93C-48B0-8C25-1A5369F08180}">
      <dsp:nvSpPr>
        <dsp:cNvPr id="0" name=""/>
        <dsp:cNvSpPr/>
      </dsp:nvSpPr>
      <dsp:spPr>
        <a:xfrm>
          <a:off x="755248" y="3602901"/>
          <a:ext cx="5072485" cy="45022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7367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R" sz="2400" kern="1200" dirty="0">
              <a:solidFill>
                <a:schemeClr val="bg1"/>
              </a:solidFill>
            </a:rPr>
            <a:t>Muestre pasión</a:t>
          </a:r>
        </a:p>
      </dsp:txBody>
      <dsp:txXfrm>
        <a:off x="755248" y="3602901"/>
        <a:ext cx="5072485" cy="450226"/>
      </dsp:txXfrm>
    </dsp:sp>
    <dsp:sp modelId="{D5FAFDC2-A464-4691-9BB9-460F3956CFC7}">
      <dsp:nvSpPr>
        <dsp:cNvPr id="0" name=""/>
        <dsp:cNvSpPr/>
      </dsp:nvSpPr>
      <dsp:spPr>
        <a:xfrm>
          <a:off x="473857" y="3546623"/>
          <a:ext cx="562783" cy="56278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5BBB7D-CC14-44EE-90DB-C0BF29D84474}">
      <dsp:nvSpPr>
        <dsp:cNvPr id="0" name=""/>
        <dsp:cNvSpPr/>
      </dsp:nvSpPr>
      <dsp:spPr>
        <a:xfrm>
          <a:off x="347528" y="4278637"/>
          <a:ext cx="5480205" cy="45022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7367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R" sz="2400" kern="1200" dirty="0">
              <a:solidFill>
                <a:schemeClr val="bg1"/>
              </a:solidFill>
            </a:rPr>
            <a:t>Solicite comentarios</a:t>
          </a:r>
        </a:p>
      </dsp:txBody>
      <dsp:txXfrm>
        <a:off x="347528" y="4278637"/>
        <a:ext cx="5480205" cy="450226"/>
      </dsp:txXfrm>
    </dsp:sp>
    <dsp:sp modelId="{55AFC0F8-A118-4648-AA67-8A36E9C8AADA}">
      <dsp:nvSpPr>
        <dsp:cNvPr id="0" name=""/>
        <dsp:cNvSpPr/>
      </dsp:nvSpPr>
      <dsp:spPr>
        <a:xfrm>
          <a:off x="66136" y="4222358"/>
          <a:ext cx="562783" cy="56278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3378DB-A531-4184-8586-D6CCD1A2464E}">
      <dsp:nvSpPr>
        <dsp:cNvPr id="0" name=""/>
        <dsp:cNvSpPr/>
      </dsp:nvSpPr>
      <dsp:spPr>
        <a:xfrm>
          <a:off x="267951" y="3722"/>
          <a:ext cx="1713132" cy="102787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s-PR" sz="2000" b="0" i="0" kern="1200" dirty="0"/>
            <a:t>Metas y objetivos del proyecto</a:t>
          </a:r>
          <a:endParaRPr lang="es-PR" sz="2000" kern="1200" dirty="0"/>
        </a:p>
      </dsp:txBody>
      <dsp:txXfrm>
        <a:off x="267951" y="3722"/>
        <a:ext cx="1713132" cy="1027879"/>
      </dsp:txXfrm>
    </dsp:sp>
    <dsp:sp modelId="{A3085A57-C234-418C-BB44-53ED1FFDE8D0}">
      <dsp:nvSpPr>
        <dsp:cNvPr id="0" name=""/>
        <dsp:cNvSpPr/>
      </dsp:nvSpPr>
      <dsp:spPr>
        <a:xfrm>
          <a:off x="267951" y="1202915"/>
          <a:ext cx="1713132" cy="1027879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s-PR" sz="2000" b="0" i="0" kern="1200" dirty="0"/>
            <a:t>Defina partes interesadas y sus funciones</a:t>
          </a:r>
        </a:p>
      </dsp:txBody>
      <dsp:txXfrm>
        <a:off x="267951" y="1202915"/>
        <a:ext cx="1713132" cy="1027879"/>
      </dsp:txXfrm>
    </dsp:sp>
    <dsp:sp modelId="{AA2F5D0E-EB55-43EF-9832-5D9C6F715ADE}">
      <dsp:nvSpPr>
        <dsp:cNvPr id="0" name=""/>
        <dsp:cNvSpPr/>
      </dsp:nvSpPr>
      <dsp:spPr>
        <a:xfrm>
          <a:off x="267951" y="2402107"/>
          <a:ext cx="1713132" cy="1027879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s-PR" sz="2000" b="0" i="0" kern="1200"/>
            <a:t>Métricas para medir el éxito</a:t>
          </a:r>
        </a:p>
      </dsp:txBody>
      <dsp:txXfrm>
        <a:off x="267951" y="2402107"/>
        <a:ext cx="1713132" cy="1027879"/>
      </dsp:txXfrm>
    </dsp:sp>
    <dsp:sp modelId="{5EFCD59D-7450-4C46-A683-A9CF5A92FFD5}">
      <dsp:nvSpPr>
        <dsp:cNvPr id="0" name=""/>
        <dsp:cNvSpPr/>
      </dsp:nvSpPr>
      <dsp:spPr>
        <a:xfrm>
          <a:off x="267951" y="3601300"/>
          <a:ext cx="1713132" cy="1027879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s-PR" sz="2000" b="0" i="0" kern="1200"/>
            <a:t>Cronograma</a:t>
          </a:r>
        </a:p>
      </dsp:txBody>
      <dsp:txXfrm>
        <a:off x="267951" y="3601300"/>
        <a:ext cx="1713132" cy="1027879"/>
      </dsp:txXfrm>
    </dsp:sp>
    <dsp:sp modelId="{D2289552-8DBF-43D1-A91E-627D6788A4E8}">
      <dsp:nvSpPr>
        <dsp:cNvPr id="0" name=""/>
        <dsp:cNvSpPr/>
      </dsp:nvSpPr>
      <dsp:spPr>
        <a:xfrm>
          <a:off x="267951" y="4800492"/>
          <a:ext cx="1713132" cy="1027879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s-PR" sz="2000" b="0" i="0" kern="1200"/>
            <a:t>Presupuesto estimado</a:t>
          </a:r>
        </a:p>
      </dsp:txBody>
      <dsp:txXfrm>
        <a:off x="267951" y="4800492"/>
        <a:ext cx="1713132" cy="102787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C0BC42-C695-4DCC-BBD9-5998B2B4CD72}">
      <dsp:nvSpPr>
        <dsp:cNvPr id="0" name=""/>
        <dsp:cNvSpPr/>
      </dsp:nvSpPr>
      <dsp:spPr>
        <a:xfrm>
          <a:off x="1934402" y="1559460"/>
          <a:ext cx="1982141" cy="1714632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R" sz="1800" kern="1200" dirty="0"/>
            <a:t>Presupuesto</a:t>
          </a:r>
        </a:p>
      </dsp:txBody>
      <dsp:txXfrm>
        <a:off x="2262871" y="1843599"/>
        <a:ext cx="1325203" cy="1146354"/>
      </dsp:txXfrm>
    </dsp:sp>
    <dsp:sp modelId="{41E603DF-4729-49BC-A7B0-A2F424127E8E}">
      <dsp:nvSpPr>
        <dsp:cNvPr id="0" name=""/>
        <dsp:cNvSpPr/>
      </dsp:nvSpPr>
      <dsp:spPr>
        <a:xfrm>
          <a:off x="3175604" y="739124"/>
          <a:ext cx="747856" cy="644377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82CDAB1-6610-4225-B682-30683DE75E85}">
      <dsp:nvSpPr>
        <dsp:cNvPr id="0" name=""/>
        <dsp:cNvSpPr/>
      </dsp:nvSpPr>
      <dsp:spPr>
        <a:xfrm>
          <a:off x="2116986" y="0"/>
          <a:ext cx="1624351" cy="1405254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R" sz="1800" kern="1200" dirty="0"/>
            <a:t>Planear</a:t>
          </a:r>
        </a:p>
      </dsp:txBody>
      <dsp:txXfrm>
        <a:off x="2386176" y="232881"/>
        <a:ext cx="1085971" cy="939492"/>
      </dsp:txXfrm>
    </dsp:sp>
    <dsp:sp modelId="{407B8A99-A0F0-4732-92A3-25E7EF871E90}">
      <dsp:nvSpPr>
        <dsp:cNvPr id="0" name=""/>
        <dsp:cNvSpPr/>
      </dsp:nvSpPr>
      <dsp:spPr>
        <a:xfrm>
          <a:off x="4048410" y="1943766"/>
          <a:ext cx="747856" cy="644377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C6AA859-8FBB-4D25-BB50-CA8990815153}">
      <dsp:nvSpPr>
        <dsp:cNvPr id="0" name=""/>
        <dsp:cNvSpPr/>
      </dsp:nvSpPr>
      <dsp:spPr>
        <a:xfrm>
          <a:off x="3488387" y="864325"/>
          <a:ext cx="1860986" cy="1405254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R" sz="1600" kern="1200" dirty="0"/>
            <a:t>Presupuestar</a:t>
          </a:r>
        </a:p>
      </dsp:txBody>
      <dsp:txXfrm>
        <a:off x="3777296" y="1082484"/>
        <a:ext cx="1283168" cy="968936"/>
      </dsp:txXfrm>
    </dsp:sp>
    <dsp:sp modelId="{521CCA61-E1BF-4A70-9653-6399E10C839E}">
      <dsp:nvSpPr>
        <dsp:cNvPr id="0" name=""/>
        <dsp:cNvSpPr/>
      </dsp:nvSpPr>
      <dsp:spPr>
        <a:xfrm>
          <a:off x="3442103" y="3303580"/>
          <a:ext cx="747856" cy="644377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1BB9512-3CB3-4B96-834E-C87D2679338D}">
      <dsp:nvSpPr>
        <dsp:cNvPr id="0" name=""/>
        <dsp:cNvSpPr/>
      </dsp:nvSpPr>
      <dsp:spPr>
        <a:xfrm>
          <a:off x="3606705" y="2563489"/>
          <a:ext cx="1624351" cy="1405254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R" sz="1800" kern="1200" dirty="0"/>
            <a:t>Ejecutar </a:t>
          </a:r>
        </a:p>
      </dsp:txBody>
      <dsp:txXfrm>
        <a:off x="3875895" y="2796370"/>
        <a:ext cx="1085971" cy="939492"/>
      </dsp:txXfrm>
    </dsp:sp>
    <dsp:sp modelId="{86D4F1F3-BE34-4AD3-841A-5187B0299960}">
      <dsp:nvSpPr>
        <dsp:cNvPr id="0" name=""/>
        <dsp:cNvSpPr/>
      </dsp:nvSpPr>
      <dsp:spPr>
        <a:xfrm>
          <a:off x="1938091" y="3444734"/>
          <a:ext cx="747856" cy="644377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B5E1DA7-3F90-404F-931A-8B99A237962D}">
      <dsp:nvSpPr>
        <dsp:cNvPr id="0" name=""/>
        <dsp:cNvSpPr/>
      </dsp:nvSpPr>
      <dsp:spPr>
        <a:xfrm>
          <a:off x="2085896" y="3428782"/>
          <a:ext cx="1686531" cy="1405254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R" sz="1600" kern="1200" dirty="0"/>
            <a:t>Seguimiento</a:t>
          </a:r>
        </a:p>
      </dsp:txBody>
      <dsp:txXfrm>
        <a:off x="2360267" y="3657394"/>
        <a:ext cx="1137789" cy="948030"/>
      </dsp:txXfrm>
    </dsp:sp>
    <dsp:sp modelId="{E12E6E45-B6AA-4CF7-9FDC-09348A5B57C6}">
      <dsp:nvSpPr>
        <dsp:cNvPr id="0" name=""/>
        <dsp:cNvSpPr/>
      </dsp:nvSpPr>
      <dsp:spPr>
        <a:xfrm>
          <a:off x="1050991" y="2240576"/>
          <a:ext cx="747856" cy="644377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B1BD416-8CA2-419F-BA85-89FC0F20B827}">
      <dsp:nvSpPr>
        <dsp:cNvPr id="0" name=""/>
        <dsp:cNvSpPr/>
      </dsp:nvSpPr>
      <dsp:spPr>
        <a:xfrm>
          <a:off x="620351" y="2564456"/>
          <a:ext cx="1624351" cy="1405254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R" sz="1800" kern="1200" dirty="0"/>
            <a:t>Evaluar</a:t>
          </a:r>
        </a:p>
      </dsp:txBody>
      <dsp:txXfrm>
        <a:off x="889541" y="2797337"/>
        <a:ext cx="1085971" cy="939492"/>
      </dsp:txXfrm>
    </dsp:sp>
    <dsp:sp modelId="{CD049A8B-0844-4B3D-BBD0-6B70069B6556}">
      <dsp:nvSpPr>
        <dsp:cNvPr id="0" name=""/>
        <dsp:cNvSpPr/>
      </dsp:nvSpPr>
      <dsp:spPr>
        <a:xfrm>
          <a:off x="620351" y="862392"/>
          <a:ext cx="1624351" cy="1405254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R" sz="1800" kern="1200" dirty="0"/>
            <a:t>Rendir cuentas</a:t>
          </a:r>
        </a:p>
      </dsp:txBody>
      <dsp:txXfrm>
        <a:off x="889541" y="1095273"/>
        <a:ext cx="1085971" cy="93949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F37538-AFF8-4245-B7D3-F75CCCCAB608}">
      <dsp:nvSpPr>
        <dsp:cNvPr id="0" name=""/>
        <dsp:cNvSpPr/>
      </dsp:nvSpPr>
      <dsp:spPr>
        <a:xfrm>
          <a:off x="-5474460" y="-838210"/>
          <a:ext cx="6518340" cy="6518340"/>
        </a:xfrm>
        <a:prstGeom prst="blockArc">
          <a:avLst>
            <a:gd name="adj1" fmla="val 18900000"/>
            <a:gd name="adj2" fmla="val 2700000"/>
            <a:gd name="adj3" fmla="val 331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8C5934-7234-46F4-A9E7-1F1950BFFCEE}">
      <dsp:nvSpPr>
        <dsp:cNvPr id="0" name=""/>
        <dsp:cNvSpPr/>
      </dsp:nvSpPr>
      <dsp:spPr>
        <a:xfrm>
          <a:off x="389120" y="254975"/>
          <a:ext cx="3596384" cy="50975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4620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R" sz="1600" kern="1200" dirty="0"/>
            <a:t>Objetivo del indicador</a:t>
          </a:r>
        </a:p>
      </dsp:txBody>
      <dsp:txXfrm>
        <a:off x="389120" y="254975"/>
        <a:ext cx="3596384" cy="509757"/>
      </dsp:txXfrm>
    </dsp:sp>
    <dsp:sp modelId="{BD3812F9-D73A-4469-8841-A1690B7E4A9A}">
      <dsp:nvSpPr>
        <dsp:cNvPr id="0" name=""/>
        <dsp:cNvSpPr/>
      </dsp:nvSpPr>
      <dsp:spPr>
        <a:xfrm>
          <a:off x="70521" y="191255"/>
          <a:ext cx="637196" cy="637196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411E9357-ECF5-4526-B063-EEE81217D513}">
      <dsp:nvSpPr>
        <dsp:cNvPr id="0" name=""/>
        <dsp:cNvSpPr/>
      </dsp:nvSpPr>
      <dsp:spPr>
        <a:xfrm>
          <a:off x="808430" y="1019514"/>
          <a:ext cx="3177074" cy="509757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4620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R" sz="1600" kern="1200" dirty="0"/>
            <a:t>Tipo de indicador </a:t>
          </a:r>
        </a:p>
      </dsp:txBody>
      <dsp:txXfrm>
        <a:off x="808430" y="1019514"/>
        <a:ext cx="3177074" cy="509757"/>
      </dsp:txXfrm>
    </dsp:sp>
    <dsp:sp modelId="{97617BA8-A0E9-47D3-9D21-294FD30DF635}">
      <dsp:nvSpPr>
        <dsp:cNvPr id="0" name=""/>
        <dsp:cNvSpPr/>
      </dsp:nvSpPr>
      <dsp:spPr>
        <a:xfrm>
          <a:off x="489832" y="955795"/>
          <a:ext cx="637196" cy="637196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B62517D5-31AF-4912-8DE6-65F79B1CAC6D}">
      <dsp:nvSpPr>
        <dsp:cNvPr id="0" name=""/>
        <dsp:cNvSpPr/>
      </dsp:nvSpPr>
      <dsp:spPr>
        <a:xfrm>
          <a:off x="1000170" y="1784053"/>
          <a:ext cx="2985334" cy="509757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4620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R" sz="1600" kern="1200" dirty="0"/>
            <a:t>Variables del Indicador</a:t>
          </a:r>
        </a:p>
      </dsp:txBody>
      <dsp:txXfrm>
        <a:off x="1000170" y="1784053"/>
        <a:ext cx="2985334" cy="509757"/>
      </dsp:txXfrm>
    </dsp:sp>
    <dsp:sp modelId="{F75E2CB6-6257-433D-823E-ACF9DA33FFFF}">
      <dsp:nvSpPr>
        <dsp:cNvPr id="0" name=""/>
        <dsp:cNvSpPr/>
      </dsp:nvSpPr>
      <dsp:spPr>
        <a:xfrm>
          <a:off x="681572" y="1720334"/>
          <a:ext cx="637196" cy="637196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F6C11CF7-BB17-4304-BDB0-0A2AC2172918}">
      <dsp:nvSpPr>
        <dsp:cNvPr id="0" name=""/>
        <dsp:cNvSpPr/>
      </dsp:nvSpPr>
      <dsp:spPr>
        <a:xfrm>
          <a:off x="1000170" y="2548108"/>
          <a:ext cx="2985334" cy="509757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4620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R" sz="1600" kern="1200" dirty="0"/>
            <a:t>Documentar el indicador</a:t>
          </a:r>
        </a:p>
      </dsp:txBody>
      <dsp:txXfrm>
        <a:off x="1000170" y="2548108"/>
        <a:ext cx="2985334" cy="509757"/>
      </dsp:txXfrm>
    </dsp:sp>
    <dsp:sp modelId="{B948DD7B-E8F5-4C07-A394-08DE849E46C9}">
      <dsp:nvSpPr>
        <dsp:cNvPr id="0" name=""/>
        <dsp:cNvSpPr/>
      </dsp:nvSpPr>
      <dsp:spPr>
        <a:xfrm>
          <a:off x="681572" y="2484389"/>
          <a:ext cx="637196" cy="637196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CBD138D4-13DD-41B1-8BD7-4601ABD07B16}">
      <dsp:nvSpPr>
        <dsp:cNvPr id="0" name=""/>
        <dsp:cNvSpPr/>
      </dsp:nvSpPr>
      <dsp:spPr>
        <a:xfrm>
          <a:off x="808430" y="3312647"/>
          <a:ext cx="3177074" cy="509757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4620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R" sz="1600" kern="1200" dirty="0"/>
            <a:t>Definir responsable de la medida</a:t>
          </a:r>
        </a:p>
      </dsp:txBody>
      <dsp:txXfrm>
        <a:off x="808430" y="3312647"/>
        <a:ext cx="3177074" cy="509757"/>
      </dsp:txXfrm>
    </dsp:sp>
    <dsp:sp modelId="{ED3124F3-B129-46B2-A90F-4162454C1976}">
      <dsp:nvSpPr>
        <dsp:cNvPr id="0" name=""/>
        <dsp:cNvSpPr/>
      </dsp:nvSpPr>
      <dsp:spPr>
        <a:xfrm>
          <a:off x="489832" y="3248928"/>
          <a:ext cx="637196" cy="637196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F618DD1A-C7BA-450E-97ED-EF9ADA1ABDDF}">
      <dsp:nvSpPr>
        <dsp:cNvPr id="0" name=""/>
        <dsp:cNvSpPr/>
      </dsp:nvSpPr>
      <dsp:spPr>
        <a:xfrm>
          <a:off x="389120" y="4077187"/>
          <a:ext cx="3596384" cy="50975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4620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R" sz="1600" kern="1200" dirty="0"/>
            <a:t>Definir periodicidad</a:t>
          </a:r>
        </a:p>
      </dsp:txBody>
      <dsp:txXfrm>
        <a:off x="389120" y="4077187"/>
        <a:ext cx="3596384" cy="509757"/>
      </dsp:txXfrm>
    </dsp:sp>
    <dsp:sp modelId="{3570C8C6-E438-4F24-A3B8-BA452E3384C1}">
      <dsp:nvSpPr>
        <dsp:cNvPr id="0" name=""/>
        <dsp:cNvSpPr/>
      </dsp:nvSpPr>
      <dsp:spPr>
        <a:xfrm>
          <a:off x="70521" y="4013467"/>
          <a:ext cx="637196" cy="637196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AC6DAF-C60B-4B3B-9086-46D5C9915B33}">
      <dsp:nvSpPr>
        <dsp:cNvPr id="0" name=""/>
        <dsp:cNvSpPr/>
      </dsp:nvSpPr>
      <dsp:spPr>
        <a:xfrm>
          <a:off x="0" y="413661"/>
          <a:ext cx="4132668" cy="4132668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3B26DA-0C8D-47EA-900A-19736DC6F655}">
      <dsp:nvSpPr>
        <dsp:cNvPr id="0" name=""/>
        <dsp:cNvSpPr/>
      </dsp:nvSpPr>
      <dsp:spPr>
        <a:xfrm>
          <a:off x="2066334" y="413661"/>
          <a:ext cx="4821446" cy="413266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R" sz="2000" b="1" kern="1200" dirty="0"/>
            <a:t>Metas y Objetivos</a:t>
          </a:r>
        </a:p>
      </dsp:txBody>
      <dsp:txXfrm>
        <a:off x="2066334" y="413661"/>
        <a:ext cx="2410723" cy="661226"/>
      </dsp:txXfrm>
    </dsp:sp>
    <dsp:sp modelId="{8786E8FB-47B5-4729-962C-EF6F11710425}">
      <dsp:nvSpPr>
        <dsp:cNvPr id="0" name=""/>
        <dsp:cNvSpPr/>
      </dsp:nvSpPr>
      <dsp:spPr>
        <a:xfrm>
          <a:off x="433930" y="1074888"/>
          <a:ext cx="3264807" cy="3264807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05CA19-8CAF-4508-A7DB-32A6CE9AB8FF}">
      <dsp:nvSpPr>
        <dsp:cNvPr id="0" name=""/>
        <dsp:cNvSpPr/>
      </dsp:nvSpPr>
      <dsp:spPr>
        <a:xfrm>
          <a:off x="2066334" y="1074888"/>
          <a:ext cx="4821446" cy="326480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R" sz="2000" b="1" kern="1200" dirty="0"/>
            <a:t>Necesidad </a:t>
          </a:r>
        </a:p>
      </dsp:txBody>
      <dsp:txXfrm>
        <a:off x="2066334" y="1074888"/>
        <a:ext cx="2410723" cy="661226"/>
      </dsp:txXfrm>
    </dsp:sp>
    <dsp:sp modelId="{919624D2-7986-4C76-BEA4-3ACFCC2BBFE6}">
      <dsp:nvSpPr>
        <dsp:cNvPr id="0" name=""/>
        <dsp:cNvSpPr/>
      </dsp:nvSpPr>
      <dsp:spPr>
        <a:xfrm>
          <a:off x="867860" y="1736115"/>
          <a:ext cx="2396947" cy="2396947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DC923C-95AA-4E56-975D-4E26D815D2C9}">
      <dsp:nvSpPr>
        <dsp:cNvPr id="0" name=""/>
        <dsp:cNvSpPr/>
      </dsp:nvSpPr>
      <dsp:spPr>
        <a:xfrm>
          <a:off x="2066334" y="1736115"/>
          <a:ext cx="4821446" cy="239694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R" sz="2000" b="1" kern="1200" dirty="0"/>
            <a:t>Respuesta e Impacto</a:t>
          </a:r>
        </a:p>
      </dsp:txBody>
      <dsp:txXfrm>
        <a:off x="2066334" y="1736115"/>
        <a:ext cx="2410723" cy="661226"/>
      </dsp:txXfrm>
    </dsp:sp>
    <dsp:sp modelId="{D811109B-0CD6-48D8-8EEA-9D473E8376DE}">
      <dsp:nvSpPr>
        <dsp:cNvPr id="0" name=""/>
        <dsp:cNvSpPr/>
      </dsp:nvSpPr>
      <dsp:spPr>
        <a:xfrm>
          <a:off x="1301790" y="2397342"/>
          <a:ext cx="1529087" cy="1529087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37E17A-E17E-41FC-AB60-D6C106547F64}">
      <dsp:nvSpPr>
        <dsp:cNvPr id="0" name=""/>
        <dsp:cNvSpPr/>
      </dsp:nvSpPr>
      <dsp:spPr>
        <a:xfrm>
          <a:off x="2066334" y="2397342"/>
          <a:ext cx="4821446" cy="152908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R" sz="2000" b="1" kern="1200" dirty="0"/>
            <a:t>Recursos y Capacidades</a:t>
          </a:r>
        </a:p>
      </dsp:txBody>
      <dsp:txXfrm>
        <a:off x="2066334" y="2397342"/>
        <a:ext cx="2410723" cy="661226"/>
      </dsp:txXfrm>
    </dsp:sp>
    <dsp:sp modelId="{61513EAC-7E68-4FD3-B432-3BF75DD6D174}">
      <dsp:nvSpPr>
        <dsp:cNvPr id="0" name=""/>
        <dsp:cNvSpPr/>
      </dsp:nvSpPr>
      <dsp:spPr>
        <a:xfrm>
          <a:off x="1735720" y="3058569"/>
          <a:ext cx="661226" cy="661226"/>
        </a:xfrm>
        <a:prstGeom prst="pie">
          <a:avLst>
            <a:gd name="adj1" fmla="val 5400000"/>
            <a:gd name="adj2" fmla="val 1620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93B09E-F809-4E12-BC30-6EE0CA564516}">
      <dsp:nvSpPr>
        <dsp:cNvPr id="0" name=""/>
        <dsp:cNvSpPr/>
      </dsp:nvSpPr>
      <dsp:spPr>
        <a:xfrm>
          <a:off x="2066334" y="3058569"/>
          <a:ext cx="4821446" cy="66122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R" sz="2000" b="1" kern="1200" dirty="0"/>
            <a:t>Presupuesto</a:t>
          </a:r>
        </a:p>
      </dsp:txBody>
      <dsp:txXfrm>
        <a:off x="2066334" y="3058569"/>
        <a:ext cx="2410723" cy="661226"/>
      </dsp:txXfrm>
    </dsp:sp>
    <dsp:sp modelId="{9C5F1BDF-279A-4BD3-856E-EB241E0272D0}">
      <dsp:nvSpPr>
        <dsp:cNvPr id="0" name=""/>
        <dsp:cNvSpPr/>
      </dsp:nvSpPr>
      <dsp:spPr>
        <a:xfrm>
          <a:off x="4477057" y="413661"/>
          <a:ext cx="2410723" cy="66122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PR" sz="1800" b="1" kern="1200" dirty="0"/>
            <a:t>Específico y Claros</a:t>
          </a:r>
        </a:p>
      </dsp:txBody>
      <dsp:txXfrm>
        <a:off x="4477057" y="413661"/>
        <a:ext cx="2410723" cy="661226"/>
      </dsp:txXfrm>
    </dsp:sp>
    <dsp:sp modelId="{809EB74D-C8C1-4005-B28A-281CBB45BBCF}">
      <dsp:nvSpPr>
        <dsp:cNvPr id="0" name=""/>
        <dsp:cNvSpPr/>
      </dsp:nvSpPr>
      <dsp:spPr>
        <a:xfrm>
          <a:off x="4477057" y="1074888"/>
          <a:ext cx="2410723" cy="66122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PR" sz="1800" b="1" kern="1200" dirty="0"/>
            <a:t>Magnitud y Amplitud</a:t>
          </a:r>
        </a:p>
      </dsp:txBody>
      <dsp:txXfrm>
        <a:off x="4477057" y="1074888"/>
        <a:ext cx="2410723" cy="661226"/>
      </dsp:txXfrm>
    </dsp:sp>
    <dsp:sp modelId="{E1D16A3B-2580-4B80-AF3E-9F2FCE90763D}">
      <dsp:nvSpPr>
        <dsp:cNvPr id="0" name=""/>
        <dsp:cNvSpPr/>
      </dsp:nvSpPr>
      <dsp:spPr>
        <a:xfrm>
          <a:off x="4477057" y="1736115"/>
          <a:ext cx="2410723" cy="66122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PR" sz="1800" b="1" kern="1200" dirty="0"/>
            <a:t>Plan para lograrlo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PR" sz="1800" b="1" kern="1200" dirty="0"/>
            <a:t>Datos de apoyo</a:t>
          </a:r>
        </a:p>
      </dsp:txBody>
      <dsp:txXfrm>
        <a:off x="4477057" y="1736115"/>
        <a:ext cx="2410723" cy="661226"/>
      </dsp:txXfrm>
    </dsp:sp>
    <dsp:sp modelId="{2F570071-AB17-46F4-AD41-FC7423320539}">
      <dsp:nvSpPr>
        <dsp:cNvPr id="0" name=""/>
        <dsp:cNvSpPr/>
      </dsp:nvSpPr>
      <dsp:spPr>
        <a:xfrm>
          <a:off x="4477057" y="2397342"/>
          <a:ext cx="2410723" cy="66122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PR" sz="1800" b="1" kern="1200" dirty="0"/>
            <a:t>Capacidad de la Organización </a:t>
          </a:r>
        </a:p>
      </dsp:txBody>
      <dsp:txXfrm>
        <a:off x="4477057" y="2397342"/>
        <a:ext cx="2410723" cy="661226"/>
      </dsp:txXfrm>
    </dsp:sp>
    <dsp:sp modelId="{F31BCF75-FC3A-44FA-9F27-5C10C5BDB822}">
      <dsp:nvSpPr>
        <dsp:cNvPr id="0" name=""/>
        <dsp:cNvSpPr/>
      </dsp:nvSpPr>
      <dsp:spPr>
        <a:xfrm>
          <a:off x="4477057" y="3058569"/>
          <a:ext cx="2410723" cy="66122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PR" sz="1800" b="1" kern="1200" dirty="0"/>
            <a:t>Plan de costo / gasto y narrativa </a:t>
          </a:r>
        </a:p>
      </dsp:txBody>
      <dsp:txXfrm>
        <a:off x="4477057" y="3058569"/>
        <a:ext cx="2410723" cy="6612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8F6756E-81DA-9FAC-70D8-556F658BDDA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es-ES" sz="1200"/>
            </a:lvl1pPr>
          </a:lstStyle>
          <a:p>
            <a:pPr rtl="0"/>
            <a:fld id="{E92A46E5-772B-4A8A-A167-62663A29553C}" type="datetime1">
              <a:rPr lang="es-ES" smtClean="0"/>
              <a:t>8/5/24</a:t>
            </a:fld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771D415-D05A-7067-CCD3-457153D96CD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es-ES" sz="1200"/>
            </a:lvl1pPr>
          </a:lstStyle>
          <a:p>
            <a:pPr rtl="0"/>
            <a:fld id="{E2C230DF-5933-439D-898F-38E9AC9BA688}" type="slidenum">
              <a:rPr lang="es-ES" smtClean="0"/>
              <a:t>‹#›</a:t>
            </a:fld>
            <a:endParaRPr lang="es-ES" dirty="0"/>
          </a:p>
        </p:txBody>
      </p:sp>
      <p:sp>
        <p:nvSpPr>
          <p:cNvPr id="7" name="Marcador de pie de página 6">
            <a:extLst>
              <a:ext uri="{FF2B5EF4-FFF2-40B4-BE49-F238E27FC236}">
                <a16:creationId xmlns:a16="http://schemas.microsoft.com/office/drawing/2014/main" id="{B97095E3-54D2-CFD2-4F49-7536FC8641D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es-ES" sz="1200"/>
            </a:lvl1pPr>
          </a:lstStyle>
          <a:p>
            <a:pPr rtl="0"/>
            <a:endParaRPr lang="es-ES" dirty="0"/>
          </a:p>
        </p:txBody>
      </p:sp>
      <p:sp>
        <p:nvSpPr>
          <p:cNvPr id="8" name="Marcador de encabezado 7">
            <a:extLst>
              <a:ext uri="{FF2B5EF4-FFF2-40B4-BE49-F238E27FC236}">
                <a16:creationId xmlns:a16="http://schemas.microsoft.com/office/drawing/2014/main" id="{521EE01A-C0B5-5ECF-96DD-768F86AA15C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es-ES" sz="1200"/>
            </a:lvl1pPr>
          </a:lstStyle>
          <a:p>
            <a:pPr rtl="0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5322844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es-ES" sz="1200"/>
            </a:lvl1pPr>
          </a:lstStyle>
          <a:p>
            <a:pPr rtl="0"/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es-ES" sz="1200"/>
            </a:lvl1pPr>
          </a:lstStyle>
          <a:p>
            <a:pPr rtl="0"/>
            <a:fld id="{16DB30B6-91B7-493F-B445-96E1D2848A7B}" type="datetime1">
              <a:rPr lang="es-ES" smtClean="0"/>
              <a:t>8/5/24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>
            <a:defPPr>
              <a:defRPr lang="es-ES"/>
            </a:defPPr>
          </a:lstStyle>
          <a:p>
            <a:pPr rtl="0"/>
            <a:endParaRPr lang="es-ES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lang="es-ES"/>
            </a:defPPr>
          </a:lstStyle>
          <a:p>
            <a:pPr lvl="0" rtl="0"/>
            <a:r>
              <a:rPr lang="es-ES"/>
              <a:t>Haga clic para modificar los estilos de texto del patrón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  <a:p>
            <a:pPr lvl="3" rtl="0"/>
            <a:r>
              <a:rPr lang="es-ES"/>
              <a:t>Cuarto nivel</a:t>
            </a:r>
          </a:p>
          <a:p>
            <a:pPr lvl="4" rtl="0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es-ES" sz="1200"/>
            </a:lvl1pPr>
          </a:lstStyle>
          <a:p>
            <a:pPr rtl="0"/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es-ES" sz="1200"/>
            </a:lvl1pPr>
          </a:lstStyle>
          <a:p>
            <a:pPr rtl="0"/>
            <a:fld id="{A89C7E07-3C67-C64C-8DA0-0404F6303970}" type="slidenum">
              <a:rPr lang="es-ES" smtClean="0"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3252837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fld id="{A89C7E07-3C67-C64C-8DA0-0404F6303970}" type="slidenum">
              <a:rPr lang="es-ES" smtClean="0"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924538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fld id="{A89C7E07-3C67-C64C-8DA0-0404F6303970}" type="slidenum">
              <a:rPr lang="es-ES" smtClean="0"/>
              <a:t>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134168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fld id="{A89C7E07-3C67-C64C-8DA0-0404F6303970}" type="slidenum">
              <a:rPr lang="es-ES" smtClean="0"/>
              <a:t>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082765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09904" y="411479"/>
            <a:ext cx="5486400" cy="3291840"/>
          </a:xfrm>
          <a:prstGeom prst="rect">
            <a:avLst/>
          </a:prstGeom>
        </p:spPr>
        <p:txBody>
          <a:bodyPr lIns="0" tIns="0" rIns="0" bIns="0" rtlCol="0" anchor="b">
            <a:noAutofit/>
          </a:bodyPr>
          <a:lstStyle>
            <a:lvl1pPr algn="l">
              <a:lnSpc>
                <a:spcPct val="80000"/>
              </a:lnSpc>
              <a:defRPr lang="es-ES" sz="6000" b="1" i="0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es-ES"/>
              <a:t>Haga clic para agregar un título </a:t>
            </a:r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C26C18C3-ED25-DD4B-BA72-24932D54D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" y="758752"/>
            <a:ext cx="6099248" cy="6099248"/>
            <a:chOff x="0" y="12289"/>
            <a:chExt cx="3550" cy="3551"/>
          </a:xfrm>
        </p:grpSpPr>
        <p:sp>
          <p:nvSpPr>
            <p:cNvPr id="10" name="Forma libre 9">
              <a:extLst>
                <a:ext uri="{FF2B5EF4-FFF2-40B4-BE49-F238E27FC236}">
                  <a16:creationId xmlns:a16="http://schemas.microsoft.com/office/drawing/2014/main" id="{C07CC263-2515-F147-8CC5-F8E9FF9FA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es-ES"/>
              </a:defPPr>
            </a:lstStyle>
            <a:p>
              <a:pPr rtl="0"/>
              <a:endParaRPr lang="es-ES" dirty="0"/>
            </a:p>
          </p:txBody>
        </p:sp>
        <p:sp>
          <p:nvSpPr>
            <p:cNvPr id="11" name="Forma libre 10">
              <a:extLst>
                <a:ext uri="{FF2B5EF4-FFF2-40B4-BE49-F238E27FC236}">
                  <a16:creationId xmlns:a16="http://schemas.microsoft.com/office/drawing/2014/main" id="{43B40037-7481-524B-8685-404D96569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es-ES"/>
              </a:defPPr>
            </a:lstStyle>
            <a:p>
              <a:pPr rtl="0"/>
              <a:endParaRPr lang="es-ES" dirty="0"/>
            </a:p>
          </p:txBody>
        </p:sp>
        <p:sp>
          <p:nvSpPr>
            <p:cNvPr id="12" name="Forma libre 11">
              <a:extLst>
                <a:ext uri="{FF2B5EF4-FFF2-40B4-BE49-F238E27FC236}">
                  <a16:creationId xmlns:a16="http://schemas.microsoft.com/office/drawing/2014/main" id="{7B759713-8408-EE47-9394-3DA6F5E4B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es-ES"/>
              </a:defPPr>
            </a:lstStyle>
            <a:p>
              <a:pPr rtl="0"/>
              <a:endParaRPr lang="es-ES" dirty="0"/>
            </a:p>
          </p:txBody>
        </p:sp>
      </p:grp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A69706A2-3726-FE4E-B923-E75D48597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309360" y="3950208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1327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y tabla del títul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>
            <a:extLst>
              <a:ext uri="{FF2B5EF4-FFF2-40B4-BE49-F238E27FC236}">
                <a16:creationId xmlns:a16="http://schemas.microsoft.com/office/drawing/2014/main" id="{CF555767-B3D8-BD57-1D42-7F6E1E6689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9" name="Forma libre 13">
              <a:extLst>
                <a:ext uri="{FF2B5EF4-FFF2-40B4-BE49-F238E27FC236}">
                  <a16:creationId xmlns:a16="http://schemas.microsoft.com/office/drawing/2014/main" id="{BC972B6D-098C-52F6-E990-52623B368FB1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es-ES"/>
              </a:defPPr>
            </a:lstStyle>
            <a:p>
              <a:pPr rtl="0"/>
              <a:endParaRPr lang="es-ES" dirty="0"/>
            </a:p>
          </p:txBody>
        </p:sp>
        <p:sp>
          <p:nvSpPr>
            <p:cNvPr id="15" name="Forma libre 14">
              <a:extLst>
                <a:ext uri="{FF2B5EF4-FFF2-40B4-BE49-F238E27FC236}">
                  <a16:creationId xmlns:a16="http://schemas.microsoft.com/office/drawing/2014/main" id="{3F0D3EE3-9A8C-531D-1EEE-1AFAB9F3BCAE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es-ES"/>
              </a:defPPr>
            </a:lstStyle>
            <a:p>
              <a:pPr rtl="0"/>
              <a:endParaRPr lang="es-ES" dirty="0"/>
            </a:p>
          </p:txBody>
        </p:sp>
        <p:sp>
          <p:nvSpPr>
            <p:cNvPr id="17" name="Forma libre 15">
              <a:extLst>
                <a:ext uri="{FF2B5EF4-FFF2-40B4-BE49-F238E27FC236}">
                  <a16:creationId xmlns:a16="http://schemas.microsoft.com/office/drawing/2014/main" id="{A2BE192C-1768-890B-EC1B-5ED6E1F825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es-ES"/>
              </a:defPPr>
            </a:lstStyle>
            <a:p>
              <a:pPr rtl="0"/>
              <a:endParaRPr lang="es-ES" dirty="0"/>
            </a:p>
          </p:txBody>
        </p:sp>
      </p:grpSp>
      <p:sp>
        <p:nvSpPr>
          <p:cNvPr id="16" name="Título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61409" y="4661717"/>
            <a:ext cx="7936230" cy="1380760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lang="es-ES" sz="4400" b="1" i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es-ES"/>
              <a:t>Haga clic para agregar un título </a:t>
            </a:r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70935" y="631317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Marcador de contenido 5">
            <a:extLst>
              <a:ext uri="{FF2B5EF4-FFF2-40B4-BE49-F238E27FC236}">
                <a16:creationId xmlns:a16="http://schemas.microsoft.com/office/drawing/2014/main" id="{8007FA9C-C4D5-89EC-C457-5F329A338E1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03885" y="584005"/>
            <a:ext cx="2825115" cy="3999060"/>
          </a:xfrm>
        </p:spPr>
        <p:txBody>
          <a:bodyPr lIns="0" tIns="274320" rtlCol="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lang="es-ES" sz="2000"/>
            </a:lvl1pPr>
            <a:lvl2pPr marL="457200" indent="0">
              <a:spcBef>
                <a:spcPts val="1800"/>
              </a:spcBef>
              <a:buNone/>
              <a:defRPr lang="es-ES" sz="2000"/>
            </a:lvl2pPr>
            <a:lvl3pPr marL="914400" indent="0">
              <a:spcBef>
                <a:spcPts val="1800"/>
              </a:spcBef>
              <a:buNone/>
              <a:defRPr lang="es-ES" sz="2000"/>
            </a:lvl3pPr>
            <a:lvl4pPr marL="1371600" indent="0">
              <a:spcBef>
                <a:spcPts val="1800"/>
              </a:spcBef>
              <a:buNone/>
              <a:defRPr lang="es-ES" sz="2000"/>
            </a:lvl4pPr>
            <a:lvl5pPr marL="1828800" indent="0">
              <a:spcBef>
                <a:spcPts val="1800"/>
              </a:spcBef>
              <a:buNone/>
              <a:defRPr lang="es-ES" sz="2000"/>
            </a:lvl5pPr>
          </a:lstStyle>
          <a:p>
            <a:pPr lvl="0" rtl="0"/>
            <a:r>
              <a:rPr lang="es-ES"/>
              <a:t>Haga clic para agregar contenido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  <a:p>
            <a:pPr lvl="3" rtl="0"/>
            <a:r>
              <a:rPr lang="es-ES"/>
              <a:t>Cuarto nivel</a:t>
            </a:r>
          </a:p>
          <a:p>
            <a:pPr lvl="4" rtl="0"/>
            <a:r>
              <a:rPr lang="es-ES"/>
              <a:t>Quinto nivel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BCAAA28-C292-C527-AD35-90836B8BB97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70934" y="584005"/>
            <a:ext cx="7926705" cy="3999060"/>
          </a:xfrm>
        </p:spPr>
        <p:txBody>
          <a:bodyPr lIns="0" rtlCol="0">
            <a:normAutofit/>
          </a:bodyPr>
          <a:lstStyle>
            <a:lvl1pPr marL="0" indent="0">
              <a:spcBef>
                <a:spcPts val="1800"/>
              </a:spcBef>
              <a:buNone/>
              <a:defRPr lang="es-ES" sz="2000"/>
            </a:lvl1pPr>
            <a:lvl2pPr>
              <a:spcBef>
                <a:spcPts val="600"/>
              </a:spcBef>
              <a:defRPr lang="es-ES" sz="2000"/>
            </a:lvl2pPr>
            <a:lvl3pPr>
              <a:spcBef>
                <a:spcPts val="1800"/>
              </a:spcBef>
              <a:defRPr lang="es-ES" sz="2000"/>
            </a:lvl3pPr>
            <a:lvl4pPr>
              <a:spcBef>
                <a:spcPts val="1800"/>
              </a:spcBef>
              <a:defRPr lang="es-ES" sz="2000"/>
            </a:lvl4pPr>
            <a:lvl5pPr>
              <a:spcBef>
                <a:spcPts val="1800"/>
              </a:spcBef>
              <a:defRPr lang="es-ES" sz="2000"/>
            </a:lvl5pPr>
          </a:lstStyle>
          <a:p>
            <a:pPr lvl="0" rtl="0"/>
            <a:r>
              <a:rPr lang="es-ES"/>
              <a:t>Haga clic para agregar contenido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  <a:p>
            <a:pPr lvl="3" rtl="0"/>
            <a:r>
              <a:rPr lang="es-ES"/>
              <a:t>Cuarto nivel</a:t>
            </a:r>
          </a:p>
          <a:p>
            <a:pPr lvl="4" rtl="0"/>
            <a:r>
              <a:rPr lang="es-ES"/>
              <a:t>Quinto nivel</a:t>
            </a:r>
          </a:p>
        </p:txBody>
      </p:sp>
      <p:sp>
        <p:nvSpPr>
          <p:cNvPr id="10" name="Marcador de número de diapositiva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fld id="{294A09A9-5501-47C1-A89A-A340965A2BE2}" type="slidenum">
              <a:rPr lang="es-ES" smtClean="0"/>
              <a:pPr rtl="0"/>
              <a:t>‹#›</a:t>
            </a:fld>
            <a:endParaRPr lang="es-ES" dirty="0">
              <a:latin typeface="+mn-lt"/>
            </a:endParaRPr>
          </a:p>
        </p:txBody>
      </p:sp>
      <p:sp>
        <p:nvSpPr>
          <p:cNvPr id="8" name="Marcador de fecha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endParaRPr lang="es-E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443291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dos contenido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o 10">
            <a:extLst>
              <a:ext uri="{FF2B5EF4-FFF2-40B4-BE49-F238E27FC236}">
                <a16:creationId xmlns:a16="http://schemas.microsoft.com/office/drawing/2014/main" id="{C97D5AF2-684A-4A8D-3D82-B57D7AC446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8870040" y="0"/>
            <a:ext cx="3325208" cy="3325208"/>
            <a:chOff x="0" y="12289"/>
            <a:chExt cx="3550" cy="3551"/>
          </a:xfrm>
        </p:grpSpPr>
        <p:sp>
          <p:nvSpPr>
            <p:cNvPr id="12" name="Forma libre 4">
              <a:extLst>
                <a:ext uri="{FF2B5EF4-FFF2-40B4-BE49-F238E27FC236}">
                  <a16:creationId xmlns:a16="http://schemas.microsoft.com/office/drawing/2014/main" id="{8CF5F650-F8F0-F4FE-44DA-1F14ADE428B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es-ES"/>
              </a:defPPr>
            </a:lstStyle>
            <a:p>
              <a:pPr rtl="0"/>
              <a:endParaRPr lang="es-ES" dirty="0"/>
            </a:p>
          </p:txBody>
        </p:sp>
        <p:sp>
          <p:nvSpPr>
            <p:cNvPr id="13" name="Forma libre 5">
              <a:extLst>
                <a:ext uri="{FF2B5EF4-FFF2-40B4-BE49-F238E27FC236}">
                  <a16:creationId xmlns:a16="http://schemas.microsoft.com/office/drawing/2014/main" id="{18870924-E47D-404F-59B5-BD1C58F7B04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es-ES"/>
              </a:defPPr>
            </a:lstStyle>
            <a:p>
              <a:pPr rtl="0"/>
              <a:endParaRPr lang="es-ES" dirty="0"/>
            </a:p>
          </p:txBody>
        </p:sp>
        <p:sp>
          <p:nvSpPr>
            <p:cNvPr id="14" name="Forma libre 7">
              <a:extLst>
                <a:ext uri="{FF2B5EF4-FFF2-40B4-BE49-F238E27FC236}">
                  <a16:creationId xmlns:a16="http://schemas.microsoft.com/office/drawing/2014/main" id="{80806A65-E4FC-2F52-65B3-CC181E620C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es-ES"/>
              </a:defPPr>
            </a:lstStyle>
            <a:p>
              <a:pPr rtl="0"/>
              <a:endParaRPr lang="es-ES" dirty="0"/>
            </a:p>
          </p:txBody>
        </p:sp>
      </p:grpSp>
      <p:sp>
        <p:nvSpPr>
          <p:cNvPr id="16" name="Título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198408"/>
            <a:ext cx="10972800" cy="1574317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lang="es-ES" sz="4400" b="1" i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es-ES"/>
              <a:t>Haga clic para agregar un título </a:t>
            </a:r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14884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BCAAA28-C292-C527-AD35-90836B8BB97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95523" y="2676525"/>
            <a:ext cx="5746750" cy="3597470"/>
          </a:xfrm>
        </p:spPr>
        <p:txBody>
          <a:bodyPr lIns="0" rtlCol="0">
            <a:normAutofit/>
          </a:bodyPr>
          <a:lstStyle>
            <a:lvl1pPr marL="0" indent="0">
              <a:spcBef>
                <a:spcPts val="1800"/>
              </a:spcBef>
              <a:buNone/>
              <a:defRPr lang="es-ES" sz="2000"/>
            </a:lvl1pPr>
            <a:lvl2pPr>
              <a:spcBef>
                <a:spcPts val="600"/>
              </a:spcBef>
              <a:defRPr lang="es-ES" sz="2000"/>
            </a:lvl2pPr>
            <a:lvl3pPr>
              <a:spcBef>
                <a:spcPts val="1800"/>
              </a:spcBef>
              <a:defRPr lang="es-ES" sz="2000"/>
            </a:lvl3pPr>
            <a:lvl4pPr>
              <a:spcBef>
                <a:spcPts val="1800"/>
              </a:spcBef>
              <a:defRPr lang="es-ES" sz="2000"/>
            </a:lvl4pPr>
            <a:lvl5pPr>
              <a:spcBef>
                <a:spcPts val="1800"/>
              </a:spcBef>
              <a:defRPr lang="es-ES" sz="2000"/>
            </a:lvl5pPr>
          </a:lstStyle>
          <a:p>
            <a:pPr lvl="0" rtl="0"/>
            <a:r>
              <a:rPr lang="es-ES"/>
              <a:t>Haga clic para agregar contenido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  <a:p>
            <a:pPr lvl="3" rtl="0"/>
            <a:r>
              <a:rPr lang="es-ES"/>
              <a:t>Cuarto nivel</a:t>
            </a:r>
          </a:p>
          <a:p>
            <a:pPr lvl="4" rtl="0"/>
            <a:r>
              <a:rPr lang="es-ES"/>
              <a:t>Quinto nivel</a:t>
            </a:r>
          </a:p>
        </p:txBody>
      </p:sp>
      <p:sp>
        <p:nvSpPr>
          <p:cNvPr id="7" name="Marcador de contenido 5">
            <a:extLst>
              <a:ext uri="{FF2B5EF4-FFF2-40B4-BE49-F238E27FC236}">
                <a16:creationId xmlns:a16="http://schemas.microsoft.com/office/drawing/2014/main" id="{8007FA9C-C4D5-89EC-C457-5F329A338E1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620000" y="2676525"/>
            <a:ext cx="3947160" cy="3597470"/>
          </a:xfrm>
        </p:spPr>
        <p:txBody>
          <a:bodyPr lIns="0" rtlCol="0">
            <a:normAutofit/>
          </a:bodyPr>
          <a:lstStyle>
            <a:lvl1pPr marL="342900" indent="-342900">
              <a:spcBef>
                <a:spcPts val="1800"/>
              </a:spcBef>
              <a:buFont typeface="Arial" panose="020B0604020202020204" pitchFamily="34" charset="0"/>
              <a:buChar char="•"/>
              <a:defRPr lang="es-ES" sz="2000"/>
            </a:lvl1pPr>
            <a:lvl2pPr>
              <a:spcBef>
                <a:spcPts val="1800"/>
              </a:spcBef>
              <a:defRPr lang="es-ES" sz="2000"/>
            </a:lvl2pPr>
            <a:lvl3pPr>
              <a:spcBef>
                <a:spcPts val="1800"/>
              </a:spcBef>
              <a:defRPr lang="es-ES" sz="2000"/>
            </a:lvl3pPr>
            <a:lvl4pPr>
              <a:spcBef>
                <a:spcPts val="1800"/>
              </a:spcBef>
              <a:defRPr lang="es-ES" sz="2000"/>
            </a:lvl4pPr>
            <a:lvl5pPr>
              <a:spcBef>
                <a:spcPts val="1800"/>
              </a:spcBef>
              <a:defRPr lang="es-ES" sz="2000"/>
            </a:lvl5pPr>
          </a:lstStyle>
          <a:p>
            <a:pPr lvl="0" rtl="0"/>
            <a:r>
              <a:rPr lang="es-ES"/>
              <a:t>Haga clic para agregar contenido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  <a:p>
            <a:pPr lvl="3" rtl="0"/>
            <a:r>
              <a:rPr lang="es-ES"/>
              <a:t>Cuarto nivel</a:t>
            </a:r>
          </a:p>
          <a:p>
            <a:pPr lvl="4" rtl="0"/>
            <a:r>
              <a:rPr lang="es-ES"/>
              <a:t>Quinto nivel</a:t>
            </a:r>
          </a:p>
        </p:txBody>
      </p:sp>
      <p:sp>
        <p:nvSpPr>
          <p:cNvPr id="8" name="Marcador de fecha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endParaRPr lang="es-ES" dirty="0">
              <a:latin typeface="+mn-lt"/>
            </a:endParaRPr>
          </a:p>
        </p:txBody>
      </p:sp>
      <p:sp>
        <p:nvSpPr>
          <p:cNvPr id="10" name="Marcador de número de diapositiva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fld id="{294A09A9-5501-47C1-A89A-A340965A2BE2}" type="slidenum">
              <a:rPr lang="es-ES" smtClean="0"/>
              <a:pPr rtl="0"/>
              <a:t>‹#›</a:t>
            </a:fld>
            <a:endParaRPr lang="es-E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497447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a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ítulo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202400"/>
            <a:ext cx="10972800" cy="1570325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lang="es-ES" sz="4400" b="1" i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es-ES"/>
              <a:t>Haga clic para agregar un título </a:t>
            </a:r>
          </a:p>
        </p:txBody>
      </p:sp>
      <p:sp>
        <p:nvSpPr>
          <p:cNvPr id="9" name="Marcador de posición de la tabla 2">
            <a:extLst>
              <a:ext uri="{FF2B5EF4-FFF2-40B4-BE49-F238E27FC236}">
                <a16:creationId xmlns:a16="http://schemas.microsoft.com/office/drawing/2014/main" id="{1506B022-475A-6647-98FF-D5C319A0C7C4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594360" y="2628629"/>
            <a:ext cx="10972800" cy="3636740"/>
          </a:xfrm>
        </p:spPr>
        <p:txBody>
          <a:bodyPr rtlCol="0">
            <a:noAutofit/>
          </a:bodyPr>
          <a:lstStyle>
            <a:lvl1pPr>
              <a:defRPr lang="es-ES"/>
            </a:lvl1pPr>
          </a:lstStyle>
          <a:p>
            <a:pPr rtl="0"/>
            <a:r>
              <a:rPr lang="en-US"/>
              <a:t>Click icon to add table</a:t>
            </a:r>
            <a:endParaRPr lang="es-ES"/>
          </a:p>
        </p:txBody>
      </p:sp>
      <p:sp>
        <p:nvSpPr>
          <p:cNvPr id="10" name="Marcador de número de diapositiva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fld id="{294A09A9-5501-47C1-A89A-A340965A2BE2}" type="slidenum">
              <a:rPr lang="es-ES" smtClean="0"/>
              <a:pPr rtl="0"/>
              <a:t>‹#›</a:t>
            </a:fld>
            <a:endParaRPr lang="es-ES" dirty="0">
              <a:latin typeface="+mn-lt"/>
            </a:endParaRPr>
          </a:p>
        </p:txBody>
      </p:sp>
      <p:sp>
        <p:nvSpPr>
          <p:cNvPr id="8" name="Marcador de fecha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endParaRPr lang="es-ES" dirty="0">
              <a:latin typeface="+mn-lt"/>
            </a:endParaRPr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14884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4109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4360" y="411479"/>
            <a:ext cx="5486400" cy="3291840"/>
          </a:xfrm>
          <a:prstGeom prst="rect">
            <a:avLst/>
          </a:prstGeom>
        </p:spPr>
        <p:txBody>
          <a:bodyPr lIns="0" tIns="0" rIns="0" bIns="0" rtlCol="0" anchor="b">
            <a:noAutofit/>
          </a:bodyPr>
          <a:lstStyle>
            <a:lvl1pPr algn="l">
              <a:lnSpc>
                <a:spcPct val="80000"/>
              </a:lnSpc>
              <a:defRPr lang="es-ES" sz="6000" b="1" i="0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es-ES"/>
              <a:t>Haga clic para agregar un título </a:t>
            </a:r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C26C18C3-ED25-DD4B-BA72-24932D54D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flipH="1" flipV="1">
            <a:off x="6092752" y="0"/>
            <a:ext cx="6099248" cy="6099248"/>
            <a:chOff x="0" y="12289"/>
            <a:chExt cx="3550" cy="3551"/>
          </a:xfrm>
        </p:grpSpPr>
        <p:sp>
          <p:nvSpPr>
            <p:cNvPr id="10" name="Forma libre 9">
              <a:extLst>
                <a:ext uri="{FF2B5EF4-FFF2-40B4-BE49-F238E27FC236}">
                  <a16:creationId xmlns:a16="http://schemas.microsoft.com/office/drawing/2014/main" id="{C07CC263-2515-F147-8CC5-F8E9FF9FA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es-ES"/>
              </a:defPPr>
            </a:lstStyle>
            <a:p>
              <a:pPr rtl="0"/>
              <a:endParaRPr lang="es-ES" dirty="0"/>
            </a:p>
          </p:txBody>
        </p:sp>
        <p:sp>
          <p:nvSpPr>
            <p:cNvPr id="11" name="Forma libre 10">
              <a:extLst>
                <a:ext uri="{FF2B5EF4-FFF2-40B4-BE49-F238E27FC236}">
                  <a16:creationId xmlns:a16="http://schemas.microsoft.com/office/drawing/2014/main" id="{43B40037-7481-524B-8685-404D96569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es-ES"/>
              </a:defPPr>
            </a:lstStyle>
            <a:p>
              <a:pPr rtl="0"/>
              <a:endParaRPr lang="es-ES" dirty="0"/>
            </a:p>
          </p:txBody>
        </p:sp>
        <p:sp>
          <p:nvSpPr>
            <p:cNvPr id="12" name="Forma libre 11">
              <a:extLst>
                <a:ext uri="{FF2B5EF4-FFF2-40B4-BE49-F238E27FC236}">
                  <a16:creationId xmlns:a16="http://schemas.microsoft.com/office/drawing/2014/main" id="{7B759713-8408-EE47-9394-3DA6F5E4B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es-ES"/>
              </a:defPPr>
            </a:lstStyle>
            <a:p>
              <a:pPr rtl="0"/>
              <a:endParaRPr lang="es-ES" dirty="0"/>
            </a:p>
          </p:txBody>
        </p:sp>
      </p:grpSp>
      <p:sp>
        <p:nvSpPr>
          <p:cNvPr id="18" name="Marcador de texto 29">
            <a:extLst>
              <a:ext uri="{FF2B5EF4-FFF2-40B4-BE49-F238E27FC236}">
                <a16:creationId xmlns:a16="http://schemas.microsoft.com/office/drawing/2014/main" id="{276A9CD7-E675-3048-86D3-3546A2F6B45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4360" y="4549552"/>
            <a:ext cx="5486400" cy="1645920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lang="es-ES" sz="2400" b="1" i="0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  <a:lvl2pPr>
              <a:defRPr lang="es-ES" sz="4000"/>
            </a:lvl2pPr>
            <a:lvl3pPr>
              <a:defRPr lang="es-ES" sz="4000"/>
            </a:lvl3pPr>
            <a:lvl4pPr>
              <a:defRPr lang="es-ES" sz="4000"/>
            </a:lvl4pPr>
            <a:lvl5pPr>
              <a:defRPr lang="es-ES" sz="4000"/>
            </a:lvl5pPr>
          </a:lstStyle>
          <a:p>
            <a:pPr lvl="0" rtl="0"/>
            <a:r>
              <a:rPr lang="es-ES"/>
              <a:t>Haga clic para agregar texto</a:t>
            </a:r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58B149C6-5AAC-B8E5-5411-EA38821F67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3950208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92738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BB476-C0CC-45A5-A986-20BCC1D55CA4}" type="datetimeFigureOut">
              <a:rPr lang="es-PR" smtClean="0"/>
              <a:t>05/08/24</a:t>
            </a:fld>
            <a:endParaRPr lang="es-P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C3D71-9D27-4725-9C11-BFE3D0A0BBDC}" type="slidenum">
              <a:rPr lang="es-PR" smtClean="0"/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18982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>
            <a:extLst>
              <a:ext uri="{FF2B5EF4-FFF2-40B4-BE49-F238E27FC236}">
                <a16:creationId xmlns:a16="http://schemas.microsoft.com/office/drawing/2014/main" id="{806C6F65-35CD-D64B-992A-0C1C1E003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362700" y="0"/>
            <a:ext cx="5829298" cy="3235602"/>
            <a:chOff x="5612972" y="1"/>
            <a:chExt cx="6615961" cy="3672246"/>
          </a:xfrm>
        </p:grpSpPr>
        <p:sp>
          <p:nvSpPr>
            <p:cNvPr id="7" name="Autoforma 24">
              <a:extLst>
                <a:ext uri="{FF2B5EF4-FFF2-40B4-BE49-F238E27FC236}">
                  <a16:creationId xmlns:a16="http://schemas.microsoft.com/office/drawing/2014/main" id="{CFD467E2-FF13-7E4F-BEF9-EA1A17665B2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2972" y="1"/>
              <a:ext cx="4408998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8" name="Forma libre 7">
              <a:extLst>
                <a:ext uri="{FF2B5EF4-FFF2-40B4-BE49-F238E27FC236}">
                  <a16:creationId xmlns:a16="http://schemas.microsoft.com/office/drawing/2014/main" id="{CA85A327-3157-B442-993A-6900F71249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233" y="1463970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9" name="Forma libre 8">
              <a:extLst>
                <a:ext uri="{FF2B5EF4-FFF2-40B4-BE49-F238E27FC236}">
                  <a16:creationId xmlns:a16="http://schemas.microsoft.com/office/drawing/2014/main" id="{9A459CB4-74AF-0544-AB1E-7CC6D10F84EB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590" y="1"/>
              <a:ext cx="1457754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10" name="Forma libre 9">
              <a:extLst>
                <a:ext uri="{FF2B5EF4-FFF2-40B4-BE49-F238E27FC236}">
                  <a16:creationId xmlns:a16="http://schemas.microsoft.com/office/drawing/2014/main" id="{95A20BFD-9142-D64A-A78A-61B75FCA0D76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6887" y="728289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11" name="Forma libre 10">
              <a:extLst>
                <a:ext uri="{FF2B5EF4-FFF2-40B4-BE49-F238E27FC236}">
                  <a16:creationId xmlns:a16="http://schemas.microsoft.com/office/drawing/2014/main" id="{B80736DF-C890-DB47-AEAA-D3D92505E632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083" y="728289"/>
              <a:ext cx="2943850" cy="2943958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</p:grpSp>
      <p:sp>
        <p:nvSpPr>
          <p:cNvPr id="12" name="Título 1">
            <a:extLst>
              <a:ext uri="{FF2B5EF4-FFF2-40B4-BE49-F238E27FC236}">
                <a16:creationId xmlns:a16="http://schemas.microsoft.com/office/drawing/2014/main" id="{39F93F26-ED5C-E74E-BFBD-E3054DC1B9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189572"/>
            <a:ext cx="6787747" cy="1593507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lang="es-ES" sz="4400" b="1" i="0" spc="50" baseline="0">
                <a:latin typeface="+mj-lt"/>
              </a:defRPr>
            </a:lvl1pPr>
          </a:lstStyle>
          <a:p>
            <a:pPr rtl="0"/>
            <a:r>
              <a:rPr lang="es-ES" noProof="0" dirty="0"/>
              <a:t>Haga clic para agregar un título </a:t>
            </a:r>
          </a:p>
        </p:txBody>
      </p:sp>
      <p:sp>
        <p:nvSpPr>
          <p:cNvPr id="2" name="Marcador de contenido 5">
            <a:extLst>
              <a:ext uri="{FF2B5EF4-FFF2-40B4-BE49-F238E27FC236}">
                <a16:creationId xmlns:a16="http://schemas.microsoft.com/office/drawing/2014/main" id="{186153BD-9D2B-47EB-3553-1D3F6663B2A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94359" y="2281918"/>
            <a:ext cx="6787747" cy="3708517"/>
          </a:xfrm>
        </p:spPr>
        <p:txBody>
          <a:bodyPr lIns="0" tIns="228600" rIns="0" bIns="0" rtlCol="0">
            <a:normAutofit/>
          </a:bodyPr>
          <a:lstStyle>
            <a:lvl1pPr marL="283464" indent="-283464">
              <a:lnSpc>
                <a:spcPct val="80000"/>
              </a:lnSpc>
              <a:spcBef>
                <a:spcPts val="2200"/>
              </a:spcBef>
              <a:buFont typeface="Arial" panose="020B0604020202020204" pitchFamily="34" charset="0"/>
              <a:buChar char="•"/>
              <a:defRPr lang="es-ES" sz="2400" b="1" i="0" kern="120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indent="-283464">
              <a:spcBef>
                <a:spcPts val="600"/>
              </a:spcBef>
              <a:defRPr lang="es-ES" sz="2000"/>
            </a:lvl2pPr>
            <a:lvl3pPr indent="-283464">
              <a:spcBef>
                <a:spcPts val="1800"/>
              </a:spcBef>
              <a:defRPr lang="es-ES" sz="2000"/>
            </a:lvl3pPr>
            <a:lvl4pPr indent="-283464">
              <a:spcBef>
                <a:spcPts val="1800"/>
              </a:spcBef>
              <a:defRPr lang="es-ES" sz="2000"/>
            </a:lvl4pPr>
            <a:lvl5pPr indent="-283464">
              <a:spcBef>
                <a:spcPts val="1800"/>
              </a:spcBef>
              <a:defRPr lang="es-ES" sz="2000"/>
            </a:lvl5pPr>
          </a:lstStyle>
          <a:p>
            <a:pPr lvl="0" rtl="0"/>
            <a:r>
              <a:rPr lang="es-ES" noProof="0" dirty="0"/>
              <a:t>Haga clic para agregar contenido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43" name="Marcador de número de diapositiva 42">
            <a:extLst>
              <a:ext uri="{FF2B5EF4-FFF2-40B4-BE49-F238E27FC236}">
                <a16:creationId xmlns:a16="http://schemas.microsoft.com/office/drawing/2014/main" id="{D80CCC8F-9CF1-9621-04EB-DFA68FEE42D2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fld id="{294A09A9-5501-47C1-A89A-A340965A2BE2}" type="slidenum">
              <a:rPr lang="es-ES" noProof="0" smtClean="0"/>
              <a:pPr rtl="0"/>
              <a:t>‹#›</a:t>
            </a:fld>
            <a:endParaRPr lang="es-ES" noProof="0" dirty="0"/>
          </a:p>
        </p:txBody>
      </p:sp>
      <p:sp>
        <p:nvSpPr>
          <p:cNvPr id="42" name="Marcador de fecha 41">
            <a:extLst>
              <a:ext uri="{FF2B5EF4-FFF2-40B4-BE49-F238E27FC236}">
                <a16:creationId xmlns:a16="http://schemas.microsoft.com/office/drawing/2014/main" id="{29CE2856-DB8F-5603-C085-74C70560FAC8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endParaRPr lang="es-ES" noProof="0" dirty="0">
              <a:latin typeface="+mn-lt"/>
            </a:endParaRPr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979826C1-7A52-DA25-F422-EE62DED7D1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148840"/>
            <a:ext cx="2130552" cy="0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8089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de secció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ción de imagen 3">
            <a:extLst>
              <a:ext uri="{FF2B5EF4-FFF2-40B4-BE49-F238E27FC236}">
                <a16:creationId xmlns:a16="http://schemas.microsoft.com/office/drawing/2014/main" id="{B79D0555-EBDC-B53A-212D-A5921795FEC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80543"/>
          </a:xfrm>
          <a:custGeom>
            <a:avLst/>
            <a:gdLst>
              <a:gd name="connsiteX0" fmla="*/ 6309360 w 12192000"/>
              <a:gd name="connsiteY0" fmla="*/ 3951843 h 6880543"/>
              <a:gd name="connsiteX1" fmla="*/ 6309360 w 12192000"/>
              <a:gd name="connsiteY1" fmla="*/ 4052427 h 6880543"/>
              <a:gd name="connsiteX2" fmla="*/ 8442960 w 12192000"/>
              <a:gd name="connsiteY2" fmla="*/ 4052427 h 6880543"/>
              <a:gd name="connsiteX3" fmla="*/ 8442960 w 12192000"/>
              <a:gd name="connsiteY3" fmla="*/ 3951843 h 6880543"/>
              <a:gd name="connsiteX4" fmla="*/ 0 w 12192000"/>
              <a:gd name="connsiteY4" fmla="*/ 0 h 6880543"/>
              <a:gd name="connsiteX5" fmla="*/ 12192000 w 12192000"/>
              <a:gd name="connsiteY5" fmla="*/ 0 h 6880543"/>
              <a:gd name="connsiteX6" fmla="*/ 12192000 w 12192000"/>
              <a:gd name="connsiteY6" fmla="*/ 6880543 h 6880543"/>
              <a:gd name="connsiteX7" fmla="*/ 0 w 12192000"/>
              <a:gd name="connsiteY7" fmla="*/ 6880543 h 6880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80543">
                <a:moveTo>
                  <a:pt x="6309360" y="3951843"/>
                </a:moveTo>
                <a:lnTo>
                  <a:pt x="6309360" y="4052427"/>
                </a:lnTo>
                <a:lnTo>
                  <a:pt x="8442960" y="4052427"/>
                </a:lnTo>
                <a:lnTo>
                  <a:pt x="8442960" y="3951843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80543"/>
                </a:lnTo>
                <a:lnTo>
                  <a:pt x="0" y="6880543"/>
                </a:lnTo>
                <a:close/>
              </a:path>
            </a:pathLst>
          </a:custGeom>
        </p:spPr>
        <p:txBody>
          <a:bodyPr wrap="square" tIns="182880" rtlCol="0">
            <a:noAutofit/>
          </a:bodyPr>
          <a:lstStyle>
            <a:lvl1pPr marL="0" indent="0" algn="ctr">
              <a:buNone/>
              <a:defRPr lang="es-ES" sz="2000">
                <a:solidFill>
                  <a:schemeClr val="tx1"/>
                </a:solidFill>
              </a:defRPr>
            </a:lvl1pPr>
          </a:lstStyle>
          <a:p>
            <a:pPr rtl="0"/>
            <a:r>
              <a:rPr lang="en-US"/>
              <a:t>Click icon to add picture</a:t>
            </a:r>
            <a:endParaRPr lang="es-ES"/>
          </a:p>
        </p:txBody>
      </p:sp>
      <p:sp>
        <p:nvSpPr>
          <p:cNvPr id="18" name="Título 1">
            <a:extLst>
              <a:ext uri="{FF2B5EF4-FFF2-40B4-BE49-F238E27FC236}">
                <a16:creationId xmlns:a16="http://schemas.microsoft.com/office/drawing/2014/main" id="{8D492973-78E3-D34E-835E-CF2D451701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9359" y="444933"/>
            <a:ext cx="5477479" cy="3291840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lang="es-ES" sz="6000" b="1" i="0" baseline="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es-ES"/>
              <a:t>Haga clic para agregar un título 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D96BA398-1ED2-1FCA-63B9-8915A8C7A5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309360" y="3951843"/>
            <a:ext cx="2133600" cy="10058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</a:lstStyle>
          <a:p>
            <a:pPr algn="ctr" rtl="0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291695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7104">
          <p15:clr>
            <a:srgbClr val="FBAE40"/>
          </p15:clr>
        </p15:guide>
        <p15:guide id="3" pos="4344" userDrawn="1">
          <p15:clr>
            <a:srgbClr val="FBAE40"/>
          </p15:clr>
        </p15:guide>
        <p15:guide id="4" pos="4560" userDrawn="1">
          <p15:clr>
            <a:srgbClr val="FBAE40"/>
          </p15:clr>
        </p15:guide>
        <p15:guide id="8" orient="horz" pos="184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99835" y="430529"/>
            <a:ext cx="5486400" cy="3291840"/>
          </a:xfrm>
          <a:prstGeom prst="rect">
            <a:avLst/>
          </a:prstGeom>
        </p:spPr>
        <p:txBody>
          <a:bodyPr lIns="0" tIns="0" rIns="0" bIns="0" rtlCol="0" anchor="b">
            <a:noAutofit/>
          </a:bodyPr>
          <a:lstStyle>
            <a:lvl1pPr algn="l">
              <a:lnSpc>
                <a:spcPct val="80000"/>
              </a:lnSpc>
              <a:defRPr lang="es-ES" sz="6000" b="1" i="0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es-ES"/>
              <a:t>Haga clic para agregar un título </a:t>
            </a:r>
          </a:p>
        </p:txBody>
      </p:sp>
      <p:sp>
        <p:nvSpPr>
          <p:cNvPr id="6" name="Marcador de posición de imagen 5">
            <a:extLst>
              <a:ext uri="{FF2B5EF4-FFF2-40B4-BE49-F238E27FC236}">
                <a16:creationId xmlns:a16="http://schemas.microsoft.com/office/drawing/2014/main" id="{A9973BC6-F6E5-0B3B-C8AB-0AC4020D4E8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-11113"/>
            <a:ext cx="5791200" cy="6880226"/>
          </a:xfrm>
        </p:spPr>
        <p:txBody>
          <a:bodyPr rtlCol="0">
            <a:normAutofit/>
          </a:bodyPr>
          <a:lstStyle>
            <a:lvl1pPr marL="0" indent="0" algn="ctr">
              <a:buNone/>
              <a:defRPr lang="es-ES" sz="2000"/>
            </a:lvl1pPr>
          </a:lstStyle>
          <a:p>
            <a:pPr rtl="0"/>
            <a:r>
              <a:rPr lang="en-US"/>
              <a:t>Click icon to add picture</a:t>
            </a:r>
            <a:endParaRPr lang="es-ES"/>
          </a:p>
        </p:txBody>
      </p:sp>
      <p:sp>
        <p:nvSpPr>
          <p:cNvPr id="18" name="Marcador de texto 29">
            <a:extLst>
              <a:ext uri="{FF2B5EF4-FFF2-40B4-BE49-F238E27FC236}">
                <a16:creationId xmlns:a16="http://schemas.microsoft.com/office/drawing/2014/main" id="{276A9CD7-E675-3048-86D3-3546A2F6B45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99835" y="4568602"/>
            <a:ext cx="5486400" cy="1645920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lang="es-ES" sz="2400" b="1" i="0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  <a:lvl2pPr>
              <a:defRPr lang="es-ES" sz="4000"/>
            </a:lvl2pPr>
            <a:lvl3pPr>
              <a:defRPr lang="es-ES" sz="4000"/>
            </a:lvl3pPr>
            <a:lvl4pPr>
              <a:defRPr lang="es-ES" sz="4000"/>
            </a:lvl4pPr>
            <a:lvl5pPr>
              <a:defRPr lang="es-ES" sz="4000"/>
            </a:lvl5pPr>
          </a:lstStyle>
          <a:p>
            <a:pPr lvl="0" rtl="0"/>
            <a:r>
              <a:rPr lang="es-ES"/>
              <a:t>Haga clic para agregar texto</a:t>
            </a: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29169ED6-4B82-6844-119F-AC15CDF2D3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309360" y="3950208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7914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umen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C57F1500-1A16-D1EF-4F0C-030852B291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14884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0" name="Grupo 9">
            <a:extLst>
              <a:ext uri="{FF2B5EF4-FFF2-40B4-BE49-F238E27FC236}">
                <a16:creationId xmlns:a16="http://schemas.microsoft.com/office/drawing/2014/main" id="{2D07A0BE-3890-193E-9439-F294E61A7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11" name="Forma libre 19">
              <a:extLst>
                <a:ext uri="{FF2B5EF4-FFF2-40B4-BE49-F238E27FC236}">
                  <a16:creationId xmlns:a16="http://schemas.microsoft.com/office/drawing/2014/main" id="{C05217ED-C258-E6CE-BA7F-28A6EA41BCD3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es-ES"/>
              </a:defPPr>
            </a:lstStyle>
            <a:p>
              <a:pPr rtl="0"/>
              <a:endParaRPr lang="es-ES" dirty="0"/>
            </a:p>
          </p:txBody>
        </p:sp>
        <p:sp>
          <p:nvSpPr>
            <p:cNvPr id="12" name="Forma libre 20">
              <a:extLst>
                <a:ext uri="{FF2B5EF4-FFF2-40B4-BE49-F238E27FC236}">
                  <a16:creationId xmlns:a16="http://schemas.microsoft.com/office/drawing/2014/main" id="{F3E11A1F-14DD-BA35-D7D7-4D4ADEAA348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es-ES"/>
              </a:defPPr>
            </a:lstStyle>
            <a:p>
              <a:pPr rtl="0"/>
              <a:endParaRPr lang="es-ES" dirty="0"/>
            </a:p>
          </p:txBody>
        </p:sp>
        <p:sp>
          <p:nvSpPr>
            <p:cNvPr id="13" name="Forma libre 21">
              <a:extLst>
                <a:ext uri="{FF2B5EF4-FFF2-40B4-BE49-F238E27FC236}">
                  <a16:creationId xmlns:a16="http://schemas.microsoft.com/office/drawing/2014/main" id="{F14541B0-973F-7E21-1019-D2FB83C8C0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es-ES"/>
              </a:defPPr>
            </a:lstStyle>
            <a:p>
              <a:pPr rtl="0"/>
              <a:endParaRPr lang="es-ES" dirty="0"/>
            </a:p>
          </p:txBody>
        </p:sp>
      </p:grpSp>
      <p:sp>
        <p:nvSpPr>
          <p:cNvPr id="32" name="Título 1">
            <a:extLst>
              <a:ext uri="{FF2B5EF4-FFF2-40B4-BE49-F238E27FC236}">
                <a16:creationId xmlns:a16="http://schemas.microsoft.com/office/drawing/2014/main" id="{467E05B6-B7CB-1E4F-96BA-4B8CFE8B63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102875"/>
            <a:ext cx="10873740" cy="1680205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lang="es-ES" sz="4400" b="1" i="0">
                <a:latin typeface="+mj-lt"/>
              </a:defRPr>
            </a:lvl1pPr>
          </a:lstStyle>
          <a:p>
            <a:pPr rtl="0"/>
            <a:r>
              <a:rPr lang="es-ES"/>
              <a:t>Haga clic para agregar un título </a:t>
            </a:r>
          </a:p>
        </p:txBody>
      </p:sp>
      <p:sp>
        <p:nvSpPr>
          <p:cNvPr id="2" name="Marcador de contenido 5">
            <a:extLst>
              <a:ext uri="{FF2B5EF4-FFF2-40B4-BE49-F238E27FC236}">
                <a16:creationId xmlns:a16="http://schemas.microsoft.com/office/drawing/2014/main" id="{F6FE0DC0-B0D7-F4D6-8038-177AD7A8C21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57600" y="2282008"/>
            <a:ext cx="7810500" cy="3699328"/>
          </a:xfrm>
        </p:spPr>
        <p:txBody>
          <a:bodyPr lIns="0" tIns="228600" rIns="0" bIns="0" rtlCol="0">
            <a:normAutofit/>
          </a:bodyPr>
          <a:lstStyle>
            <a:lvl1pPr marL="283464" indent="-283464">
              <a:spcBef>
                <a:spcPts val="1800"/>
              </a:spcBef>
              <a:buFont typeface="Arial" panose="020B0604020202020204" pitchFamily="34" charset="0"/>
              <a:buChar char="•"/>
              <a:defRPr lang="es-ES" sz="2000"/>
            </a:lvl1pPr>
            <a:lvl2pPr indent="-283464">
              <a:spcBef>
                <a:spcPts val="1800"/>
              </a:spcBef>
              <a:defRPr lang="es-ES" sz="2000"/>
            </a:lvl2pPr>
            <a:lvl3pPr indent="-283464">
              <a:spcBef>
                <a:spcPts val="1800"/>
              </a:spcBef>
              <a:defRPr lang="es-ES" sz="2000"/>
            </a:lvl3pPr>
            <a:lvl4pPr indent="-283464">
              <a:spcBef>
                <a:spcPts val="1800"/>
              </a:spcBef>
              <a:defRPr lang="es-ES" sz="2000"/>
            </a:lvl4pPr>
            <a:lvl5pPr indent="-283464">
              <a:spcBef>
                <a:spcPts val="1800"/>
              </a:spcBef>
              <a:defRPr lang="es-ES" sz="2000"/>
            </a:lvl5pPr>
          </a:lstStyle>
          <a:p>
            <a:pPr lvl="0" rtl="0"/>
            <a:r>
              <a:rPr lang="es-ES"/>
              <a:t>Haga clic para agregar contenido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  <a:p>
            <a:pPr lvl="3" rtl="0"/>
            <a:r>
              <a:rPr lang="es-ES"/>
              <a:t>Cuarto nivel</a:t>
            </a:r>
          </a:p>
          <a:p>
            <a:pPr lvl="4" rtl="0"/>
            <a:r>
              <a:rPr lang="es-ES"/>
              <a:t>Quinto nivel</a:t>
            </a:r>
          </a:p>
        </p:txBody>
      </p:sp>
      <p:sp>
        <p:nvSpPr>
          <p:cNvPr id="8" name="Marcador de número de diapositiva 7">
            <a:extLst>
              <a:ext uri="{FF2B5EF4-FFF2-40B4-BE49-F238E27FC236}">
                <a16:creationId xmlns:a16="http://schemas.microsoft.com/office/drawing/2014/main" id="{7ED58739-4346-5104-B1AC-89ED035912AF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fld id="{294A09A9-5501-47C1-A89A-A340965A2BE2}" type="slidenum">
              <a:rPr lang="es-ES" smtClean="0"/>
              <a:pPr rtl="0"/>
              <a:t>‹#›</a:t>
            </a:fld>
            <a:endParaRPr lang="es-ES" dirty="0">
              <a:latin typeface="+mn-lt"/>
            </a:endParaRP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9272B8D-F380-9F1A-C8E6-BDD2352B1763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endParaRPr lang="es-E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029641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304">
          <p15:clr>
            <a:srgbClr val="FBAE40"/>
          </p15:clr>
        </p15:guide>
        <p15:guide id="4" pos="5736">
          <p15:clr>
            <a:srgbClr val="FBAE40"/>
          </p15:clr>
        </p15:guide>
        <p15:guide id="5" pos="1944">
          <p15:clr>
            <a:srgbClr val="FBAE40"/>
          </p15:clr>
        </p15:guide>
        <p15:guide id="6" pos="4008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440">
          <p15:clr>
            <a:srgbClr val="FBAE40"/>
          </p15:clr>
        </p15:guide>
        <p15:guide id="9" orient="horz" pos="552">
          <p15:clr>
            <a:srgbClr val="FBAE40"/>
          </p15:clr>
        </p15:guide>
        <p15:guide id="10" pos="5352">
          <p15:clr>
            <a:srgbClr val="FBAE40"/>
          </p15:clr>
        </p15:guide>
        <p15:guide id="11" pos="3648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09904" y="411479"/>
            <a:ext cx="5486400" cy="3291840"/>
          </a:xfrm>
          <a:prstGeom prst="rect">
            <a:avLst/>
          </a:prstGeom>
        </p:spPr>
        <p:txBody>
          <a:bodyPr lIns="0" tIns="0" rIns="0" bIns="0" rtlCol="0" anchor="b">
            <a:noAutofit/>
          </a:bodyPr>
          <a:lstStyle>
            <a:lvl1pPr algn="l">
              <a:lnSpc>
                <a:spcPct val="80000"/>
              </a:lnSpc>
              <a:defRPr lang="es-ES" sz="6000" b="1" i="0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es-ES"/>
              <a:t>Haga clic para agregar un título </a:t>
            </a:r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C26C18C3-ED25-DD4B-BA72-24932D54D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" y="758752"/>
            <a:ext cx="6099248" cy="6099248"/>
            <a:chOff x="0" y="12289"/>
            <a:chExt cx="3550" cy="3551"/>
          </a:xfrm>
        </p:grpSpPr>
        <p:sp>
          <p:nvSpPr>
            <p:cNvPr id="10" name="Forma libre 9">
              <a:extLst>
                <a:ext uri="{FF2B5EF4-FFF2-40B4-BE49-F238E27FC236}">
                  <a16:creationId xmlns:a16="http://schemas.microsoft.com/office/drawing/2014/main" id="{C07CC263-2515-F147-8CC5-F8E9FF9FA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es-ES"/>
              </a:defPPr>
            </a:lstStyle>
            <a:p>
              <a:pPr rtl="0"/>
              <a:endParaRPr lang="es-ES" dirty="0"/>
            </a:p>
          </p:txBody>
        </p:sp>
        <p:sp>
          <p:nvSpPr>
            <p:cNvPr id="11" name="Forma libre 10">
              <a:extLst>
                <a:ext uri="{FF2B5EF4-FFF2-40B4-BE49-F238E27FC236}">
                  <a16:creationId xmlns:a16="http://schemas.microsoft.com/office/drawing/2014/main" id="{43B40037-7481-524B-8685-404D96569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es-ES"/>
              </a:defPPr>
            </a:lstStyle>
            <a:p>
              <a:pPr rtl="0"/>
              <a:endParaRPr lang="es-ES" dirty="0"/>
            </a:p>
          </p:txBody>
        </p:sp>
        <p:sp>
          <p:nvSpPr>
            <p:cNvPr id="12" name="Forma libre 11">
              <a:extLst>
                <a:ext uri="{FF2B5EF4-FFF2-40B4-BE49-F238E27FC236}">
                  <a16:creationId xmlns:a16="http://schemas.microsoft.com/office/drawing/2014/main" id="{7B759713-8408-EE47-9394-3DA6F5E4B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es-ES"/>
              </a:defPPr>
            </a:lstStyle>
            <a:p>
              <a:pPr rtl="0"/>
              <a:endParaRPr lang="es-ES" dirty="0"/>
            </a:p>
          </p:txBody>
        </p:sp>
      </p:grp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A69706A2-3726-FE4E-B923-E75D48597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309360" y="3950208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Marcador de texto 29">
            <a:extLst>
              <a:ext uri="{FF2B5EF4-FFF2-40B4-BE49-F238E27FC236}">
                <a16:creationId xmlns:a16="http://schemas.microsoft.com/office/drawing/2014/main" id="{276A9CD7-E675-3048-86D3-3546A2F6B45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09905" y="4549552"/>
            <a:ext cx="5486400" cy="1645920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lang="es-ES" sz="2400" b="1" i="0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  <a:lvl2pPr>
              <a:defRPr lang="es-ES" sz="4000"/>
            </a:lvl2pPr>
            <a:lvl3pPr>
              <a:defRPr lang="es-ES" sz="4000"/>
            </a:lvl3pPr>
            <a:lvl4pPr>
              <a:defRPr lang="es-ES" sz="4000"/>
            </a:lvl4pPr>
            <a:lvl5pPr>
              <a:defRPr lang="es-ES" sz="4000"/>
            </a:lvl5pPr>
          </a:lstStyle>
          <a:p>
            <a:pPr lvl="0" rtl="0"/>
            <a:r>
              <a:rPr lang="es-ES"/>
              <a:t>Haga clic para agregar texto</a:t>
            </a:r>
          </a:p>
        </p:txBody>
      </p:sp>
    </p:spTree>
    <p:extLst>
      <p:ext uri="{BB962C8B-B14F-4D97-AF65-F5344CB8AC3E}">
        <p14:creationId xmlns:p14="http://schemas.microsoft.com/office/powerpoint/2010/main" val="2027108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dos contenidos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o 10">
            <a:extLst>
              <a:ext uri="{FF2B5EF4-FFF2-40B4-BE49-F238E27FC236}">
                <a16:creationId xmlns:a16="http://schemas.microsoft.com/office/drawing/2014/main" id="{C97D5AF2-684A-4A8D-3D82-B57D7AC446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8870040" y="0"/>
            <a:ext cx="3325208" cy="3325208"/>
            <a:chOff x="0" y="12289"/>
            <a:chExt cx="3550" cy="3551"/>
          </a:xfrm>
        </p:grpSpPr>
        <p:sp>
          <p:nvSpPr>
            <p:cNvPr id="12" name="Forma libre 4">
              <a:extLst>
                <a:ext uri="{FF2B5EF4-FFF2-40B4-BE49-F238E27FC236}">
                  <a16:creationId xmlns:a16="http://schemas.microsoft.com/office/drawing/2014/main" id="{8CF5F650-F8F0-F4FE-44DA-1F14ADE428B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es-ES"/>
              </a:defPPr>
            </a:lstStyle>
            <a:p>
              <a:pPr rtl="0"/>
              <a:endParaRPr lang="es-ES" dirty="0"/>
            </a:p>
          </p:txBody>
        </p:sp>
        <p:sp>
          <p:nvSpPr>
            <p:cNvPr id="13" name="Forma libre 5">
              <a:extLst>
                <a:ext uri="{FF2B5EF4-FFF2-40B4-BE49-F238E27FC236}">
                  <a16:creationId xmlns:a16="http://schemas.microsoft.com/office/drawing/2014/main" id="{18870924-E47D-404F-59B5-BD1C58F7B04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es-ES"/>
              </a:defPPr>
            </a:lstStyle>
            <a:p>
              <a:pPr rtl="0"/>
              <a:endParaRPr lang="es-ES" dirty="0"/>
            </a:p>
          </p:txBody>
        </p:sp>
        <p:sp>
          <p:nvSpPr>
            <p:cNvPr id="14" name="Forma libre 7">
              <a:extLst>
                <a:ext uri="{FF2B5EF4-FFF2-40B4-BE49-F238E27FC236}">
                  <a16:creationId xmlns:a16="http://schemas.microsoft.com/office/drawing/2014/main" id="{80806A65-E4FC-2F52-65B3-CC181E620C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es-ES"/>
              </a:defPPr>
            </a:lstStyle>
            <a:p>
              <a:pPr rtl="0"/>
              <a:endParaRPr lang="es-ES" dirty="0"/>
            </a:p>
          </p:txBody>
        </p:sp>
      </p:grpSp>
      <p:sp>
        <p:nvSpPr>
          <p:cNvPr id="16" name="Título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278129"/>
            <a:ext cx="9778365" cy="1494596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lang="es-ES" sz="4400" b="1" i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es-ES"/>
              <a:t>Haga clic para agregar un título </a:t>
            </a:r>
          </a:p>
        </p:txBody>
      </p:sp>
      <p:sp>
        <p:nvSpPr>
          <p:cNvPr id="2" name="Marcador de contenido 5">
            <a:extLst>
              <a:ext uri="{FF2B5EF4-FFF2-40B4-BE49-F238E27FC236}">
                <a16:creationId xmlns:a16="http://schemas.microsoft.com/office/drawing/2014/main" id="{F14DA3C5-63E4-BAFB-1D68-47F71EEEE53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94360" y="2676525"/>
            <a:ext cx="4490827" cy="3597470"/>
          </a:xfrm>
        </p:spPr>
        <p:txBody>
          <a:bodyPr lIns="0" tIns="45720" rIns="0" bIns="0" rtlCol="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lang="es-ES" sz="2000"/>
            </a:lvl1pPr>
            <a:lvl2pPr marL="283464" indent="-283464">
              <a:spcBef>
                <a:spcPts val="1800"/>
              </a:spcBef>
              <a:defRPr lang="es-ES" sz="2000"/>
            </a:lvl2pPr>
            <a:lvl3pPr marL="594360" indent="-283464">
              <a:spcBef>
                <a:spcPts val="1800"/>
              </a:spcBef>
              <a:defRPr lang="es-ES" sz="2000"/>
            </a:lvl3pPr>
            <a:lvl4pPr marL="822960" indent="-283464">
              <a:spcBef>
                <a:spcPts val="1800"/>
              </a:spcBef>
              <a:defRPr lang="es-ES" sz="2000"/>
            </a:lvl4pPr>
            <a:lvl5pPr marL="1005840" indent="-283464">
              <a:spcBef>
                <a:spcPts val="1800"/>
              </a:spcBef>
              <a:defRPr lang="es-ES" sz="2000"/>
            </a:lvl5pPr>
          </a:lstStyle>
          <a:p>
            <a:pPr lvl="0" rtl="0"/>
            <a:r>
              <a:rPr lang="es-ES"/>
              <a:t>Haga clic para agregar contenido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  <a:p>
            <a:pPr lvl="3" rtl="0"/>
            <a:r>
              <a:rPr lang="es-ES"/>
              <a:t>Cuarto nivel</a:t>
            </a:r>
          </a:p>
          <a:p>
            <a:pPr lvl="4" rtl="0"/>
            <a:r>
              <a:rPr lang="es-ES"/>
              <a:t>Quinto nivel</a:t>
            </a:r>
          </a:p>
        </p:txBody>
      </p:sp>
      <p:sp>
        <p:nvSpPr>
          <p:cNvPr id="3" name="Marcador de contenido 5">
            <a:extLst>
              <a:ext uri="{FF2B5EF4-FFF2-40B4-BE49-F238E27FC236}">
                <a16:creationId xmlns:a16="http://schemas.microsoft.com/office/drawing/2014/main" id="{BD11386D-847E-8CF5-E56A-42E80A65A089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5881898" y="2676525"/>
            <a:ext cx="4490827" cy="3597470"/>
          </a:xfrm>
        </p:spPr>
        <p:txBody>
          <a:bodyPr lIns="0" tIns="45720" rIns="0" bIns="0" rtlCol="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lang="es-ES" sz="2000"/>
            </a:lvl1pPr>
            <a:lvl2pPr marL="283464" indent="-283464">
              <a:spcBef>
                <a:spcPts val="1800"/>
              </a:spcBef>
              <a:defRPr lang="es-ES" sz="2000"/>
            </a:lvl2pPr>
            <a:lvl3pPr marL="548640" indent="-283464">
              <a:spcBef>
                <a:spcPts val="1800"/>
              </a:spcBef>
              <a:defRPr lang="es-ES" sz="2000"/>
            </a:lvl3pPr>
            <a:lvl4pPr marL="822960" indent="-283464">
              <a:spcBef>
                <a:spcPts val="1800"/>
              </a:spcBef>
              <a:defRPr lang="es-ES" sz="2000"/>
            </a:lvl4pPr>
            <a:lvl5pPr marL="1005840" indent="-283464">
              <a:spcBef>
                <a:spcPts val="1800"/>
              </a:spcBef>
              <a:defRPr lang="es-ES" sz="2000"/>
            </a:lvl5pPr>
          </a:lstStyle>
          <a:p>
            <a:pPr lvl="0" rtl="0"/>
            <a:r>
              <a:rPr lang="es-ES"/>
              <a:t>Haga clic para agregar contenido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  <a:p>
            <a:pPr lvl="3" rtl="0"/>
            <a:r>
              <a:rPr lang="es-ES"/>
              <a:t>Cuarto nivel</a:t>
            </a:r>
          </a:p>
          <a:p>
            <a:pPr lvl="4" rtl="0"/>
            <a:r>
              <a:rPr lang="es-ES"/>
              <a:t>Quinto nivel</a:t>
            </a:r>
          </a:p>
        </p:txBody>
      </p:sp>
      <p:sp>
        <p:nvSpPr>
          <p:cNvPr id="10" name="Marcador de número de diapositiva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fld id="{294A09A9-5501-47C1-A89A-A340965A2BE2}" type="slidenum">
              <a:rPr lang="es-ES" smtClean="0"/>
              <a:pPr rtl="0"/>
              <a:t>‹#›</a:t>
            </a:fld>
            <a:endParaRPr lang="es-ES" dirty="0">
              <a:latin typeface="+mn-lt"/>
            </a:endParaRPr>
          </a:p>
        </p:txBody>
      </p:sp>
      <p:sp>
        <p:nvSpPr>
          <p:cNvPr id="8" name="Marcador de fecha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endParaRPr lang="es-ES" dirty="0">
              <a:latin typeface="+mn-lt"/>
            </a:endParaRPr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14884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10569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contenido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o 10">
            <a:extLst>
              <a:ext uri="{FF2B5EF4-FFF2-40B4-BE49-F238E27FC236}">
                <a16:creationId xmlns:a16="http://schemas.microsoft.com/office/drawing/2014/main" id="{42E558A9-6DD6-E21D-3A8F-6707E1DD1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362700" y="0"/>
            <a:ext cx="5829298" cy="3235602"/>
            <a:chOff x="5612972" y="1"/>
            <a:chExt cx="6615961" cy="3672246"/>
          </a:xfrm>
        </p:grpSpPr>
        <p:sp>
          <p:nvSpPr>
            <p:cNvPr id="12" name="Autoforma 24">
              <a:extLst>
                <a:ext uri="{FF2B5EF4-FFF2-40B4-BE49-F238E27FC236}">
                  <a16:creationId xmlns:a16="http://schemas.microsoft.com/office/drawing/2014/main" id="{3FC994E4-318C-1E66-B4E4-8F8FD08E098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2972" y="1"/>
              <a:ext cx="4408998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es-ES"/>
              </a:defPPr>
            </a:lstStyle>
            <a:p>
              <a:pPr rtl="0"/>
              <a:endParaRPr lang="es-ES" dirty="0"/>
            </a:p>
          </p:txBody>
        </p:sp>
        <p:sp>
          <p:nvSpPr>
            <p:cNvPr id="13" name="Forma libre 7">
              <a:extLst>
                <a:ext uri="{FF2B5EF4-FFF2-40B4-BE49-F238E27FC236}">
                  <a16:creationId xmlns:a16="http://schemas.microsoft.com/office/drawing/2014/main" id="{17C00E6B-F625-6D6C-8364-9DD9F3C3628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233" y="1463970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es-ES"/>
              </a:defPPr>
            </a:lstStyle>
            <a:p>
              <a:pPr rtl="0"/>
              <a:endParaRPr lang="es-ES" dirty="0"/>
            </a:p>
          </p:txBody>
        </p:sp>
        <p:sp>
          <p:nvSpPr>
            <p:cNvPr id="14" name="Forma libre 8">
              <a:extLst>
                <a:ext uri="{FF2B5EF4-FFF2-40B4-BE49-F238E27FC236}">
                  <a16:creationId xmlns:a16="http://schemas.microsoft.com/office/drawing/2014/main" id="{C6197B87-4F65-7981-9463-84830CD3687F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590" y="1"/>
              <a:ext cx="1457754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es-ES"/>
              </a:defPPr>
            </a:lstStyle>
            <a:p>
              <a:pPr rtl="0"/>
              <a:endParaRPr lang="es-ES" dirty="0"/>
            </a:p>
          </p:txBody>
        </p:sp>
        <p:sp>
          <p:nvSpPr>
            <p:cNvPr id="18" name="Forma libre 9">
              <a:extLst>
                <a:ext uri="{FF2B5EF4-FFF2-40B4-BE49-F238E27FC236}">
                  <a16:creationId xmlns:a16="http://schemas.microsoft.com/office/drawing/2014/main" id="{86AA517C-7217-D864-B7E7-40984A2880DB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6887" y="728289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es-ES"/>
              </a:defPPr>
            </a:lstStyle>
            <a:p>
              <a:pPr rtl="0"/>
              <a:endParaRPr lang="es-ES" dirty="0"/>
            </a:p>
          </p:txBody>
        </p:sp>
        <p:sp>
          <p:nvSpPr>
            <p:cNvPr id="19" name="Forma libre 10">
              <a:extLst>
                <a:ext uri="{FF2B5EF4-FFF2-40B4-BE49-F238E27FC236}">
                  <a16:creationId xmlns:a16="http://schemas.microsoft.com/office/drawing/2014/main" id="{524013C6-491C-CAA2-5BD6-7C73596711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083" y="728289"/>
              <a:ext cx="2943850" cy="2943958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es-ES"/>
              </a:defPPr>
            </a:lstStyle>
            <a:p>
              <a:pPr rtl="0"/>
              <a:endParaRPr lang="es-ES" dirty="0"/>
            </a:p>
          </p:txBody>
        </p:sp>
      </p:grpSp>
      <p:sp>
        <p:nvSpPr>
          <p:cNvPr id="16" name="Título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18885" y="3499667"/>
            <a:ext cx="4939666" cy="2542810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lang="es-ES" sz="4400" b="1" i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es-ES"/>
              <a:t>Haga clic para agregar un título </a:t>
            </a:r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347460" y="631317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Marcador de contenido 5">
            <a:extLst>
              <a:ext uri="{FF2B5EF4-FFF2-40B4-BE49-F238E27FC236}">
                <a16:creationId xmlns:a16="http://schemas.microsoft.com/office/drawing/2014/main" id="{8007FA9C-C4D5-89EC-C457-5F329A338E1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03885" y="457201"/>
            <a:ext cx="5198269" cy="2305050"/>
          </a:xfrm>
        </p:spPr>
        <p:txBody>
          <a:bodyPr lIns="0" tIns="274320" rtlCol="0">
            <a:normAutofit/>
          </a:bodyPr>
          <a:lstStyle>
            <a:lvl1pPr marL="457200" indent="-457200">
              <a:spcBef>
                <a:spcPts val="1800"/>
              </a:spcBef>
              <a:buFont typeface="+mj-lt"/>
              <a:buAutoNum type="arabicPeriod"/>
              <a:defRPr lang="es-ES" sz="2000"/>
            </a:lvl1pPr>
            <a:lvl2pPr marL="914400" indent="-457200">
              <a:spcBef>
                <a:spcPts val="1800"/>
              </a:spcBef>
              <a:buFont typeface="+mj-lt"/>
              <a:buAutoNum type="alphaLcPeriod"/>
              <a:defRPr lang="es-ES" sz="2000"/>
            </a:lvl2pPr>
            <a:lvl3pPr marL="1371600" indent="-457200">
              <a:spcBef>
                <a:spcPts val="1800"/>
              </a:spcBef>
              <a:buFont typeface="+mj-lt"/>
              <a:buAutoNum type="arabicParenR"/>
              <a:defRPr lang="es-ES" sz="2000"/>
            </a:lvl3pPr>
            <a:lvl4pPr marL="1371600" indent="0">
              <a:spcBef>
                <a:spcPts val="1800"/>
              </a:spcBef>
              <a:buFont typeface="+mj-lt"/>
              <a:buNone/>
              <a:defRPr lang="es-ES" sz="2000"/>
            </a:lvl4pPr>
            <a:lvl5pPr marL="2286000" indent="-457200">
              <a:spcBef>
                <a:spcPts val="1800"/>
              </a:spcBef>
              <a:buFont typeface="+mj-lt"/>
              <a:buAutoNum type="arabicPeriod"/>
              <a:defRPr lang="es-ES" sz="2000"/>
            </a:lvl5pPr>
          </a:lstStyle>
          <a:p>
            <a:pPr lvl="0" rtl="0"/>
            <a:r>
              <a:rPr lang="es-ES"/>
              <a:t>Haga clic para agregar contenido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  <a:p>
            <a:pPr lvl="3" rtl="0"/>
            <a:endParaRPr lang="es-ES" dirty="0"/>
          </a:p>
        </p:txBody>
      </p:sp>
      <p:sp>
        <p:nvSpPr>
          <p:cNvPr id="2" name="Marcador de contenido 5">
            <a:extLst>
              <a:ext uri="{FF2B5EF4-FFF2-40B4-BE49-F238E27FC236}">
                <a16:creationId xmlns:a16="http://schemas.microsoft.com/office/drawing/2014/main" id="{3AC171DA-232D-44C1-6B93-40BACB298F4B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94360" y="2810595"/>
            <a:ext cx="5198269" cy="3319513"/>
          </a:xfrm>
        </p:spPr>
        <p:txBody>
          <a:bodyPr lIns="0" tIns="45720" rIns="0" bIns="0" rtlCol="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lang="es-ES" sz="2000"/>
            </a:lvl1pPr>
            <a:lvl2pPr marL="283464" indent="-283464">
              <a:spcBef>
                <a:spcPts val="1800"/>
              </a:spcBef>
              <a:defRPr lang="es-ES" sz="2000"/>
            </a:lvl2pPr>
            <a:lvl3pPr marL="548640" indent="-283464">
              <a:spcBef>
                <a:spcPts val="1800"/>
              </a:spcBef>
              <a:defRPr lang="es-ES" sz="2000"/>
            </a:lvl3pPr>
            <a:lvl4pPr marL="822960" indent="-283464">
              <a:spcBef>
                <a:spcPts val="1800"/>
              </a:spcBef>
              <a:defRPr lang="es-ES" sz="2000"/>
            </a:lvl4pPr>
            <a:lvl5pPr marL="1005840" indent="-283464">
              <a:spcBef>
                <a:spcPts val="1800"/>
              </a:spcBef>
              <a:defRPr lang="es-ES" sz="2000"/>
            </a:lvl5pPr>
          </a:lstStyle>
          <a:p>
            <a:pPr lvl="0" rtl="0"/>
            <a:r>
              <a:rPr lang="es-ES"/>
              <a:t>Haga clic para agregar contenido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  <a:p>
            <a:pPr lvl="3" rtl="0"/>
            <a:r>
              <a:rPr lang="es-ES"/>
              <a:t>Cuarto nivel</a:t>
            </a:r>
          </a:p>
          <a:p>
            <a:pPr lvl="4" rtl="0"/>
            <a:r>
              <a:rPr lang="es-ES"/>
              <a:t>Quinto nivel</a:t>
            </a:r>
          </a:p>
        </p:txBody>
      </p:sp>
      <p:sp>
        <p:nvSpPr>
          <p:cNvPr id="10" name="Marcador de número de diapositiva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fld id="{294A09A9-5501-47C1-A89A-A340965A2BE2}" type="slidenum">
              <a:rPr lang="es-ES" smtClean="0"/>
              <a:pPr rtl="0"/>
              <a:t>‹#›</a:t>
            </a:fld>
            <a:endParaRPr lang="es-ES" dirty="0">
              <a:latin typeface="+mn-lt"/>
            </a:endParaRPr>
          </a:p>
        </p:txBody>
      </p:sp>
      <p:sp>
        <p:nvSpPr>
          <p:cNvPr id="8" name="Marcador de fecha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endParaRPr lang="es-E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546068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e imagen del títul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ítulo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5310" y="278129"/>
            <a:ext cx="5063490" cy="2354026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lang="es-ES" sz="4400" b="1" i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es-ES"/>
              <a:t>Haga clic para agregar un título </a:t>
            </a:r>
          </a:p>
        </p:txBody>
      </p:sp>
      <p:sp>
        <p:nvSpPr>
          <p:cNvPr id="3" name="Marcador de contenido 5">
            <a:extLst>
              <a:ext uri="{FF2B5EF4-FFF2-40B4-BE49-F238E27FC236}">
                <a16:creationId xmlns:a16="http://schemas.microsoft.com/office/drawing/2014/main" id="{1EF4505D-6803-3813-7738-049963427819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594360" y="3279579"/>
            <a:ext cx="5044440" cy="2994415"/>
          </a:xfrm>
        </p:spPr>
        <p:txBody>
          <a:bodyPr lIns="0" tIns="228600" rIns="0" bIns="0" rtlCol="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lang="es-ES" sz="2000"/>
            </a:lvl1pPr>
            <a:lvl2pPr indent="-283464">
              <a:spcBef>
                <a:spcPts val="1800"/>
              </a:spcBef>
              <a:defRPr lang="es-ES" sz="2000"/>
            </a:lvl2pPr>
            <a:lvl3pPr indent="-283464">
              <a:spcBef>
                <a:spcPts val="1800"/>
              </a:spcBef>
              <a:defRPr lang="es-ES" sz="2000"/>
            </a:lvl3pPr>
            <a:lvl4pPr indent="-283464">
              <a:spcBef>
                <a:spcPts val="1800"/>
              </a:spcBef>
              <a:defRPr lang="es-ES" sz="2000"/>
            </a:lvl4pPr>
            <a:lvl5pPr indent="-283464">
              <a:spcBef>
                <a:spcPts val="1800"/>
              </a:spcBef>
              <a:defRPr lang="es-ES" sz="2000"/>
            </a:lvl5pPr>
          </a:lstStyle>
          <a:p>
            <a:pPr lvl="0" rtl="0"/>
            <a:r>
              <a:rPr lang="es-ES"/>
              <a:t>Haga clic para agregar contenido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  <a:p>
            <a:pPr lvl="3" rtl="0"/>
            <a:r>
              <a:rPr lang="es-ES"/>
              <a:t>Cuarto nivel</a:t>
            </a:r>
          </a:p>
          <a:p>
            <a:pPr lvl="4" rtl="0"/>
            <a:r>
              <a:rPr lang="es-ES"/>
              <a:t>Quinto nivel</a:t>
            </a:r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997459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Marcador de posición de imagen 11">
            <a:extLst>
              <a:ext uri="{FF2B5EF4-FFF2-40B4-BE49-F238E27FC236}">
                <a16:creationId xmlns:a16="http://schemas.microsoft.com/office/drawing/2014/main" id="{4658637A-5D36-6127-19BC-C203E23FA49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0" y="0"/>
            <a:ext cx="6118225" cy="6858000"/>
          </a:xfrm>
        </p:spPr>
        <p:txBody>
          <a:bodyPr rtlCol="0">
            <a:normAutofit/>
          </a:bodyPr>
          <a:lstStyle>
            <a:lvl1pPr marL="0" indent="0" algn="ctr">
              <a:buNone/>
              <a:defRPr lang="es-ES" sz="2000">
                <a:solidFill>
                  <a:schemeClr val="bg1"/>
                </a:solidFill>
              </a:defRPr>
            </a:lvl1pPr>
          </a:lstStyle>
          <a:p>
            <a:pPr rtl="0"/>
            <a:r>
              <a:rPr lang="en-US"/>
              <a:t>Click icon to add picture</a:t>
            </a:r>
            <a:endParaRPr lang="es-ES"/>
          </a:p>
        </p:txBody>
      </p:sp>
      <p:sp>
        <p:nvSpPr>
          <p:cNvPr id="10" name="Marcador de número de diapositiva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fld id="{294A09A9-5501-47C1-A89A-A340965A2BE2}" type="slidenum">
              <a:rPr lang="es-ES" smtClean="0"/>
              <a:pPr rtl="0"/>
              <a:t>‹#›</a:t>
            </a:fld>
            <a:endParaRPr lang="es-ES" dirty="0">
              <a:latin typeface="+mn-lt"/>
            </a:endParaRPr>
          </a:p>
        </p:txBody>
      </p:sp>
      <p:sp>
        <p:nvSpPr>
          <p:cNvPr id="8" name="Marcador de fecha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endParaRPr lang="es-E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293197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EED84C6-50E6-6C43-8031-AFF6268E0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4360" y="1825625"/>
            <a:ext cx="103822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s-ES"/>
            </a:defPPr>
          </a:lstStyle>
          <a:p>
            <a:pPr lvl="0" rtl="0"/>
            <a:r>
              <a:rPr lang="es-ES"/>
              <a:t>Haga clic para modificar los estilos de texto del patrón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  <a:p>
            <a:pPr lvl="3" rtl="0"/>
            <a:r>
              <a:rPr lang="es-ES"/>
              <a:t>Cuarto nivel</a:t>
            </a:r>
          </a:p>
          <a:p>
            <a:pPr lvl="4" rtl="0"/>
            <a:r>
              <a:rPr lang="es-ES"/>
              <a:t>Quinto nivel</a:t>
            </a:r>
          </a:p>
        </p:txBody>
      </p:sp>
      <p:sp>
        <p:nvSpPr>
          <p:cNvPr id="12" name="Marcador de título 11">
            <a:extLst>
              <a:ext uri="{FF2B5EF4-FFF2-40B4-BE49-F238E27FC236}">
                <a16:creationId xmlns:a16="http://schemas.microsoft.com/office/drawing/2014/main" id="{D41FC0AE-253D-D242-9C88-017078F8A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365125"/>
            <a:ext cx="104013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s-ES"/>
            </a:defPPr>
          </a:lstStyle>
          <a:p>
            <a:pPr rtl="0"/>
            <a:r>
              <a:rPr lang="es-ES"/>
              <a:t>Haga clic para modificar el estilo de título del patrón</a:t>
            </a:r>
          </a:p>
        </p:txBody>
      </p:sp>
      <p:sp>
        <p:nvSpPr>
          <p:cNvPr id="30" name="Marcador de fecha 3">
            <a:extLst>
              <a:ext uri="{FF2B5EF4-FFF2-40B4-BE49-F238E27FC236}">
                <a16:creationId xmlns:a16="http://schemas.microsoft.com/office/drawing/2014/main" id="{EF47083A-6D76-4B4D-87CA-E08E212F78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lang="es-ES" sz="1100" b="0" i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endParaRPr lang="es-ES" dirty="0">
              <a:latin typeface="+mn-lt"/>
            </a:endParaRPr>
          </a:p>
        </p:txBody>
      </p:sp>
      <p:sp>
        <p:nvSpPr>
          <p:cNvPr id="32" name="Marcador de número de diapositiva 5">
            <a:extLst>
              <a:ext uri="{FF2B5EF4-FFF2-40B4-BE49-F238E27FC236}">
                <a16:creationId xmlns:a16="http://schemas.microsoft.com/office/drawing/2014/main" id="{C8ADA0DF-3751-9A48-8A21-59F01C782D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4360" y="6332220"/>
            <a:ext cx="523240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lang="es-ES" sz="1100" b="1" i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294A09A9-5501-47C1-A89A-A340965A2BE2}" type="slidenum">
              <a:rPr lang="es-ES" smtClean="0"/>
              <a:pPr rtl="0"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158922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1" r:id="rId1"/>
    <p:sldLayoutId id="2147483698" r:id="rId2"/>
    <p:sldLayoutId id="2147483710" r:id="rId3"/>
    <p:sldLayoutId id="2147483700" r:id="rId4"/>
    <p:sldLayoutId id="2147483701" r:id="rId5"/>
    <p:sldLayoutId id="2147483659" r:id="rId6"/>
    <p:sldLayoutId id="2147483709" r:id="rId7"/>
    <p:sldLayoutId id="2147483708" r:id="rId8"/>
    <p:sldLayoutId id="2147483707" r:id="rId9"/>
    <p:sldLayoutId id="2147483706" r:id="rId10"/>
    <p:sldLayoutId id="2147483705" r:id="rId11"/>
    <p:sldLayoutId id="2147483704" r:id="rId12"/>
    <p:sldLayoutId id="2147483703" r:id="rId13"/>
    <p:sldLayoutId id="2147483712" r:id="rId14"/>
  </p:sldLayoutIdLs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lang="es-ES" sz="4400" b="1" i="0" kern="1200" spc="100" baseline="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 lang="es-ES">
          <a:solidFill>
            <a:schemeClr val="tx2"/>
          </a:solidFill>
        </a:defRPr>
      </a:lvl2pPr>
      <a:lvl3pPr eaLnBrk="1" hangingPunct="1">
        <a:defRPr lang="es-ES">
          <a:solidFill>
            <a:schemeClr val="tx2"/>
          </a:solidFill>
        </a:defRPr>
      </a:lvl3pPr>
      <a:lvl4pPr eaLnBrk="1" hangingPunct="1">
        <a:defRPr lang="es-ES">
          <a:solidFill>
            <a:schemeClr val="tx2"/>
          </a:solidFill>
        </a:defRPr>
      </a:lvl4pPr>
      <a:lvl5pPr eaLnBrk="1" hangingPunct="1">
        <a:defRPr lang="es-ES">
          <a:solidFill>
            <a:schemeClr val="tx2"/>
          </a:solidFill>
        </a:defRPr>
      </a:lvl5pPr>
      <a:lvl6pPr eaLnBrk="1" hangingPunct="1">
        <a:defRPr lang="es-ES">
          <a:solidFill>
            <a:schemeClr val="tx2"/>
          </a:solidFill>
        </a:defRPr>
      </a:lvl6pPr>
      <a:lvl7pPr eaLnBrk="1" hangingPunct="1">
        <a:defRPr lang="es-ES">
          <a:solidFill>
            <a:schemeClr val="tx2"/>
          </a:solidFill>
        </a:defRPr>
      </a:lvl7pPr>
      <a:lvl8pPr eaLnBrk="1" hangingPunct="1">
        <a:defRPr lang="es-ES">
          <a:solidFill>
            <a:schemeClr val="tx2"/>
          </a:solidFill>
        </a:defRPr>
      </a:lvl8pPr>
      <a:lvl9pPr eaLnBrk="1" hangingPunct="1">
        <a:defRPr lang="es-ES">
          <a:solidFill>
            <a:schemeClr val="tx2"/>
          </a:solidFill>
        </a:defRPr>
      </a:lvl9pPr>
    </p:titleStyle>
    <p:bodyStyle>
      <a:lvl1pPr marL="228600" indent="-283464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s-ES" sz="2800" b="0" i="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83464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s-ES" sz="2400" b="0" i="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83464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s-ES" sz="2000" b="0" i="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83464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s-ES" sz="1800" b="0" i="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83464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s-ES" sz="1800" b="0" i="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40">
          <p15:clr>
            <a:srgbClr val="547EBF"/>
          </p15:clr>
        </p15:guide>
        <p15:guide id="4" orient="horz" pos="240">
          <p15:clr>
            <a:srgbClr val="547EBF"/>
          </p15:clr>
        </p15:guide>
        <p15:guide id="5" pos="7440">
          <p15:clr>
            <a:srgbClr val="547EBF"/>
          </p15:clr>
        </p15:guide>
        <p15:guide id="6" orient="horz" pos="4080">
          <p15:clr>
            <a:srgbClr val="547EBF"/>
          </p15:clr>
        </p15:guide>
        <p15:guide id="7" pos="600" userDrawn="1">
          <p15:clr>
            <a:srgbClr val="547EBF"/>
          </p15:clr>
        </p15:guide>
        <p15:guide id="8" pos="3720">
          <p15:clr>
            <a:srgbClr val="547EBF"/>
          </p15:clr>
        </p15:guide>
        <p15:guide id="9" pos="2112">
          <p15:clr>
            <a:srgbClr val="547EBF"/>
          </p15:clr>
        </p15:guide>
        <p15:guide id="10" pos="1848">
          <p15:clr>
            <a:srgbClr val="547EBF"/>
          </p15:clr>
        </p15:guide>
        <p15:guide id="11" pos="5568">
          <p15:clr>
            <a:srgbClr val="547EBF"/>
          </p15:clr>
        </p15:guide>
        <p15:guide id="12" pos="5832">
          <p15:clr>
            <a:srgbClr val="547EBF"/>
          </p15:clr>
        </p15:guide>
        <p15:guide id="13" pos="4968">
          <p15:clr>
            <a:srgbClr val="9FCC3B"/>
          </p15:clr>
        </p15:guide>
        <p15:guide id="14" pos="5208">
          <p15:clr>
            <a:srgbClr val="9FCC3B"/>
          </p15:clr>
        </p15:guide>
        <p15:guide id="15" pos="2712">
          <p15:clr>
            <a:srgbClr val="9FCC3B"/>
          </p15:clr>
        </p15:guide>
        <p15:guide id="16" pos="2472">
          <p15:clr>
            <a:srgbClr val="9FCC3B"/>
          </p15:clr>
        </p15:guide>
        <p15:guide id="17" pos="39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9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B1D9D6-2977-ABCD-FDF8-51AFA5064E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09904" y="411479"/>
            <a:ext cx="5486400" cy="3291840"/>
          </a:xfrm>
        </p:spPr>
        <p:txBody>
          <a:bodyPr rtlCol="0"/>
          <a:lstStyle>
            <a:defPPr>
              <a:defRPr lang="es-ES"/>
            </a:defPPr>
          </a:lstStyle>
          <a:p>
            <a:pPr rtl="0"/>
            <a:r>
              <a:rPr lang="es-ES" dirty="0"/>
              <a:t>Propuestas Exitosas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75C874-BA53-DDF2-0D46-82CE295B5D36}"/>
              </a:ext>
            </a:extLst>
          </p:cNvPr>
          <p:cNvSpPr txBox="1"/>
          <p:nvPr/>
        </p:nvSpPr>
        <p:spPr>
          <a:xfrm>
            <a:off x="6392174" y="4822166"/>
            <a:ext cx="385349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R" sz="2000" b="1" dirty="0">
                <a:solidFill>
                  <a:schemeClr val="bg1"/>
                </a:solidFill>
              </a:rPr>
              <a:t>Wendy Matos Negrón, PhD, MPHE</a:t>
            </a:r>
          </a:p>
          <a:p>
            <a:r>
              <a:rPr lang="es-PR" sz="2000" b="1" dirty="0">
                <a:solidFill>
                  <a:schemeClr val="bg1"/>
                </a:solidFill>
              </a:rPr>
              <a:t>Innovación y Tecnología </a:t>
            </a:r>
          </a:p>
          <a:p>
            <a:r>
              <a:rPr lang="es-PR" sz="2000" b="1" dirty="0">
                <a:solidFill>
                  <a:schemeClr val="bg1"/>
                </a:solidFill>
              </a:rPr>
              <a:t>Universidad Central del Caribe</a:t>
            </a:r>
          </a:p>
        </p:txBody>
      </p:sp>
    </p:spTree>
    <p:extLst>
      <p:ext uri="{BB962C8B-B14F-4D97-AF65-F5344CB8AC3E}">
        <p14:creationId xmlns:p14="http://schemas.microsoft.com/office/powerpoint/2010/main" val="3390304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4B4B8-2C29-6653-4DFC-74D24CE17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s-PR" dirty="0">
                <a:solidFill>
                  <a:schemeClr val="accent4"/>
                </a:solidFill>
              </a:rPr>
            </a:br>
            <a:r>
              <a:rPr lang="es-PR" dirty="0"/>
              <a:t>Requisitos Pre-Propuesta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996CCF-D35F-A286-87CD-ED11054FAEF7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94360" y="2313667"/>
            <a:ext cx="5704840" cy="4266204"/>
          </a:xfrm>
        </p:spPr>
        <p:txBody>
          <a:bodyPr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PR" sz="2400" dirty="0"/>
              <a:t>Investigue oportunidades de financiamiento. 
Identifique los criterios de elegibilidad. 
Analice la solicitud de propuesta.
Comprenda las prioridades y expectativas de los financiadores.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PR" sz="2400" dirty="0"/>
              <a:t>Coteje nivel de cumplimiento con el formato, fecha de entrega, anejos, diagramas, .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49CB25DF-A371-3CA1-AFC8-71B4A5C17C5F}"/>
              </a:ext>
            </a:extLst>
          </p:cNvPr>
          <p:cNvGraphicFramePr>
            <a:graphicFrameLocks noGrp="1"/>
          </p:cNvGraphicFramePr>
          <p:nvPr>
            <p:ph sz="quarter" idx="16"/>
            <p:extLst>
              <p:ext uri="{D42A27DB-BD31-4B8C-83A1-F6EECF244321}">
                <p14:modId xmlns:p14="http://schemas.microsoft.com/office/powerpoint/2010/main" val="3996278933"/>
              </p:ext>
            </p:extLst>
          </p:nvPr>
        </p:nvGraphicFramePr>
        <p:xfrm>
          <a:off x="6207363" y="1946185"/>
          <a:ext cx="5526541" cy="46336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390298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A35CD-849B-0919-C324-43DC2B7A2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913" y="278402"/>
            <a:ext cx="3434716" cy="1380760"/>
          </a:xfrm>
        </p:spPr>
        <p:txBody>
          <a:bodyPr/>
          <a:lstStyle/>
          <a:p>
            <a:r>
              <a:rPr lang="es-PR" dirty="0"/>
              <a:t>Contenido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A256ADA-5D52-51F3-CC5E-CDC6144BD9F5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 rotWithShape="1">
          <a:blip r:embed="rId2"/>
          <a:srcRect l="28461" t="4366" r="24047" b="14187"/>
          <a:stretch/>
        </p:blipFill>
        <p:spPr>
          <a:xfrm>
            <a:off x="493485" y="2235200"/>
            <a:ext cx="3033486" cy="3164114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B4B321D-75F5-4AD7-4449-83346FA636EA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3"/>
          <a:srcRect l="3476" t="15686" r="3619" b="8744"/>
          <a:stretch/>
        </p:blipFill>
        <p:spPr>
          <a:xfrm>
            <a:off x="3686629" y="54383"/>
            <a:ext cx="8505371" cy="6803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5172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6E2346-B567-78D6-B6F0-63FEEA98A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8877" y="5979315"/>
            <a:ext cx="7654246" cy="673446"/>
          </a:xfrm>
        </p:spPr>
        <p:txBody>
          <a:bodyPr/>
          <a:lstStyle/>
          <a:p>
            <a:pPr algn="ctr"/>
            <a:r>
              <a:rPr lang="es-PR" dirty="0"/>
              <a:t>Secciones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D1A0A46-DC21-5D54-28F0-69CB67E81495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027764314"/>
              </p:ext>
            </p:extLst>
          </p:nvPr>
        </p:nvGraphicFramePr>
        <p:xfrm>
          <a:off x="195210" y="541962"/>
          <a:ext cx="7654246" cy="57740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91E29831-4CDE-EE7D-5163-BB6A48A5AFA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47915" y="3557778"/>
            <a:ext cx="1956399" cy="2038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5595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F497467-79CA-203C-3D33-760059EBD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R" dirty="0"/>
              <a:t>2. Investigar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761885-D7EB-9B04-93F6-78EBD481771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4359" y="2281918"/>
            <a:ext cx="6998243" cy="4180527"/>
          </a:xfrm>
        </p:spPr>
        <p:txBody>
          <a:bodyPr>
            <a:normAutofit/>
          </a:bodyPr>
          <a:lstStyle/>
          <a:p>
            <a:r>
              <a:rPr lang="es-PR" dirty="0"/>
              <a:t>Justificación  del Proyecto</a:t>
            </a:r>
          </a:p>
          <a:p>
            <a:pPr lvl="1"/>
            <a:r>
              <a:rPr lang="es-PR" dirty="0"/>
              <a:t>¿Apoya de forma creíble el proyecto? ¿presenta datos cualitativos y cuantitativos, la naturaleza, del problema, el tamaño y  la amplitud de la necesidad a ser atendida?</a:t>
            </a:r>
          </a:p>
          <a:p>
            <a:r>
              <a:rPr lang="es-PR" dirty="0"/>
              <a:t>Estado de Situación </a:t>
            </a:r>
          </a:p>
          <a:p>
            <a:pPr lvl="1"/>
            <a:r>
              <a:rPr lang="es-PR" dirty="0"/>
              <a:t>¿Cuál es el problema ?</a:t>
            </a:r>
          </a:p>
          <a:p>
            <a:pPr lvl="1"/>
            <a:r>
              <a:rPr lang="es-PR" dirty="0"/>
              <a:t>¿Cómo sabes que es un problema?</a:t>
            </a:r>
          </a:p>
          <a:p>
            <a:pPr lvl="1"/>
            <a:r>
              <a:rPr lang="es-PR" dirty="0"/>
              <a:t>¿Es necesario atender el problema ?</a:t>
            </a:r>
          </a:p>
          <a:p>
            <a:pPr lvl="1"/>
            <a:r>
              <a:rPr lang="es-PR" dirty="0"/>
              <a:t>¿Por qué se tiene que atender ahora ?</a:t>
            </a:r>
          </a:p>
          <a:p>
            <a:pPr lvl="1"/>
            <a:r>
              <a:rPr lang="es-PR" dirty="0"/>
              <a:t>¿Existen datos para demostrar la necesidad?</a:t>
            </a:r>
          </a:p>
          <a:p>
            <a:endParaRPr lang="es-PR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188BC9-F755-265B-C401-D073DDC5F472}"/>
              </a:ext>
            </a:extLst>
          </p:cNvPr>
          <p:cNvSpPr txBox="1"/>
          <p:nvPr/>
        </p:nvSpPr>
        <p:spPr>
          <a:xfrm>
            <a:off x="7289639" y="3576558"/>
            <a:ext cx="4595678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PR" sz="2000" dirty="0">
                <a:solidFill>
                  <a:schemeClr val="bg1"/>
                </a:solidFill>
              </a:rPr>
              <a:t>Investigue oportunidades.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PR" sz="2000" dirty="0">
                <a:solidFill>
                  <a:schemeClr val="bg1"/>
                </a:solidFill>
              </a:rPr>
              <a:t>Describa su idea de forma simple y el problema que desea atender.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PR" sz="2000" dirty="0">
                <a:solidFill>
                  <a:schemeClr val="bg1"/>
                </a:solidFill>
              </a:rPr>
              <a:t>Describa su organización.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PR" sz="2000" dirty="0">
                <a:solidFill>
                  <a:schemeClr val="bg1"/>
                </a:solidFill>
              </a:rPr>
              <a:t>Presente viabilidad del proyecto, los recursos y el tiempo.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PR" sz="2000" dirty="0">
                <a:solidFill>
                  <a:schemeClr val="bg1"/>
                </a:solidFill>
              </a:rPr>
              <a:t>Explique el diseño del estudio  de forma simple, lógica y viable.</a:t>
            </a:r>
          </a:p>
        </p:txBody>
      </p:sp>
    </p:spTree>
    <p:extLst>
      <p:ext uri="{BB962C8B-B14F-4D97-AF65-F5344CB8AC3E}">
        <p14:creationId xmlns:p14="http://schemas.microsoft.com/office/powerpoint/2010/main" val="4404344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F68DC3-EA29-4968-8ABC-496187646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R" dirty="0"/>
              <a:t>GAP: Análisis de Brechas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56424F-C30A-430B-B4E9-F64BB8BA94B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s-PR" sz="2000" dirty="0"/>
              <a:t>Examina tu proceso actual. Empieza por hacerle al equipo estas preguntas básicas:
¿Qué estamos haciendo ahora?
¿Cómo lo hacemos?
¿Cuáles son los principales pasos del proceso?
¿Quiénes están involucrados?
¿Qué hacen?
¿Qué se hace bien?
¿Qué se podría hacer mejor?</a:t>
            </a:r>
            <a:endParaRPr lang="en-US" sz="20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9237D27-7F37-4EFD-838D-13B3B325DE77}"/>
              </a:ext>
            </a:extLst>
          </p:cNvPr>
          <p:cNvSpPr/>
          <p:nvPr/>
        </p:nvSpPr>
        <p:spPr>
          <a:xfrm>
            <a:off x="1097279" y="6148514"/>
            <a:ext cx="1219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R" b="1" dirty="0">
                <a:solidFill>
                  <a:schemeClr val="bg1"/>
                </a:solidFill>
                <a:latin typeface="__Noto_Sans_2e7f9a"/>
              </a:rPr>
              <a:t>Evaluación de necesidades : (1) información de antecedentes, (2) recopilación de datos y (3) conclusiones.</a:t>
            </a:r>
            <a:endParaRPr lang="es-PR" b="1" dirty="0">
              <a:solidFill>
                <a:schemeClr val="bg1"/>
              </a:solidFill>
            </a:endParaRP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8FF1864C-8CA2-4B5F-B68E-D1331EF4154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56964" y="2052319"/>
            <a:ext cx="5336832" cy="3561671"/>
          </a:xfrm>
          <a:prstGeom prst="rect">
            <a:avLst/>
          </a:prstGeom>
          <a:gradFill>
            <a:gsLst>
              <a:gs pos="40700">
                <a:srgbClr val="FADEBD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16809">
                <a:srgbClr val="FCEEDD"/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77CB20ED-EF32-46EF-BAF3-5281D194F176}"/>
              </a:ext>
            </a:extLst>
          </p:cNvPr>
          <p:cNvSpPr/>
          <p:nvPr/>
        </p:nvSpPr>
        <p:spPr>
          <a:xfrm>
            <a:off x="8287966" y="3599235"/>
            <a:ext cx="1031131" cy="105058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34761860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57CE8-1144-454B-B817-17F65942F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R" dirty="0"/>
              <a:t>SWOT o FODA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865E01-0D41-45A0-8333-8A72B40DC8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79" y="1845733"/>
            <a:ext cx="4937760" cy="4225457"/>
          </a:xfrm>
        </p:spPr>
        <p:txBody>
          <a:bodyPr>
            <a:noAutofit/>
          </a:bodyPr>
          <a:lstStyle/>
          <a:p>
            <a:r>
              <a:rPr lang="es-PR" sz="2000" dirty="0"/>
              <a:t>Un análisis FODA proporciona a los programas y organizaciones un mapa claro y fácil de leer de los factores internos y externos que pueden ayudar o perjudicar a un proyecto, al enumerar y organizar las fortalezas, debilidades, oportunidades y amenazas de un proyecto. </a:t>
            </a:r>
          </a:p>
          <a:p>
            <a:r>
              <a:rPr lang="es-PR" sz="2000" dirty="0"/>
              <a:t>El FODA puede mostrar claramente a un programa sus posibilidades de éxito, dados los factores ambientales presentes.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D9CE2F3-E435-4396-AB47-EBB493BE988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781800" y="1845734"/>
            <a:ext cx="4373880" cy="4384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9911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E77D00-472A-F293-8003-3670DA8B9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R" dirty="0"/>
              <a:t>3. Redactar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1D4DACD-7B86-CAC4-9899-F7F758CDEF0D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94360" y="2438400"/>
            <a:ext cx="4490827" cy="3835595"/>
          </a:xfrm>
        </p:spPr>
        <p:txBody>
          <a:bodyPr>
            <a:normAutofit/>
          </a:bodyPr>
          <a:lstStyle/>
          <a:p>
            <a:r>
              <a:rPr lang="es-PR" sz="2800" dirty="0"/>
              <a:t>Use lenguaje claro y conciso. 
Use los datos y las pruebas eficazmente. 
Coteje los criterios de evaluación.
Adapte las propuestas a  los financiadores específicos.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BB71F008-D281-B6D0-E313-264E5496CF73}"/>
              </a:ext>
            </a:extLst>
          </p:cNvPr>
          <p:cNvGraphicFramePr>
            <a:graphicFrameLocks noGrp="1"/>
          </p:cNvGraphicFramePr>
          <p:nvPr>
            <p:ph sz="quarter" idx="16"/>
            <p:extLst>
              <p:ext uri="{D42A27DB-BD31-4B8C-83A1-F6EECF244321}">
                <p14:modId xmlns:p14="http://schemas.microsoft.com/office/powerpoint/2010/main" val="3496593933"/>
              </p:ext>
            </p:extLst>
          </p:nvPr>
        </p:nvGraphicFramePr>
        <p:xfrm>
          <a:off x="4890242" y="1625795"/>
          <a:ext cx="5893871" cy="49540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193372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9ADE69-B3D9-BE9C-531D-B51E0DB41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R" dirty="0"/>
              <a:t>Secciones de la Propuesta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6ED6ED-C85D-9A47-DDC1-3F3051D7ED4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94360" y="2444296"/>
            <a:ext cx="4490827" cy="3597470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PR" sz="2800" b="1" dirty="0"/>
              <a:t>Carta de Presentación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PR" sz="2800" b="1" dirty="0"/>
              <a:t>Resumen Ejecutivo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PR" sz="2800" b="1" dirty="0"/>
              <a:t>Introducción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PR" sz="2800" b="1" dirty="0"/>
              <a:t>Trasfondo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PR" sz="2800" b="1" dirty="0"/>
              <a:t>Objetivos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PR" sz="2800" b="1" dirty="0"/>
              <a:t>Metodología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5220144-898F-6DE8-BA1A-9A43C69A570A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881898" y="2444296"/>
            <a:ext cx="4490827" cy="3597470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PR" sz="2800" b="1" dirty="0"/>
              <a:t>Plan de Trabajo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PR" sz="2800" b="1" dirty="0"/>
              <a:t>Presupuesto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PR" sz="2800" b="1" dirty="0"/>
              <a:t>Evaluación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PR" sz="2800" b="1" dirty="0"/>
              <a:t>Sostenibilidad y Continuidad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PR" sz="2800" b="1" dirty="0"/>
              <a:t>Conclusiones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PR" sz="2800" b="1" dirty="0"/>
              <a:t>Anejos</a:t>
            </a:r>
          </a:p>
        </p:txBody>
      </p:sp>
    </p:spTree>
    <p:extLst>
      <p:ext uri="{BB962C8B-B14F-4D97-AF65-F5344CB8AC3E}">
        <p14:creationId xmlns:p14="http://schemas.microsoft.com/office/powerpoint/2010/main" val="7860241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3784E0-0301-449E-8C72-AA3E812F8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R" dirty="0"/>
              <a:t>Carta de Presentación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3F3D4AE-9238-489E-881C-834245B57B5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866490" y="1901864"/>
            <a:ext cx="8601610" cy="4283180"/>
          </a:xfrm>
        </p:spPr>
        <p:txBody>
          <a:bodyPr>
            <a:no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es-PR" dirty="0"/>
              <a:t>Declaración de apertura al cliente.  Agradece oportunidad de presentar formalmente  tu empresa.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PR" dirty="0"/>
              <a:t>Resumen del mercado y las condiciones económicas en las que opera su empresa.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PR" dirty="0"/>
              <a:t>Ofrece el detalle para que el cliente pueda ponerse en contacto con usted en el momento de la aprobación.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PR" dirty="0"/>
              <a:t>Resumen ejecutivo : Breve historia de su negocio: tiempo en el mercado, los productos y servicios que ofrece.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PR" dirty="0"/>
              <a:t>Hoja de ruta: Cómo su empresa ha ayudado a los clientes con el mismo problema comercial que su posible cliente. Una declaración de misión siempre es útil para establecer el tono de la propuesta para tu cliente.</a:t>
            </a:r>
          </a:p>
          <a:p>
            <a:endParaRPr lang="es-PR" dirty="0"/>
          </a:p>
        </p:txBody>
      </p:sp>
    </p:spTree>
    <p:extLst>
      <p:ext uri="{BB962C8B-B14F-4D97-AF65-F5344CB8AC3E}">
        <p14:creationId xmlns:p14="http://schemas.microsoft.com/office/powerpoint/2010/main" val="21004708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A0A77C-84F6-4634-8032-9B0781815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R" dirty="0"/>
              <a:t>Resumen Ejecutivo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627FF1-28C8-485C-AD8A-8C5B2FB2AEF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fontAlgn="auto">
              <a:buNone/>
            </a:pPr>
            <a:r>
              <a:rPr lang="es-PR" dirty="0"/>
              <a:t>1. Introducción</a:t>
            </a:r>
          </a:p>
          <a:p>
            <a:pPr lvl="1">
              <a:buFontTx/>
              <a:buChar char="-"/>
            </a:pPr>
            <a:r>
              <a:rPr lang="es-PR" dirty="0"/>
              <a:t>¿De qué se trata el proyecto</a:t>
            </a:r>
          </a:p>
          <a:p>
            <a:pPr lvl="1">
              <a:buFontTx/>
              <a:buChar char="-"/>
            </a:pPr>
            <a:r>
              <a:rPr lang="es-PR" dirty="0"/>
              <a:t>¿Por qué se debe conocer? </a:t>
            </a:r>
          </a:p>
          <a:p>
            <a:pPr marL="0" indent="0">
              <a:buNone/>
            </a:pPr>
            <a:r>
              <a:rPr lang="es-PR" dirty="0"/>
              <a:t>2. Problema que planea resolver. Descripción  de su proyecto, incluyendo metas y objetivos. </a:t>
            </a:r>
          </a:p>
          <a:p>
            <a:pPr marL="0" indent="0">
              <a:buNone/>
            </a:pPr>
            <a:r>
              <a:rPr lang="es-PR" dirty="0"/>
              <a:t>3. Solución que plantea para atender ese problema.</a:t>
            </a:r>
          </a:p>
          <a:p>
            <a:pPr marL="0" indent="0" fontAlgn="auto">
              <a:buNone/>
            </a:pPr>
            <a:r>
              <a:rPr lang="es-PR" dirty="0"/>
              <a:t>4. Impacto y beneficios que tendrá el proyecto .</a:t>
            </a:r>
          </a:p>
          <a:p>
            <a:pPr marL="0" indent="0" fontAlgn="auto">
              <a:buNone/>
            </a:pPr>
            <a:r>
              <a:rPr lang="es-PR" dirty="0"/>
              <a:t>5. Información  a cerca de su organización </a:t>
            </a:r>
          </a:p>
          <a:p>
            <a:pPr marL="0" indent="0" fontAlgn="auto">
              <a:buNone/>
            </a:pPr>
            <a:r>
              <a:rPr lang="es-PR" dirty="0"/>
              <a:t>6. Cuanto dinero esta  pidiendo.</a:t>
            </a:r>
          </a:p>
          <a:p>
            <a:pPr marL="0" indent="0">
              <a:buNone/>
            </a:pPr>
            <a:endParaRPr lang="es-PR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E23648F-0A95-435C-8293-2153F8EF83D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11320" r="10311" b="19661"/>
          <a:stretch/>
        </p:blipFill>
        <p:spPr>
          <a:xfrm>
            <a:off x="6267652" y="1980823"/>
            <a:ext cx="5286376" cy="3888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5292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30BF65-C84B-45C3-72CA-AFDA68851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189572"/>
            <a:ext cx="6787747" cy="1593507"/>
          </a:xfrm>
        </p:spPr>
        <p:txBody>
          <a:bodyPr rtlCol="0"/>
          <a:lstStyle>
            <a:defPPr>
              <a:defRPr lang="es-ES"/>
            </a:defPPr>
          </a:lstStyle>
          <a:p>
            <a:pPr rtl="0"/>
            <a:r>
              <a:rPr lang="es-ES" dirty="0"/>
              <a:t>Agenda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B8EBC2C-6DD7-5003-38EB-40753046FE8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988032" y="2779397"/>
            <a:ext cx="6788150" cy="3709987"/>
          </a:xfrm>
        </p:spPr>
        <p:txBody>
          <a:bodyPr tIns="457200" rtlCol="0">
            <a:normAutofit fontScale="92500" lnSpcReduction="20000"/>
          </a:bodyPr>
          <a:lstStyle>
            <a:defPPr>
              <a:defRPr lang="es-ES"/>
            </a:defPPr>
          </a:lstStyle>
          <a:p>
            <a:r>
              <a:rPr lang="es-ES" dirty="0"/>
              <a:t>Saludos</a:t>
            </a:r>
          </a:p>
          <a:p>
            <a:r>
              <a:rPr lang="es-ES" dirty="0"/>
              <a:t>Experiencia Previa</a:t>
            </a:r>
          </a:p>
          <a:p>
            <a:r>
              <a:rPr lang="es-ES" dirty="0"/>
              <a:t>Propuestas, Subvenciones  y Proyectos</a:t>
            </a:r>
          </a:p>
          <a:p>
            <a:r>
              <a:rPr lang="es-ES" dirty="0"/>
              <a:t>Redacción de Propuestas: </a:t>
            </a:r>
          </a:p>
          <a:p>
            <a:pPr lvl="1"/>
            <a:r>
              <a:rPr lang="es-ES" dirty="0"/>
              <a:t>Planificar</a:t>
            </a:r>
          </a:p>
          <a:p>
            <a:pPr lvl="1"/>
            <a:r>
              <a:rPr lang="es-ES" dirty="0"/>
              <a:t>Investigar</a:t>
            </a:r>
          </a:p>
          <a:p>
            <a:pPr lvl="1"/>
            <a:r>
              <a:rPr lang="es-ES" dirty="0"/>
              <a:t>Redactar</a:t>
            </a:r>
          </a:p>
          <a:p>
            <a:pPr lvl="1"/>
            <a:r>
              <a:rPr lang="es-ES" dirty="0"/>
              <a:t>Ofrecer Seguimiento</a:t>
            </a:r>
          </a:p>
          <a:p>
            <a:r>
              <a:rPr lang="es-ES" dirty="0"/>
              <a:t>Preguntas</a:t>
            </a:r>
          </a:p>
          <a:p>
            <a:pPr rtl="0"/>
            <a:endParaRPr lang="es-E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577234-B654-D4B3-A489-87C60CC195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301" y="3242536"/>
            <a:ext cx="3246848" cy="3246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6857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EFBFCB-368C-4880-BD4D-1C99E5E0F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R" dirty="0"/>
              <a:t>Narrativo</a:t>
            </a:r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D098FA66-3046-4603-B2BB-DFEFF7C4DD1E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493082714"/>
              </p:ext>
            </p:extLst>
          </p:nvPr>
        </p:nvGraphicFramePr>
        <p:xfrm>
          <a:off x="9550617" y="779325"/>
          <a:ext cx="2249035" cy="58320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EE11D25B-C65F-4853-ADDD-3695E2CC7B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23740" y="1737360"/>
            <a:ext cx="8970848" cy="4682895"/>
          </a:xfrm>
        </p:spPr>
        <p:txBody>
          <a:bodyPr>
            <a:noAutofit/>
          </a:bodyPr>
          <a:lstStyle/>
          <a:p>
            <a:r>
              <a:rPr lang="es-PR" sz="2000" b="1" dirty="0"/>
              <a:t>Resumir</a:t>
            </a:r>
            <a:r>
              <a:rPr lang="es-PR" sz="2000" dirty="0"/>
              <a:t>: explicación lo que el proyecto pretende lograr. </a:t>
            </a:r>
          </a:p>
          <a:p>
            <a:r>
              <a:rPr lang="es-PR" sz="2000" b="1" dirty="0"/>
              <a:t>Definir</a:t>
            </a:r>
            <a:r>
              <a:rPr lang="es-PR" sz="2000" dirty="0"/>
              <a:t>: describa el problema u oportunidad y cómo el proyecto lo abordará.</a:t>
            </a:r>
          </a:p>
          <a:p>
            <a:r>
              <a:rPr lang="es-PR" sz="2000" b="1" dirty="0"/>
              <a:t>Establecer metas</a:t>
            </a:r>
            <a:r>
              <a:rPr lang="es-PR" sz="2000" dirty="0"/>
              <a:t>: redacte los objetivos SMART.</a:t>
            </a:r>
          </a:p>
          <a:p>
            <a:r>
              <a:rPr lang="es-PR" sz="2000" b="1" dirty="0"/>
              <a:t>Metodología</a:t>
            </a:r>
            <a:r>
              <a:rPr lang="es-PR" sz="2000" dirty="0"/>
              <a:t>: explique cómo. </a:t>
            </a:r>
          </a:p>
          <a:p>
            <a:r>
              <a:rPr lang="es-PR" sz="2000" b="1" dirty="0"/>
              <a:t>Medida</a:t>
            </a:r>
            <a:r>
              <a:rPr lang="es-PR" sz="2000" dirty="0"/>
              <a:t>: ¿Cómo medirá el éxito y evaluará el proyecto?</a:t>
            </a:r>
          </a:p>
          <a:p>
            <a:r>
              <a:rPr lang="es-PR" sz="2000" b="1" dirty="0"/>
              <a:t>Cronograma</a:t>
            </a:r>
            <a:r>
              <a:rPr lang="es-PR" sz="2000" dirty="0"/>
              <a:t>: incluya fases e hitos del proyecto. </a:t>
            </a:r>
          </a:p>
          <a:p>
            <a:r>
              <a:rPr lang="es-PR" sz="2000" b="1" dirty="0"/>
              <a:t>Presupuesto</a:t>
            </a:r>
            <a:r>
              <a:rPr lang="es-PR" sz="2000" dirty="0"/>
              <a:t>: incluya el costo total estimado del proyecto y cuánto ha presupuestado. </a:t>
            </a:r>
          </a:p>
          <a:p>
            <a:r>
              <a:rPr lang="es-PR" sz="2000" b="1" dirty="0"/>
              <a:t>Obtenga comentarios</a:t>
            </a:r>
            <a:r>
              <a:rPr lang="es-PR" sz="2000" dirty="0"/>
              <a:t>: para tener una idea de la claridad con la que ha comunicado la visión.</a:t>
            </a:r>
          </a:p>
          <a:p>
            <a:r>
              <a:rPr lang="es-PR" sz="2000" b="1" dirty="0"/>
              <a:t>Revisión</a:t>
            </a:r>
            <a:r>
              <a:rPr lang="es-PR" sz="2000" dirty="0"/>
              <a:t>:  añada detalles que sean significativos para el proyecto.</a:t>
            </a:r>
          </a:p>
          <a:p>
            <a:r>
              <a:rPr lang="es-PR" sz="2000" b="1" dirty="0"/>
              <a:t>Actualizar</a:t>
            </a:r>
            <a:r>
              <a:rPr lang="es-PR" sz="2000" dirty="0"/>
              <a:t>: actualizar y revisar el documento a medida que avanza.</a:t>
            </a:r>
          </a:p>
        </p:txBody>
      </p:sp>
    </p:spTree>
    <p:extLst>
      <p:ext uri="{BB962C8B-B14F-4D97-AF65-F5344CB8AC3E}">
        <p14:creationId xmlns:p14="http://schemas.microsoft.com/office/powerpoint/2010/main" val="9010285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F1C22B5-1195-5D51-0683-27215C15E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R" dirty="0"/>
              <a:t>Plan de Trabajo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E3BB67A9-B2BC-4786-6A08-3900BA41625C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238427059"/>
              </p:ext>
            </p:extLst>
          </p:nvPr>
        </p:nvGraphicFramePr>
        <p:xfrm>
          <a:off x="593724" y="3226526"/>
          <a:ext cx="11293476" cy="3441901"/>
        </p:xfrm>
        <a:graphic>
          <a:graphicData uri="http://schemas.openxmlformats.org/drawingml/2006/table">
            <a:tbl>
              <a:tblPr firstRow="1" firstCol="1" bandRow="1">
                <a:tableStyleId>{8A107856-5554-42FB-B03E-39F5DBC370BA}</a:tableStyleId>
              </a:tblPr>
              <a:tblGrid>
                <a:gridCol w="4526426">
                  <a:extLst>
                    <a:ext uri="{9D8B030D-6E8A-4147-A177-3AD203B41FA5}">
                      <a16:colId xmlns:a16="http://schemas.microsoft.com/office/drawing/2014/main" val="1832482986"/>
                    </a:ext>
                  </a:extLst>
                </a:gridCol>
                <a:gridCol w="3388043">
                  <a:extLst>
                    <a:ext uri="{9D8B030D-6E8A-4147-A177-3AD203B41FA5}">
                      <a16:colId xmlns:a16="http://schemas.microsoft.com/office/drawing/2014/main" val="581132631"/>
                    </a:ext>
                  </a:extLst>
                </a:gridCol>
                <a:gridCol w="3379007">
                  <a:extLst>
                    <a:ext uri="{9D8B030D-6E8A-4147-A177-3AD203B41FA5}">
                      <a16:colId xmlns:a16="http://schemas.microsoft.com/office/drawing/2014/main" val="601852850"/>
                    </a:ext>
                  </a:extLst>
                </a:gridCol>
              </a:tblGrid>
              <a:tr h="45818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highlight>
                            <a:srgbClr val="E7E6E6"/>
                          </a:highlight>
                        </a:rPr>
                        <a:t>Activities</a:t>
                      </a:r>
                      <a:endParaRPr lang="es-PR" sz="2000">
                        <a:effectLst/>
                        <a:highlight>
                          <a:srgbClr val="E7E6E6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24" marR="31969" marT="25741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highlight>
                            <a:srgbClr val="E7E6E6"/>
                          </a:highlight>
                        </a:rPr>
                        <a:t>Responsible Parties</a:t>
                      </a:r>
                      <a:endParaRPr lang="es-PR" sz="2000">
                        <a:effectLst/>
                        <a:highlight>
                          <a:srgbClr val="E7E6E6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24" marR="31969" marT="25741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highlight>
                            <a:srgbClr val="E7E6E6"/>
                          </a:highlight>
                        </a:rPr>
                        <a:t>Timeframe</a:t>
                      </a:r>
                      <a:endParaRPr lang="es-PR" sz="2000">
                        <a:effectLst/>
                        <a:highlight>
                          <a:srgbClr val="E7E6E6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24" marR="31969" marT="25741" marB="0" anchor="ctr"/>
                </a:tc>
                <a:extLst>
                  <a:ext uri="{0D108BD9-81ED-4DB2-BD59-A6C34878D82A}">
                    <a16:rowId xmlns:a16="http://schemas.microsoft.com/office/drawing/2014/main" val="3464828416"/>
                  </a:ext>
                </a:extLst>
              </a:tr>
              <a:tr h="458184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highlight>
                            <a:srgbClr val="FBE4D5"/>
                          </a:highlight>
                        </a:rPr>
                        <a:t>1. PRE-WORK: PLAN AND DEVELOPMENT</a:t>
                      </a:r>
                      <a:endParaRPr lang="es-PR" sz="2000" dirty="0">
                        <a:effectLst/>
                        <a:highlight>
                          <a:srgbClr val="FBE4D5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24" marR="31969" marT="25741" marB="0" anchor="ctr"/>
                </a:tc>
                <a:tc hMerge="1">
                  <a:txBody>
                    <a:bodyPr/>
                    <a:lstStyle/>
                    <a:p>
                      <a:endParaRPr lang="es-P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4679794"/>
                  </a:ext>
                </a:extLst>
              </a:tr>
              <a:tr h="105851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1.1 Create initial project plan </a:t>
                      </a:r>
                      <a:endParaRPr lang="es-P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24" marR="31969" marT="25741" marB="0" anchor="ctr"/>
                </a:tc>
                <a:tc>
                  <a:txBody>
                    <a:bodyPr/>
                    <a:lstStyle/>
                    <a:p>
                      <a:pPr marL="5715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Project Planning Team </a:t>
                      </a:r>
                      <a:endParaRPr lang="es-P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24" marR="31969" marT="25741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Preproposal Submission </a:t>
                      </a:r>
                      <a:endParaRPr lang="es-P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24" marR="31969" marT="25741" marB="0" anchor="ctr"/>
                </a:tc>
                <a:extLst>
                  <a:ext uri="{0D108BD9-81ED-4DB2-BD59-A6C34878D82A}">
                    <a16:rowId xmlns:a16="http://schemas.microsoft.com/office/drawing/2014/main" val="1717100647"/>
                  </a:ext>
                </a:extLst>
              </a:tr>
              <a:tr h="146701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I.2  Identify and recruit participating end-user site base on rurality, economic need, and viability of localized implementation.  </a:t>
                      </a:r>
                      <a:endParaRPr lang="es-P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24" marR="31969" marT="25741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Project Planning Team </a:t>
                      </a:r>
                      <a:endParaRPr lang="es-P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24" marR="31969" marT="25741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Preproposal Submission </a:t>
                      </a:r>
                      <a:endParaRPr lang="es-P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24" marR="31969" marT="25741" marB="0" anchor="ctr"/>
                </a:tc>
                <a:extLst>
                  <a:ext uri="{0D108BD9-81ED-4DB2-BD59-A6C34878D82A}">
                    <a16:rowId xmlns:a16="http://schemas.microsoft.com/office/drawing/2014/main" val="15127605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16168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79AE18-4CA1-4AC0-985A-EE637B4E3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R" dirty="0"/>
              <a:t>Plan de Evaluación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66D8BC3-0CE0-804E-1D39-BA98214C605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31965" y="1478818"/>
            <a:ext cx="10800805" cy="3008273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PR" sz="2400" dirty="0">
                <a:solidFill>
                  <a:srgbClr val="370E00"/>
                </a:solidFill>
                <a:latin typeface="Google Sans"/>
              </a:rPr>
              <a:t>Definir claramente los objetivos del proyecto y los resultados previstos
Crear metas y objetivos específicos, medibles, alcanzables, relevantes y basados en el tiempo (SMART)
Elegir los métodos de evaluación adecuados para medir los resultados identificados
Utilizar métodos cuantitativos como encuestas y análisis de datos, así como métodos cualitativos como entrevistas y grupos focales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PR" sz="2400" dirty="0"/>
          </a:p>
        </p:txBody>
      </p:sp>
    </p:spTree>
    <p:extLst>
      <p:ext uri="{BB962C8B-B14F-4D97-AF65-F5344CB8AC3E}">
        <p14:creationId xmlns:p14="http://schemas.microsoft.com/office/powerpoint/2010/main" val="16990006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51DF8F2-02C6-DFC9-ADB7-69902F6D18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7870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8422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065DE-C6DB-B62E-E66F-1FF14F758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R" dirty="0"/>
              <a:t>Redactar: Presupuesto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300CB1-ECE2-AA97-1FD5-E81495D9D53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PR" dirty="0"/>
              <a:t>Comprensión de los componentes del presupuesto </a:t>
            </a:r>
          </a:p>
          <a:p>
            <a:pPr lvl="1"/>
            <a:r>
              <a:rPr lang="es-PR" dirty="0"/>
              <a:t>Costos Aplicables o Permitidos</a:t>
            </a:r>
          </a:p>
          <a:p>
            <a:pPr lvl="1"/>
            <a:r>
              <a:rPr lang="es-PR" dirty="0"/>
              <a:t>Costos No permitidos</a:t>
            </a:r>
          </a:p>
          <a:p>
            <a:pPr lvl="1"/>
            <a:r>
              <a:rPr lang="es-PR" dirty="0"/>
              <a:t>Costos Directos</a:t>
            </a:r>
          </a:p>
          <a:p>
            <a:r>
              <a:rPr lang="es-PR" dirty="0"/>
              <a:t>Desarrollo de la narrativa presupuestaria 
Costos justificativos 
Garantizar presupuestos realistas y viables</a:t>
            </a:r>
          </a:p>
          <a:p>
            <a:endParaRPr lang="es-PR" dirty="0"/>
          </a:p>
        </p:txBody>
      </p:sp>
    </p:spTree>
    <p:extLst>
      <p:ext uri="{BB962C8B-B14F-4D97-AF65-F5344CB8AC3E}">
        <p14:creationId xmlns:p14="http://schemas.microsoft.com/office/powerpoint/2010/main" val="8895041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8F47E9-A065-446A-88F2-F30632766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R" dirty="0"/>
              <a:t>Presupuesto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4373ADB1-C020-42F2-B5F2-0242E4A155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6963" y="2004101"/>
            <a:ext cx="4938712" cy="4017320"/>
          </a:xfrm>
        </p:spPr>
        <p:txBody>
          <a:bodyPr>
            <a:normAutofit/>
          </a:bodyPr>
          <a:lstStyle/>
          <a:p>
            <a:r>
              <a:rPr lang="es-PR" sz="2800" dirty="0"/>
              <a:t>El presupuesto es un documento o informe que detalla el costo que tendrá un servicio en caso de realizarse. </a:t>
            </a:r>
          </a:p>
          <a:p>
            <a:r>
              <a:rPr lang="es-PR" sz="2800" dirty="0"/>
              <a:t>El presupuesto, se debe atener a él y no puede cambiarlo si el cliente acepta el servicio.</a:t>
            </a:r>
          </a:p>
          <a:p>
            <a:r>
              <a:rPr lang="es-PR" dirty="0"/>
              <a:t>Se monitorea diario .</a:t>
            </a:r>
            <a:endParaRPr lang="es-PR" sz="2800" dirty="0"/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340BF0FB-23A1-422E-BA1A-3AE0753418A9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55486394"/>
              </p:ext>
            </p:extLst>
          </p:nvPr>
        </p:nvGraphicFramePr>
        <p:xfrm>
          <a:off x="6096000" y="1737360"/>
          <a:ext cx="5969726" cy="48340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55050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F09A8-89C9-F76D-F63E-C94DCF20E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R" dirty="0"/>
              <a:t>4. Seguimiento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67EE4B8C-4144-37F3-CEE9-8281AD70481E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l="3375" t="10418" r="8741"/>
          <a:stretch/>
        </p:blipFill>
        <p:spPr>
          <a:xfrm>
            <a:off x="3004457" y="1691640"/>
            <a:ext cx="8843554" cy="4584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2628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DF0DB-F5FA-4842-8323-E90D965AA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R" dirty="0"/>
              <a:t>Indicadores de Seguimiento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1A82F6-4F25-4309-9A73-1B5184C9E5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6154859" cy="4476689"/>
          </a:xfrm>
        </p:spPr>
        <p:txBody>
          <a:bodyPr>
            <a:noAutofit/>
          </a:bodyPr>
          <a:lstStyle/>
          <a:p>
            <a:r>
              <a:rPr lang="es-PR" sz="2000" b="1" dirty="0"/>
              <a:t>SATISFACCION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PR" sz="2000" dirty="0"/>
              <a:t>Mayor exactitud de la información recibida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PR" sz="2000" dirty="0"/>
              <a:t>Mayor frecuencia con que se recibe la información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PR" sz="2000" dirty="0"/>
              <a:t>Mayor rapidez en el tratamiento de la información y en la elaboración de informes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PR" sz="2000" dirty="0"/>
              <a:t>Formato y presentación de la información más atractivos</a:t>
            </a:r>
          </a:p>
          <a:p>
            <a:r>
              <a:rPr lang="es-PR" sz="2000" b="1" dirty="0"/>
              <a:t>TAREAS COMPLETADAS,  RESULTADOS E IMPACTO</a:t>
            </a:r>
            <a:endParaRPr lang="es-PR" sz="2000" dirty="0"/>
          </a:p>
          <a:p>
            <a:pPr>
              <a:buFont typeface="Wingdings" panose="05000000000000000000" pitchFamily="2" charset="2"/>
              <a:buChar char="q"/>
            </a:pPr>
            <a:r>
              <a:rPr lang="es-PR" sz="2000" dirty="0"/>
              <a:t>Grado de finalización satisfactoria de las tareas y resultados enumerados en el plan de trabajo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PR" sz="2000" dirty="0"/>
              <a:t>Otros efectos directos e indirectos derivados del proyecto</a:t>
            </a:r>
          </a:p>
        </p:txBody>
      </p:sp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06772CE6-2493-4744-99C0-61BDA4331B15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836271061"/>
              </p:ext>
            </p:extLst>
          </p:nvPr>
        </p:nvGraphicFramePr>
        <p:xfrm>
          <a:off x="7494588" y="1846263"/>
          <a:ext cx="4052978" cy="4841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560234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80BF3-0B32-0E05-CA44-079D84343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R" dirty="0"/>
              <a:t>Revisión y Presentación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AC4DDE-12B5-626A-698D-F8127A24A5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061" t="24090" r="5529" b="8444"/>
          <a:stretch/>
        </p:blipFill>
        <p:spPr>
          <a:xfrm>
            <a:off x="377372" y="2349863"/>
            <a:ext cx="11594668" cy="4152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4614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B423E8C-1B6B-AAD6-093E-0008EC153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201706"/>
            <a:ext cx="9778365" cy="1494596"/>
          </a:xfrm>
        </p:spPr>
        <p:txBody>
          <a:bodyPr/>
          <a:lstStyle/>
          <a:p>
            <a:r>
              <a:rPr lang="es-PR" dirty="0"/>
              <a:t>4. Recomendaciones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5346975-32B3-AE42-A116-03011257F1E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94360" y="2300006"/>
            <a:ext cx="4490827" cy="4356288"/>
          </a:xfrm>
        </p:spPr>
        <p:txBody>
          <a:bodyPr anchor="ctr">
            <a:noAutofit/>
          </a:bodyPr>
          <a:lstStyle/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PR" dirty="0"/>
              <a:t>Prepare la aplicación </a:t>
            </a:r>
            <a:r>
              <a:rPr lang="es-PR" b="1" dirty="0"/>
              <a:t>a tiempo</a:t>
            </a:r>
            <a:r>
              <a:rPr lang="es-PR" dirty="0"/>
              <a:t>.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PR" dirty="0"/>
              <a:t>Siga las instrucciones .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PR" dirty="0"/>
              <a:t>Mantenga en mente su audiencia.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PR" dirty="0"/>
              <a:t>Sea corto, preciso y claro.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PR" dirty="0"/>
              <a:t>Organice y siga un orden lógico.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PR" dirty="0"/>
              <a:t>Evidencie su solidez y capacidad financiera.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PR" dirty="0"/>
              <a:t>Atienda los detalles técnicos.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PR" dirty="0"/>
              <a:t>Coloque anejos correctamente. 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PR" dirty="0"/>
              <a:t>Revise el documento antes de  someterlo.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PR" dirty="0"/>
              <a:t>Someta toda la información de una sola  vez.</a:t>
            </a:r>
          </a:p>
          <a:p>
            <a:pPr>
              <a:lnSpc>
                <a:spcPct val="50000"/>
              </a:lnSpc>
              <a:spcBef>
                <a:spcPts val="0"/>
              </a:spcBef>
            </a:pPr>
            <a:endParaRPr lang="es-PR" dirty="0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3956CB34-4265-7DED-A98A-0239E728564F}"/>
              </a:ext>
            </a:extLst>
          </p:cNvPr>
          <p:cNvGraphicFramePr>
            <a:graphicFrameLocks noGrp="1"/>
          </p:cNvGraphicFramePr>
          <p:nvPr>
            <p:ph sz="quarter" idx="16"/>
            <p:extLst>
              <p:ext uri="{D42A27DB-BD31-4B8C-83A1-F6EECF244321}">
                <p14:modId xmlns:p14="http://schemas.microsoft.com/office/powerpoint/2010/main" val="4016569344"/>
              </p:ext>
            </p:extLst>
          </p:nvPr>
        </p:nvGraphicFramePr>
        <p:xfrm>
          <a:off x="4709860" y="1809318"/>
          <a:ext cx="6887780" cy="49599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798266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644CA-702B-CCB0-F12E-6FE47F56C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R" dirty="0"/>
              <a:t>EXPERIENCIA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5697365-E6B4-9A03-7558-E357F59C09C1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594360" y="2468126"/>
            <a:ext cx="6191535" cy="412356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BDEE173-0613-8D24-C84A-6C98E0DF90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5829" y="3340396"/>
            <a:ext cx="3251292" cy="325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2570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6EC14-9DB0-C588-9F18-876D26334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R" dirty="0"/>
              <a:t>Estrategias Post Entrega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7FBDEA-88FD-0A30-2AF7-B8DB3DA1C89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PR" dirty="0"/>
              <a:t>Comunicación con los financiadores después de someter la propuesta.
Gestión de rechazos y revisiones .
Aprender de la retroalimentación y la evaluación 
Estrategias para la gestión de subvenciones y la presentación de informes.</a:t>
            </a:r>
          </a:p>
          <a:p>
            <a:endParaRPr lang="es-PR" dirty="0"/>
          </a:p>
        </p:txBody>
      </p:sp>
    </p:spTree>
    <p:extLst>
      <p:ext uri="{BB962C8B-B14F-4D97-AF65-F5344CB8AC3E}">
        <p14:creationId xmlns:p14="http://schemas.microsoft.com/office/powerpoint/2010/main" val="5517550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99E38-06DF-507E-78D0-6D71689E3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724" y="0"/>
            <a:ext cx="11598275" cy="1593507"/>
          </a:xfrm>
        </p:spPr>
        <p:txBody>
          <a:bodyPr/>
          <a:lstStyle/>
          <a:p>
            <a:r>
              <a:rPr lang="es-PR" dirty="0"/>
              <a:t>Propuestas, Subvenciones y Proyectos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65FD31F-3B24-FCD4-F459-3DF47A290B8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3725" y="2341478"/>
            <a:ext cx="11235418" cy="2896008"/>
          </a:xfrm>
        </p:spPr>
        <p:txBody>
          <a:bodyPr>
            <a:noAutofit/>
          </a:bodyPr>
          <a:lstStyle/>
          <a:p>
            <a:r>
              <a:rPr lang="es-PR" sz="2000" dirty="0"/>
              <a:t>¿Qué supone la redacción de subvenciones? </a:t>
            </a:r>
          </a:p>
          <a:p>
            <a:pPr lvl="1"/>
            <a:r>
              <a:rPr lang="es-PR" dirty="0"/>
              <a:t>Preparar y presentar propuestas para obtener financiación de organizaciones o fundaciones. Para ello es necesario investigar el tema y los intereses de los organismos financiadores.</a:t>
            </a:r>
          </a:p>
          <a:p>
            <a:r>
              <a:rPr lang="es-PR" sz="2000" dirty="0"/>
              <a:t>Importancia de las subvenciones para las organizaciones </a:t>
            </a:r>
          </a:p>
          <a:p>
            <a:pPr lvl="1"/>
            <a:r>
              <a:rPr lang="es-PR" dirty="0"/>
              <a:t>Ayudas económicas que reciben personas o grupos de personas de un organismo público o privado  cuyo objetivo es ayudar a llevar a cabo una actividad que requiere una inversión alta o a la que la persona en cuestión no podría hacer frente en solitario.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5283E5-658B-1919-F8DD-E3FF2F88C03E}"/>
              </a:ext>
            </a:extLst>
          </p:cNvPr>
          <p:cNvSpPr txBox="1"/>
          <p:nvPr/>
        </p:nvSpPr>
        <p:spPr>
          <a:xfrm>
            <a:off x="439612" y="5339126"/>
            <a:ext cx="1154364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PR" i="1" dirty="0">
                <a:solidFill>
                  <a:schemeClr val="accent5">
                    <a:lumMod val="75000"/>
                  </a:schemeClr>
                </a:solidFill>
                <a:latin typeface="Google Sans"/>
              </a:rPr>
              <a:t>Una </a:t>
            </a:r>
            <a:r>
              <a:rPr lang="es-PR" b="1" i="1" dirty="0">
                <a:solidFill>
                  <a:schemeClr val="accent5">
                    <a:lumMod val="75000"/>
                  </a:schemeClr>
                </a:solidFill>
                <a:latin typeface="Google Sans"/>
              </a:rPr>
              <a:t>propuesta de investigación</a:t>
            </a:r>
            <a:r>
              <a:rPr lang="es-PR" i="1" dirty="0">
                <a:solidFill>
                  <a:schemeClr val="accent5">
                    <a:lumMod val="75000"/>
                  </a:schemeClr>
                </a:solidFill>
                <a:latin typeface="Google Sans"/>
              </a:rPr>
              <a:t> es una declaración de intención, relacionada a una pregunta de investigación. </a:t>
            </a:r>
          </a:p>
          <a:p>
            <a:pPr algn="ctr"/>
            <a:r>
              <a:rPr lang="es-PR" i="1" dirty="0">
                <a:solidFill>
                  <a:schemeClr val="accent5">
                    <a:lumMod val="75000"/>
                  </a:schemeClr>
                </a:solidFill>
                <a:latin typeface="Google Sans"/>
              </a:rPr>
              <a:t>Una </a:t>
            </a:r>
            <a:r>
              <a:rPr lang="es-PR" b="1" i="1" dirty="0">
                <a:solidFill>
                  <a:schemeClr val="accent5">
                    <a:lumMod val="75000"/>
                  </a:schemeClr>
                </a:solidFill>
                <a:latin typeface="Google Sans"/>
              </a:rPr>
              <a:t>solicitud de subvención </a:t>
            </a:r>
            <a:r>
              <a:rPr lang="es-PR" i="1" dirty="0">
                <a:solidFill>
                  <a:schemeClr val="accent5">
                    <a:lumMod val="75000"/>
                  </a:schemeClr>
                </a:solidFill>
                <a:latin typeface="Google Sans"/>
              </a:rPr>
              <a:t>es una solicitud específica de dinero para completar la investigación propuesta. </a:t>
            </a:r>
          </a:p>
          <a:p>
            <a:pPr algn="ctr"/>
            <a:r>
              <a:rPr lang="es-PR" i="1" dirty="0">
                <a:solidFill>
                  <a:schemeClr val="accent5">
                    <a:lumMod val="75000"/>
                  </a:schemeClr>
                </a:solidFill>
                <a:latin typeface="Google Sans"/>
              </a:rPr>
              <a:t>Un  </a:t>
            </a:r>
            <a:r>
              <a:rPr lang="es-PR" b="1" i="1" dirty="0">
                <a:solidFill>
                  <a:schemeClr val="accent5">
                    <a:lumMod val="75000"/>
                  </a:schemeClr>
                </a:solidFill>
                <a:latin typeface="Google Sans"/>
              </a:rPr>
              <a:t>proyecto</a:t>
            </a:r>
            <a:r>
              <a:rPr lang="es-PR" i="1" dirty="0">
                <a:solidFill>
                  <a:schemeClr val="accent5">
                    <a:lumMod val="75000"/>
                  </a:schemeClr>
                </a:solidFill>
                <a:latin typeface="Google Sans"/>
              </a:rPr>
              <a:t> es el documento que se usa para  conseguir un fin determinado.</a:t>
            </a:r>
            <a:endParaRPr lang="es-PR" i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9360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1D245-AF2C-4D90-6C9B-2DB26D71A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17" y="44432"/>
            <a:ext cx="11428849" cy="1593507"/>
          </a:xfrm>
        </p:spPr>
        <p:txBody>
          <a:bodyPr/>
          <a:lstStyle/>
          <a:p>
            <a:r>
              <a:rPr lang="es-PR" dirty="0"/>
              <a:t>Propuestas, Subvenciones y Proyectos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F84A66E-64C1-8041-12D8-ABA919CC02F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0818" y="2279751"/>
            <a:ext cx="11220904" cy="4382305"/>
          </a:xfrm>
        </p:spPr>
        <p:txBody>
          <a:bodyPr>
            <a:noAutofit/>
          </a:bodyPr>
          <a:lstStyle/>
          <a:p>
            <a:r>
              <a:rPr lang="es-PR" dirty="0"/>
              <a:t>Tipos de subvenciones </a:t>
            </a:r>
          </a:p>
          <a:p>
            <a:pPr lvl="1"/>
            <a:r>
              <a:rPr lang="es-PR" sz="2400" dirty="0"/>
              <a:t>Entrega de dinero o bienes y servicios sin que exista la obligación de reembolsarlo; usualmente para actividades de interés público o social.</a:t>
            </a:r>
          </a:p>
          <a:p>
            <a:r>
              <a:rPr lang="es-PR" dirty="0"/>
              <a:t>Descripción general del proceso de redacción de subvenciones</a:t>
            </a:r>
          </a:p>
          <a:p>
            <a:pPr lvl="1"/>
            <a:r>
              <a:rPr lang="es-PR" sz="2400" dirty="0"/>
              <a:t>Investigue oportunidades.</a:t>
            </a:r>
          </a:p>
          <a:p>
            <a:pPr lvl="1"/>
            <a:r>
              <a:rPr lang="es-PR" sz="2400" dirty="0"/>
              <a:t>Describa su idea de forma simple y el problema que desea atender.</a:t>
            </a:r>
          </a:p>
          <a:p>
            <a:pPr lvl="1"/>
            <a:r>
              <a:rPr lang="es-PR" sz="2400" dirty="0"/>
              <a:t>Describa su organización.</a:t>
            </a:r>
          </a:p>
          <a:p>
            <a:pPr lvl="1"/>
            <a:r>
              <a:rPr lang="es-PR" sz="2400" dirty="0"/>
              <a:t>Presente viabilidad del proyecto, los recursos y el tiempo.</a:t>
            </a:r>
          </a:p>
          <a:p>
            <a:pPr lvl="1"/>
            <a:r>
              <a:rPr lang="es-PR" sz="2400" dirty="0"/>
              <a:t>Explique el diseño del estudio  de forma simple, lógica y viable.</a:t>
            </a:r>
          </a:p>
        </p:txBody>
      </p:sp>
    </p:spTree>
    <p:extLst>
      <p:ext uri="{BB962C8B-B14F-4D97-AF65-F5344CB8AC3E}">
        <p14:creationId xmlns:p14="http://schemas.microsoft.com/office/powerpoint/2010/main" val="23962727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545D3755-C3E2-975E-DE68-CDECC4B52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023" y="80069"/>
            <a:ext cx="11323662" cy="738320"/>
          </a:xfrm>
        </p:spPr>
        <p:txBody>
          <a:bodyPr rtlCol="0"/>
          <a:lstStyle>
            <a:defPPr>
              <a:defRPr lang="es-ES"/>
            </a:defPPr>
          </a:lstStyle>
          <a:p>
            <a:pPr rtl="0"/>
            <a:r>
              <a:rPr lang="es-PR" dirty="0"/>
              <a:t>Propuestas, Subvenciones y Proyectos</a:t>
            </a:r>
            <a:endParaRPr lang="es-E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0EB662B-DA36-8E5B-2AC2-3A987C020E95}"/>
              </a:ext>
            </a:extLst>
          </p:cNvPr>
          <p:cNvPicPr>
            <a:picLocks noGrp="1" noChangeAspect="1"/>
          </p:cNvPicPr>
          <p:nvPr>
            <p:ph sz="quarter" idx="15"/>
          </p:nvPr>
        </p:nvPicPr>
        <p:blipFill rotWithShape="1">
          <a:blip r:embed="rId3"/>
          <a:srcRect l="13625" t="-349" r="11311"/>
          <a:stretch/>
        </p:blipFill>
        <p:spPr>
          <a:xfrm>
            <a:off x="4543261" y="1304818"/>
            <a:ext cx="5756022" cy="5473113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6EF6136-1DD1-D0A1-2487-7838B8785373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39866" y="2365820"/>
            <a:ext cx="3657889" cy="2409160"/>
          </a:xfrm>
        </p:spPr>
        <p:txBody>
          <a:bodyPr>
            <a:noAutofit/>
          </a:bodyPr>
          <a:lstStyle/>
          <a:p>
            <a:r>
              <a:rPr lang="es-PR" sz="2400" b="1" dirty="0"/>
              <a:t>Proyecto</a:t>
            </a:r>
            <a:r>
              <a:rPr lang="es-PR" sz="2400" dirty="0"/>
              <a:t>:   Acción de planificación para conseguir un fin determinado.</a:t>
            </a:r>
          </a:p>
          <a:p>
            <a:r>
              <a:rPr lang="es-PR" sz="2400" b="1" dirty="0"/>
              <a:t>Propuesta</a:t>
            </a:r>
            <a:r>
              <a:rPr lang="es-PR" sz="2400" dirty="0"/>
              <a:t>: Documento necesario para  solicitar auspicio de un proyecto</a:t>
            </a:r>
          </a:p>
        </p:txBody>
      </p:sp>
      <p:grpSp>
        <p:nvGrpSpPr>
          <p:cNvPr id="19" name="Grupo 18">
            <a:extLst>
              <a:ext uri="{FF2B5EF4-FFF2-40B4-BE49-F238E27FC236}">
                <a16:creationId xmlns:a16="http://schemas.microsoft.com/office/drawing/2014/main" id="{C78CEA4F-D72A-C069-6A51-328B103CA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20" name="Forma libre 19">
              <a:extLst>
                <a:ext uri="{FF2B5EF4-FFF2-40B4-BE49-F238E27FC236}">
                  <a16:creationId xmlns:a16="http://schemas.microsoft.com/office/drawing/2014/main" id="{7E473402-19FD-A5B0-5CB6-E5F3926D3828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es-ES"/>
              </a:defPPr>
            </a:lstStyle>
            <a:p>
              <a:pPr rtl="0"/>
              <a:endParaRPr lang="es-ES" dirty="0"/>
            </a:p>
          </p:txBody>
        </p:sp>
        <p:sp>
          <p:nvSpPr>
            <p:cNvPr id="21" name="Forma libre 20">
              <a:extLst>
                <a:ext uri="{FF2B5EF4-FFF2-40B4-BE49-F238E27FC236}">
                  <a16:creationId xmlns:a16="http://schemas.microsoft.com/office/drawing/2014/main" id="{879D1CAD-2EA2-9376-7B64-0C3AC590F651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es-ES"/>
              </a:defPPr>
            </a:lstStyle>
            <a:p>
              <a:pPr rtl="0"/>
              <a:endParaRPr lang="es-ES" dirty="0"/>
            </a:p>
          </p:txBody>
        </p:sp>
        <p:sp>
          <p:nvSpPr>
            <p:cNvPr id="22" name="Forma libre 21">
              <a:extLst>
                <a:ext uri="{FF2B5EF4-FFF2-40B4-BE49-F238E27FC236}">
                  <a16:creationId xmlns:a16="http://schemas.microsoft.com/office/drawing/2014/main" id="{B16F8906-918C-BE0B-A4AB-6A1D48150A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es-ES"/>
              </a:defPPr>
            </a:lstStyle>
            <a:p>
              <a:pPr rtl="0"/>
              <a:endParaRPr lang="es-ES" dirty="0"/>
            </a:p>
          </p:txBody>
        </p:sp>
      </p:grpSp>
    </p:spTree>
    <p:extLst>
      <p:ext uri="{BB962C8B-B14F-4D97-AF65-F5344CB8AC3E}">
        <p14:creationId xmlns:p14="http://schemas.microsoft.com/office/powerpoint/2010/main" val="32003120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26F4CAC-2922-0F45-96BD-0EE9F5E9E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R" dirty="0"/>
              <a:t>Ciclo de Vida del Proyecto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26585C4E-3607-A9D7-4F73-827275710431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740953" y="512514"/>
            <a:ext cx="10856686" cy="3890052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8501550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6AD38D-229F-79C0-F08E-25A6A793E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2045" y="4635320"/>
            <a:ext cx="7936230" cy="1380760"/>
          </a:xfrm>
        </p:spPr>
        <p:txBody>
          <a:bodyPr/>
          <a:lstStyle/>
          <a:p>
            <a:r>
              <a:rPr lang="es-PR" dirty="0"/>
              <a:t>Ciclo de  Redactar Propuestas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C3C7D9CD-5142-6EC2-E449-F52C5EF047C2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594198371"/>
              </p:ext>
            </p:extLst>
          </p:nvPr>
        </p:nvGraphicFramePr>
        <p:xfrm>
          <a:off x="522514" y="584200"/>
          <a:ext cx="11075761" cy="40775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878256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178EABE-117D-7814-9367-0C4AFF345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R" dirty="0"/>
              <a:t>1. Planificar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1A02F8-F3FE-01B8-035E-7D9CFCB312B2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94360" y="2371594"/>
            <a:ext cx="4490827" cy="4296333"/>
          </a:xfrm>
        </p:spPr>
        <p:txBody>
          <a:bodyPr>
            <a:noAutofit/>
          </a:bodyPr>
          <a:lstStyle/>
          <a:p>
            <a:r>
              <a:rPr lang="es-PR" b="0" i="0" dirty="0">
                <a:solidFill>
                  <a:srgbClr val="181E00"/>
                </a:solidFill>
                <a:effectLst/>
                <a:highlight>
                  <a:srgbClr val="FFFFFF"/>
                </a:highlight>
                <a:latin typeface="Google Sans"/>
              </a:rPr>
              <a:t>Objetivo: Lograr el mejor proyecto posible.</a:t>
            </a:r>
          </a:p>
          <a:p>
            <a:r>
              <a:rPr lang="es-PR" b="0" i="0" dirty="0">
                <a:solidFill>
                  <a:srgbClr val="181E00"/>
                </a:solidFill>
                <a:effectLst/>
                <a:highlight>
                  <a:srgbClr val="FFFFFF"/>
                </a:highlight>
                <a:latin typeface="Google Sans"/>
              </a:rPr>
              <a:t>Tarea: Describir el proyecto que se pretende ejecutar. </a:t>
            </a:r>
          </a:p>
          <a:p>
            <a:r>
              <a:rPr lang="es-PR" b="0" dirty="0">
                <a:solidFill>
                  <a:srgbClr val="181E00"/>
                </a:solidFill>
                <a:highlight>
                  <a:srgbClr val="FFFFFF"/>
                </a:highlight>
                <a:latin typeface="Google Sans"/>
              </a:rPr>
              <a:t>Contenido: </a:t>
            </a:r>
            <a:r>
              <a:rPr lang="es-PR" dirty="0">
                <a:solidFill>
                  <a:srgbClr val="181E00"/>
                </a:solidFill>
                <a:highlight>
                  <a:srgbClr val="FFFFFF"/>
                </a:highlight>
                <a:latin typeface="Google Sans"/>
              </a:rPr>
              <a:t>objetivos</a:t>
            </a:r>
            <a:r>
              <a:rPr lang="es-PR" b="0" dirty="0">
                <a:solidFill>
                  <a:srgbClr val="181E00"/>
                </a:solidFill>
                <a:highlight>
                  <a:srgbClr val="FFFFFF"/>
                </a:highlight>
                <a:latin typeface="Google Sans"/>
              </a:rPr>
              <a:t> (qué) </a:t>
            </a:r>
            <a:endParaRPr lang="es-PR" b="0" i="0" dirty="0">
              <a:solidFill>
                <a:srgbClr val="181E00"/>
              </a:solidFill>
              <a:effectLst/>
              <a:highlight>
                <a:srgbClr val="FFFFFF"/>
              </a:highlight>
              <a:latin typeface="Google Sans"/>
            </a:endParaRPr>
          </a:p>
          <a:p>
            <a:pPr lvl="1"/>
            <a:r>
              <a:rPr lang="es-PR" dirty="0">
                <a:solidFill>
                  <a:srgbClr val="181E00"/>
                </a:solidFill>
                <a:highlight>
                  <a:srgbClr val="FFFFFF"/>
                </a:highlight>
                <a:latin typeface="Google Sans"/>
              </a:rPr>
              <a:t>métodos(</a:t>
            </a:r>
            <a:r>
              <a:rPr lang="es-PR" b="0" i="0" dirty="0">
                <a:solidFill>
                  <a:srgbClr val="181E00"/>
                </a:solidFill>
                <a:effectLst/>
                <a:highlight>
                  <a:srgbClr val="FFFFFF"/>
                </a:highlight>
                <a:latin typeface="Google Sans"/>
              </a:rPr>
              <a:t>cómo) </a:t>
            </a:r>
          </a:p>
          <a:p>
            <a:pPr lvl="1"/>
            <a:r>
              <a:rPr lang="es-PR" dirty="0">
                <a:solidFill>
                  <a:srgbClr val="181E00"/>
                </a:solidFill>
                <a:highlight>
                  <a:srgbClr val="FFFFFF"/>
                </a:highlight>
                <a:latin typeface="Google Sans"/>
              </a:rPr>
              <a:t>plazos(cuándo)</a:t>
            </a:r>
            <a:endParaRPr lang="es-PR" b="0" dirty="0">
              <a:solidFill>
                <a:srgbClr val="181E00"/>
              </a:solidFill>
              <a:highlight>
                <a:srgbClr val="FFFFFF"/>
              </a:highlight>
              <a:latin typeface="Google Sans"/>
            </a:endParaRPr>
          </a:p>
          <a:p>
            <a:pPr lvl="1"/>
            <a:r>
              <a:rPr lang="es-PR" dirty="0">
                <a:solidFill>
                  <a:srgbClr val="181E00"/>
                </a:solidFill>
                <a:highlight>
                  <a:srgbClr val="FFFFFF"/>
                </a:highlight>
                <a:latin typeface="Google Sans"/>
              </a:rPr>
              <a:t>presupuesto</a:t>
            </a:r>
            <a:r>
              <a:rPr lang="es-PR" b="0" dirty="0">
                <a:solidFill>
                  <a:srgbClr val="181E00"/>
                </a:solidFill>
                <a:highlight>
                  <a:srgbClr val="FFFFFF"/>
                </a:highlight>
                <a:latin typeface="Google Sans"/>
              </a:rPr>
              <a:t>(cuánto)</a:t>
            </a:r>
            <a:endParaRPr lang="es-PR" b="0" i="0" dirty="0">
              <a:solidFill>
                <a:srgbClr val="181E00"/>
              </a:solidFill>
              <a:effectLst/>
              <a:highlight>
                <a:srgbClr val="FFFFFF"/>
              </a:highlight>
              <a:latin typeface="Google Sans"/>
            </a:endParaRPr>
          </a:p>
          <a:p>
            <a:pPr lvl="1"/>
            <a:r>
              <a:rPr lang="es-PR" dirty="0">
                <a:solidFill>
                  <a:srgbClr val="181E00"/>
                </a:solidFill>
                <a:highlight>
                  <a:srgbClr val="FFFFFF"/>
                </a:highlight>
                <a:latin typeface="Google Sans"/>
              </a:rPr>
              <a:t>recursos(quiénes)</a:t>
            </a:r>
            <a:endParaRPr lang="es-PR" b="0" i="0" dirty="0">
              <a:solidFill>
                <a:srgbClr val="181E00"/>
              </a:solidFill>
              <a:effectLst/>
              <a:highlight>
                <a:srgbClr val="FFFFFF"/>
              </a:highlight>
              <a:latin typeface="Google Sans"/>
            </a:endParaRPr>
          </a:p>
          <a:p>
            <a:pPr lvl="1"/>
            <a:r>
              <a:rPr lang="es-PR" dirty="0">
                <a:solidFill>
                  <a:srgbClr val="181E00"/>
                </a:solidFill>
                <a:highlight>
                  <a:srgbClr val="FFFFFF"/>
                </a:highlight>
                <a:latin typeface="Google Sans"/>
              </a:rPr>
              <a:t>resultados esperados</a:t>
            </a:r>
            <a:r>
              <a:rPr lang="es-PR" b="0" i="0" dirty="0">
                <a:solidFill>
                  <a:srgbClr val="181E00"/>
                </a:solidFill>
                <a:effectLst/>
                <a:highlight>
                  <a:srgbClr val="FFFFFF"/>
                </a:highlight>
                <a:latin typeface="Google Sans"/>
              </a:rPr>
              <a:t>(cuáles)</a:t>
            </a:r>
            <a:endParaRPr lang="es-PR" dirty="0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F67FAEE7-7319-E4B2-9E95-46FF43E8B1A4}"/>
              </a:ext>
            </a:extLst>
          </p:cNvPr>
          <p:cNvPicPr>
            <a:picLocks noGrp="1" noChangeAspect="1"/>
          </p:cNvPicPr>
          <p:nvPr>
            <p:ph sz="quarter" idx="16"/>
          </p:nvPr>
        </p:nvPicPr>
        <p:blipFill>
          <a:blip r:embed="rId2"/>
          <a:stretch>
            <a:fillRect/>
          </a:stretch>
        </p:blipFill>
        <p:spPr>
          <a:xfrm>
            <a:off x="5085187" y="876999"/>
            <a:ext cx="5435550" cy="5702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269964"/>
      </p:ext>
    </p:extLst>
  </p:cSld>
  <p:clrMapOvr>
    <a:masterClrMapping/>
  </p:clrMapOvr>
</p:sld>
</file>

<file path=ppt/theme/theme1.xml><?xml version="1.0" encoding="utf-8"?>
<a:theme xmlns:a="http://schemas.openxmlformats.org/drawingml/2006/main" name="Personalizar">
  <a:themeElements>
    <a:clrScheme name="Swiss">
      <a:dk1>
        <a:srgbClr val="000000"/>
      </a:dk1>
      <a:lt1>
        <a:srgbClr val="FFFFFF"/>
      </a:lt1>
      <a:dk2>
        <a:srgbClr val="E4E4E4"/>
      </a:dk2>
      <a:lt2>
        <a:srgbClr val="7CA655"/>
      </a:lt2>
      <a:accent1>
        <a:srgbClr val="A9D4DB"/>
      </a:accent1>
      <a:accent2>
        <a:srgbClr val="FBE284"/>
      </a:accent2>
      <a:accent3>
        <a:srgbClr val="4495A2"/>
      </a:accent3>
      <a:accent4>
        <a:srgbClr val="AA5881"/>
      </a:accent4>
      <a:accent5>
        <a:srgbClr val="E06742"/>
      </a:accent5>
      <a:accent6>
        <a:srgbClr val="F9D448"/>
      </a:accent6>
      <a:hlink>
        <a:srgbClr val="4495A2"/>
      </a:hlink>
      <a:folHlink>
        <a:srgbClr val="AA5881"/>
      </a:folHlink>
    </a:clrScheme>
    <a:fontScheme name="Custom 175">
      <a:majorFont>
        <a:latin typeface="Franklin Gothic Demi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72332797_TF78853419_Win32" id="{89881BBC-4720-4DBD-B653-230ED84EDDDD}" vid="{D5D0700E-9D65-401B-B37B-B3D39C01EE22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ackground xmlns="71af3243-3dd4-4a8d-8c0d-dd76da1f02a5">false</Background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2DB9E12-8AC3-4138-BF4D-720A5525AB1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F4B194E-8B30-4377-8C59-ECFB902D2A26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C21FFAC0-05A2-416A-B06C-C248395482CF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{9B718481-3743-427F-97FD-614EF4AB722F}tf78853419_win32</Template>
  <TotalTime>420</TotalTime>
  <Words>1224</Words>
  <Application>Microsoft Macintosh PowerPoint</Application>
  <PresentationFormat>Widescreen</PresentationFormat>
  <Paragraphs>231</Paragraphs>
  <Slides>30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__Noto_Sans_2e7f9a</vt:lpstr>
      <vt:lpstr>Arial</vt:lpstr>
      <vt:lpstr>Calibri</vt:lpstr>
      <vt:lpstr>Franklin Gothic Book</vt:lpstr>
      <vt:lpstr>Franklin Gothic Demi</vt:lpstr>
      <vt:lpstr>Google Sans</vt:lpstr>
      <vt:lpstr>Wingdings</vt:lpstr>
      <vt:lpstr>Personalizar</vt:lpstr>
      <vt:lpstr>Propuestas Exitosas</vt:lpstr>
      <vt:lpstr>Agenda</vt:lpstr>
      <vt:lpstr>EXPERIENCIA </vt:lpstr>
      <vt:lpstr>Propuestas, Subvenciones y Proyectos</vt:lpstr>
      <vt:lpstr>Propuestas, Subvenciones y Proyectos</vt:lpstr>
      <vt:lpstr>Propuestas, Subvenciones y Proyectos</vt:lpstr>
      <vt:lpstr>Ciclo de Vida del Proyecto</vt:lpstr>
      <vt:lpstr>Ciclo de  Redactar Propuestas</vt:lpstr>
      <vt:lpstr>1. Planificar</vt:lpstr>
      <vt:lpstr> Requisitos Pre-Propuesta</vt:lpstr>
      <vt:lpstr>Contenido</vt:lpstr>
      <vt:lpstr>Secciones</vt:lpstr>
      <vt:lpstr>2. Investigar</vt:lpstr>
      <vt:lpstr>GAP: Análisis de Brechas</vt:lpstr>
      <vt:lpstr>SWOT o FODA </vt:lpstr>
      <vt:lpstr>3. Redactar</vt:lpstr>
      <vt:lpstr>Secciones de la Propuesta</vt:lpstr>
      <vt:lpstr>Carta de Presentación</vt:lpstr>
      <vt:lpstr>Resumen Ejecutivo</vt:lpstr>
      <vt:lpstr>Narrativo</vt:lpstr>
      <vt:lpstr>Plan de Trabajo</vt:lpstr>
      <vt:lpstr>Plan de Evaluación </vt:lpstr>
      <vt:lpstr>PowerPoint Presentation</vt:lpstr>
      <vt:lpstr>Redactar: Presupuesto</vt:lpstr>
      <vt:lpstr>Presupuesto</vt:lpstr>
      <vt:lpstr>4. Seguimiento</vt:lpstr>
      <vt:lpstr>Indicadores de Seguimiento</vt:lpstr>
      <vt:lpstr>Revisión y Presentación </vt:lpstr>
      <vt:lpstr>4. Recomendaciones</vt:lpstr>
      <vt:lpstr>Estrategias Post Entrega</vt:lpstr>
    </vt:vector>
  </TitlesOfParts>
  <Company/>
  <LinksUpToDate>false</LinksUpToDate>
  <SharedDoc>false</SharedDoc>
  <HyperlinksChanged>false</HyperlinksChanged>
  <AppVersion>16.0015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Propuestas Exitosas</dc:title>
  <dc:creator>Dra. WENDY G. MATOS NEGRÓN</dc:creator>
  <cp:lastModifiedBy>miguel ferrer</cp:lastModifiedBy>
  <cp:revision>3</cp:revision>
  <dcterms:created xsi:type="dcterms:W3CDTF">2024-05-06T14:41:23Z</dcterms:created>
  <dcterms:modified xsi:type="dcterms:W3CDTF">2024-05-08T14:21:47Z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